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97" r:id="rId3"/>
    <p:sldId id="303" r:id="rId4"/>
    <p:sldId id="304" r:id="rId5"/>
    <p:sldId id="271" r:id="rId6"/>
    <p:sldId id="300" r:id="rId7"/>
    <p:sldId id="273" r:id="rId8"/>
    <p:sldId id="275" r:id="rId9"/>
    <p:sldId id="287" r:id="rId10"/>
    <p:sldId id="305" r:id="rId11"/>
    <p:sldId id="286" r:id="rId12"/>
    <p:sldId id="267" r:id="rId13"/>
    <p:sldId id="268" r:id="rId14"/>
    <p:sldId id="269" r:id="rId15"/>
    <p:sldId id="282" r:id="rId16"/>
    <p:sldId id="306" r:id="rId17"/>
    <p:sldId id="261" r:id="rId18"/>
    <p:sldId id="283" r:id="rId19"/>
    <p:sldId id="285" r:id="rId20"/>
    <p:sldId id="298" r:id="rId21"/>
    <p:sldId id="307" r:id="rId22"/>
    <p:sldId id="276" r:id="rId23"/>
    <p:sldId id="279" r:id="rId24"/>
    <p:sldId id="280" r:id="rId25"/>
    <p:sldId id="281" r:id="rId26"/>
    <p:sldId id="274" r:id="rId27"/>
    <p:sldId id="308" r:id="rId28"/>
    <p:sldId id="263" r:id="rId29"/>
    <p:sldId id="270" r:id="rId30"/>
    <p:sldId id="277" r:id="rId31"/>
    <p:sldId id="288" r:id="rId32"/>
    <p:sldId id="289" r:id="rId33"/>
    <p:sldId id="302" r:id="rId34"/>
    <p:sldId id="301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5" autoAdjust="0"/>
    <p:restoredTop sz="95178" autoAdjust="0"/>
  </p:normalViewPr>
  <p:slideViewPr>
    <p:cSldViewPr snapToGrid="0">
      <p:cViewPr varScale="1">
        <p:scale>
          <a:sx n="103" d="100"/>
          <a:sy n="103" d="100"/>
        </p:scale>
        <p:origin x="144" y="24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533643-7337-4ACA-B69A-D7B7F8767690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516CD8-904B-4CAF-995A-838CCBBE7C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933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16CD8-904B-4CAF-995A-838CCBBE7C7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33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7356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16CD8-904B-4CAF-995A-838CCBBE7C7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460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16CD8-904B-4CAF-995A-838CCBBE7C7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0420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16CD8-904B-4CAF-995A-838CCBBE7C7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4739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16CD8-904B-4CAF-995A-838CCBBE7C7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2516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16CD8-904B-4CAF-995A-838CCBBE7C7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2761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2306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16CD8-904B-4CAF-995A-838CCBBE7C7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0088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16CD8-904B-4CAF-995A-838CCBBE7C7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4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16CD8-904B-4CAF-995A-838CCBBE7C7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796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0423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645190-C92B-4638-974F-2FE6EA0FD73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8847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5625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16CD8-904B-4CAF-995A-838CCBBE7C7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0454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16CD8-904B-4CAF-995A-838CCBBE7C7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1418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16CD8-904B-4CAF-995A-838CCBBE7C7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3183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16CD8-904B-4CAF-995A-838CCBBE7C7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0960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16CD8-904B-4CAF-995A-838CCBBE7C7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0691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20087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16CD8-904B-4CAF-995A-838CCBBE7C7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61478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16CD8-904B-4CAF-995A-838CCBBE7C7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0992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77998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16CD8-904B-4CAF-995A-838CCBBE7C7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3783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16CD8-904B-4CAF-995A-838CCBBE7C7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12328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16CD8-904B-4CAF-995A-838CCBBE7C71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35556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645190-C92B-4638-974F-2FE6EA0FD73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33139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16CD8-904B-4CAF-995A-838CCBBE7C71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87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2021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16CD8-904B-4CAF-995A-838CCBBE7C7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5867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1717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16CD8-904B-4CAF-995A-838CCBBE7C7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5968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16CD8-904B-4CAF-995A-838CCBBE7C7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4530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16CD8-904B-4CAF-995A-838CCBBE7C7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322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1C0474-54B5-49D0-8D19-7A7C531DAB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88AAC2B-8743-42AB-83D9-46CBC00EF5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F6FB8F0-DD17-4C17-8F30-B92488115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F3B69-FDD2-41ED-8794-51A11AF8D4CB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F86C467-A82E-4D70-B902-EEC043C34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AFB78D-6213-4CB8-BBB7-F255D3D43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3FDDC-B8F1-43D3-B348-BC11AB90E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681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D782D2-A601-474F-A151-3A611A014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E4A64A9-061B-4C76-966E-E50D6F3024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7018E95-A560-4CDD-962A-EF5D983DC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F3B69-FDD2-41ED-8794-51A11AF8D4CB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E5F2367-E340-4E90-9D28-A5BAA16E3F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DFEFBA-5936-4BF4-8CE9-87346BF3C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3FDDC-B8F1-43D3-B348-BC11AB90E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598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3976C78-9378-45F3-B3CD-C6C41EB433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9BA13D3-1D19-4B1B-B31C-46F400E3AF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FC004F5-299A-4548-B41B-EC29F7C93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F3B69-FDD2-41ED-8794-51A11AF8D4CB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850A0E8-6418-477F-90C6-D007084C1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571BEA-C7FA-418A-BE9B-5086274EE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3FDDC-B8F1-43D3-B348-BC11AB90E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0613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"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39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0346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7111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0B29AF-FBA0-4D0C-BF25-8CDE66215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AC2A1C4-5677-41E9-BE01-EDF1F10AE4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F4D00C-ED60-4280-B807-A0C623D9B1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F3B69-FDD2-41ED-8794-51A11AF8D4CB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CAE9FA4-6A46-4A19-AF37-94315F786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D78514E-E222-47EC-9A75-AD8C8DAAD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3FDDC-B8F1-43D3-B348-BC11AB90E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173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43B924-4566-4571-949A-CAEAE6FC0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487C7FD-F566-4A37-82CE-28DEADEFCB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5C919D1-7FE6-425B-8B31-551BCA151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F3B69-FDD2-41ED-8794-51A11AF8D4CB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19AC67-9F24-44A0-B9C1-1AB31FD99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1F02975-AAF8-4A8D-A1E8-5847CC2C6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3FDDC-B8F1-43D3-B348-BC11AB90E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076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57A36A-2E56-44CC-BFEE-B3CDA243A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5593243-AC69-43C5-A250-768243C939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23B77D7-8CFD-4AED-B6B9-E4FFD682BA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2D39BE1-01C0-4981-9ED2-AE81D55EB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F3B69-FDD2-41ED-8794-51A11AF8D4CB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A7F6043-2120-4DAB-AC61-A78D0BA5A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FEE50C4-2AC7-4EE7-8C63-C226B66FC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3FDDC-B8F1-43D3-B348-BC11AB90E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559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4A0346-8F6A-49F0-807B-439838143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AE9728F-8D9D-49EF-A9D9-B232CAEE0F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6791FE3-513C-4C0D-AACB-CC9A711E1D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8E0FA9F-892F-4CED-81C5-8906BDD8A8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6FBEB0B-A62D-4883-B655-EA62D9075D5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C0E82FC-4108-4792-B594-B4E63D49C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F3B69-FDD2-41ED-8794-51A11AF8D4CB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7236F78-4F9F-4F74-946F-06AA9E5B6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91C2AD5-2C85-4C4B-A415-746AD5D88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3FDDC-B8F1-43D3-B348-BC11AB90E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40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7B7C75-4B85-409B-88F1-C3B424B570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F02EAA-C7C6-43B4-80AD-70C4F935C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F3B69-FDD2-41ED-8794-51A11AF8D4CB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2706C07-3FC8-4F70-A409-D8497F0CCF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FBEE485-AD39-4F15-A652-CF9650A475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3FDDC-B8F1-43D3-B348-BC11AB90E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576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37BE2ED-C872-4DCE-9864-57F668E32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F3B69-FDD2-41ED-8794-51A11AF8D4CB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1F30956-11E1-4723-ACB2-980C58EFC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B71CB10-67C6-4B19-8BD8-27972F500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3FDDC-B8F1-43D3-B348-BC11AB90E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410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B0EF50-4A9F-4EF3-82CB-17BAC9C3A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5F475D2-5B91-486E-8C43-93E77E1E0F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BC22C28-8850-4D3F-B7C2-1324191A24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BBAC0B4-2320-4FBB-ABFD-A2BAC7962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F3B69-FDD2-41ED-8794-51A11AF8D4CB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6988D11-45E2-4628-992E-0D6E46205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A3702AE-B662-40F0-9144-5C6B410F2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3FDDC-B8F1-43D3-B348-BC11AB90E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986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16A48B-43B5-4D45-9332-DC9E5087F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349DE6D-C2F8-4556-9897-125C91D96E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2374208-3D13-4249-81E5-459E6CC349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4760176-C905-4D02-884C-709FB791DB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F3B69-FDD2-41ED-8794-51A11AF8D4CB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F210EAF-6CC3-4FF8-B0C4-ADCDC9EF4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99E0A16-CF47-4E2A-9FE2-3683C5FDA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3FDDC-B8F1-43D3-B348-BC11AB90E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535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E81F67D-ACC3-4B2C-AC18-2C98A25DD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5E43865-E682-407E-961D-44D2E4BFF7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74B30E1-B2BA-4A36-9DCE-1C39C1B003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F3B69-FDD2-41ED-8794-51A11AF8D4CB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88234E-BF3A-4B63-A67B-8B7C1469D3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DA258F8-21DB-4D19-BE41-CFD708C8D0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E3FDDC-B8F1-43D3-B348-BC11AB90E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373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2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notesSlide" Target="../notesSlides/notesSlide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image" Target="../media/image2.png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notesSlide" Target="../notesSlides/notesSlide34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10" Type="http://schemas.openxmlformats.org/officeDocument/2006/relationships/tags" Target="../tags/tag20.xml"/><Relationship Id="rId4" Type="http://schemas.openxmlformats.org/officeDocument/2006/relationships/tags" Target="../tags/tag14.xml"/><Relationship Id="rId9" Type="http://schemas.openxmlformats.org/officeDocument/2006/relationships/tags" Target="../tags/tag19.xml"/><Relationship Id="rId1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B847CD14-312E-4F5E-9DDA-16C67DFC9CF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64" b="25200"/>
          <a:stretch/>
        </p:blipFill>
        <p:spPr>
          <a:xfrm>
            <a:off x="0" y="914400"/>
            <a:ext cx="5110233" cy="5943600"/>
          </a:xfrm>
          <a:prstGeom prst="rect">
            <a:avLst/>
          </a:prstGeom>
        </p:spPr>
      </p:pic>
      <p:sp>
        <p:nvSpPr>
          <p:cNvPr id="32" name="原创设计师QQ598969553        _13">
            <a:extLst>
              <a:ext uri="{FF2B5EF4-FFF2-40B4-BE49-F238E27FC236}">
                <a16:creationId xmlns:a16="http://schemas.microsoft.com/office/drawing/2014/main" id="{75C75108-B01C-4331-9DC3-732375667AC8}"/>
              </a:ext>
            </a:extLst>
          </p:cNvPr>
          <p:cNvSpPr txBox="1"/>
          <p:nvPr/>
        </p:nvSpPr>
        <p:spPr>
          <a:xfrm>
            <a:off x="4524758" y="1685066"/>
            <a:ext cx="6736824" cy="1200314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7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原创设计师QQ598969553        _14">
            <a:extLst>
              <a:ext uri="{FF2B5EF4-FFF2-40B4-BE49-F238E27FC236}">
                <a16:creationId xmlns:a16="http://schemas.microsoft.com/office/drawing/2014/main" id="{39A401C4-4EBF-4D87-806E-65939438247A}"/>
              </a:ext>
            </a:extLst>
          </p:cNvPr>
          <p:cNvSpPr txBox="1"/>
          <p:nvPr/>
        </p:nvSpPr>
        <p:spPr>
          <a:xfrm>
            <a:off x="6101373" y="3957145"/>
            <a:ext cx="35931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公司介绍   产品宣传   品牌展示   企业文化 </a:t>
            </a:r>
          </a:p>
        </p:txBody>
      </p:sp>
      <p:sp>
        <p:nvSpPr>
          <p:cNvPr id="34" name="原创设计师QQ598969553        _19">
            <a:extLst>
              <a:ext uri="{FF2B5EF4-FFF2-40B4-BE49-F238E27FC236}">
                <a16:creationId xmlns:a16="http://schemas.microsoft.com/office/drawing/2014/main" id="{5B5FC090-EA5E-40C6-9B4C-0CC36DE6166D}"/>
              </a:ext>
            </a:extLst>
          </p:cNvPr>
          <p:cNvSpPr/>
          <p:nvPr/>
        </p:nvSpPr>
        <p:spPr>
          <a:xfrm>
            <a:off x="4942580" y="3051363"/>
            <a:ext cx="5910688" cy="69334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gradFill flip="none" rotWithShape="1">
              <a:gsLst>
                <a:gs pos="0">
                  <a:srgbClr val="BE309C">
                    <a:lumMod val="5000"/>
                    <a:lumOff val="95000"/>
                  </a:srgbClr>
                </a:gs>
                <a:gs pos="100000">
                  <a:sysClr val="window" lastClr="FFFFFF">
                    <a:lumMod val="65000"/>
                  </a:sysClr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innerShdw blurRad="127000" dist="88900" dir="18900000">
              <a:prstClr val="black">
                <a:alpha val="38000"/>
              </a:prstClr>
            </a:innerShdw>
          </a:effectLst>
        </p:spPr>
        <p:txBody>
          <a:bodyPr anchor="ctr"/>
          <a:lstStyle/>
          <a:p>
            <a:pPr algn="ctr"/>
            <a:endParaRPr lang="zh-CN" altLang="en-US" sz="24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5" name="原创设计师QQ598969553        _20">
            <a:extLst>
              <a:ext uri="{FF2B5EF4-FFF2-40B4-BE49-F238E27FC236}">
                <a16:creationId xmlns:a16="http://schemas.microsoft.com/office/drawing/2014/main" id="{D59589C0-4361-44C1-B00A-2817DBE6FFF5}"/>
              </a:ext>
            </a:extLst>
          </p:cNvPr>
          <p:cNvSpPr/>
          <p:nvPr/>
        </p:nvSpPr>
        <p:spPr>
          <a:xfrm>
            <a:off x="4942585" y="3029595"/>
            <a:ext cx="5910689" cy="720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12700" cap="flat" cmpd="sng" algn="ctr">
            <a:gradFill flip="none" rotWithShape="1">
              <a:gsLst>
                <a:gs pos="0">
                  <a:srgbClr val="BE309C">
                    <a:lumMod val="5000"/>
                    <a:lumOff val="95000"/>
                  </a:srgbClr>
                </a:gs>
                <a:gs pos="100000">
                  <a:sysClr val="window" lastClr="FFFFFF">
                    <a:lumMod val="65000"/>
                  </a:sysClr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innerShdw blurRad="127000" dist="88900" dir="18900000">
              <a:prstClr val="black">
                <a:alpha val="30000"/>
              </a:prstClr>
            </a:innerShdw>
          </a:effectLst>
        </p:spPr>
        <p:txBody>
          <a:bodyPr anchor="ctr"/>
          <a:lstStyle/>
          <a:p>
            <a:pPr algn="ctr"/>
            <a:endParaRPr lang="zh-CN" altLang="en-US" sz="24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6" name="原创设计师QQ598969553        _21">
            <a:extLst>
              <a:ext uri="{FF2B5EF4-FFF2-40B4-BE49-F238E27FC236}">
                <a16:creationId xmlns:a16="http://schemas.microsoft.com/office/drawing/2014/main" id="{1F0DA2F4-B9E2-4B84-8E8B-00AF39C91B23}"/>
              </a:ext>
            </a:extLst>
          </p:cNvPr>
          <p:cNvSpPr txBox="1"/>
          <p:nvPr/>
        </p:nvSpPr>
        <p:spPr>
          <a:xfrm>
            <a:off x="5461560" y="3137107"/>
            <a:ext cx="437285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这里输入您公司的名称</a:t>
            </a:r>
          </a:p>
        </p:txBody>
      </p:sp>
      <p:sp>
        <p:nvSpPr>
          <p:cNvPr id="37" name="原创设计师QQ598969553        _22">
            <a:extLst>
              <a:ext uri="{FF2B5EF4-FFF2-40B4-BE49-F238E27FC236}">
                <a16:creationId xmlns:a16="http://schemas.microsoft.com/office/drawing/2014/main" id="{A626131A-1039-4192-915A-5C0726EA2DB1}"/>
              </a:ext>
            </a:extLst>
          </p:cNvPr>
          <p:cNvSpPr/>
          <p:nvPr/>
        </p:nvSpPr>
        <p:spPr>
          <a:xfrm>
            <a:off x="4924884" y="3017571"/>
            <a:ext cx="972495" cy="75112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2700000" scaled="0"/>
          </a:gradFill>
          <a:ln w="22225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50800" dist="38100" dir="2700000" sx="97000" sy="97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pic>
        <p:nvPicPr>
          <p:cNvPr id="38" name="原创设计师QQ598969553        _23">
            <a:extLst>
              <a:ext uri="{FF2B5EF4-FFF2-40B4-BE49-F238E27FC236}">
                <a16:creationId xmlns:a16="http://schemas.microsoft.com/office/drawing/2014/main" id="{664CAB10-645E-4F43-8C05-251F8B77618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4865" y="3321801"/>
            <a:ext cx="1238093" cy="3536199"/>
          </a:xfrm>
          <a:prstGeom prst="rect">
            <a:avLst/>
          </a:prstGeom>
        </p:spPr>
      </p:pic>
      <p:grpSp>
        <p:nvGrpSpPr>
          <p:cNvPr id="39" name="原创设计师QQ598969553        _24">
            <a:extLst>
              <a:ext uri="{FF2B5EF4-FFF2-40B4-BE49-F238E27FC236}">
                <a16:creationId xmlns:a16="http://schemas.microsoft.com/office/drawing/2014/main" id="{913C0A12-57A2-4B89-940E-169970B764BA}"/>
              </a:ext>
            </a:extLst>
          </p:cNvPr>
          <p:cNvGrpSpPr/>
          <p:nvPr/>
        </p:nvGrpSpPr>
        <p:grpSpPr>
          <a:xfrm>
            <a:off x="8361550" y="5788505"/>
            <a:ext cx="480053" cy="474507"/>
            <a:chOff x="1832104" y="1592340"/>
            <a:chExt cx="360040" cy="355880"/>
          </a:xfrm>
        </p:grpSpPr>
        <p:sp>
          <p:nvSpPr>
            <p:cNvPr id="40" name="MH_Other_4">
              <a:extLst>
                <a:ext uri="{FF2B5EF4-FFF2-40B4-BE49-F238E27FC236}">
                  <a16:creationId xmlns:a16="http://schemas.microsoft.com/office/drawing/2014/main" id="{1E815D6D-B509-4641-B3D3-3AC4780BDD6E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832104" y="1592340"/>
              <a:ext cx="360040" cy="35588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143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2400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41" name="MH_Other_9">
              <a:extLst>
                <a:ext uri="{FF2B5EF4-FFF2-40B4-BE49-F238E27FC236}">
                  <a16:creationId xmlns:a16="http://schemas.microsoft.com/office/drawing/2014/main" id="{8715FC1F-34DA-4C86-B14B-70AE7A332249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868124" y="1626280"/>
              <a:ext cx="288000" cy="28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25400" dist="50800" dir="186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32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2" name="KSO_Shape">
              <a:extLst>
                <a:ext uri="{FF2B5EF4-FFF2-40B4-BE49-F238E27FC236}">
                  <a16:creationId xmlns:a16="http://schemas.microsoft.com/office/drawing/2014/main" id="{CB8876F1-5500-40DE-8D60-7CC5C2A84C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2124" y="1680280"/>
              <a:ext cx="180000" cy="180000"/>
            </a:xfrm>
            <a:custGeom>
              <a:avLst/>
              <a:gdLst>
                <a:gd name="T0" fmla="*/ 2147483646 w 4409"/>
                <a:gd name="T1" fmla="*/ 2147483646 h 4408"/>
                <a:gd name="T2" fmla="*/ 2147483646 w 4409"/>
                <a:gd name="T3" fmla="*/ 2147483646 h 4408"/>
                <a:gd name="T4" fmla="*/ 2147483646 w 4409"/>
                <a:gd name="T5" fmla="*/ 2147483646 h 4408"/>
                <a:gd name="T6" fmla="*/ 2147483646 w 4409"/>
                <a:gd name="T7" fmla="*/ 2147483646 h 4408"/>
                <a:gd name="T8" fmla="*/ 2147483646 w 4409"/>
                <a:gd name="T9" fmla="*/ 2147483646 h 4408"/>
                <a:gd name="T10" fmla="*/ 2147483646 w 4409"/>
                <a:gd name="T11" fmla="*/ 2147483646 h 4408"/>
                <a:gd name="T12" fmla="*/ 2147483646 w 4409"/>
                <a:gd name="T13" fmla="*/ 2147483646 h 4408"/>
                <a:gd name="T14" fmla="*/ 2147483646 w 4409"/>
                <a:gd name="T15" fmla="*/ 2147483646 h 4408"/>
                <a:gd name="T16" fmla="*/ 481718167 w 4409"/>
                <a:gd name="T17" fmla="*/ 2147483646 h 4408"/>
                <a:gd name="T18" fmla="*/ 321145301 w 4409"/>
                <a:gd name="T19" fmla="*/ 2147483646 h 4408"/>
                <a:gd name="T20" fmla="*/ 2147483646 w 4409"/>
                <a:gd name="T21" fmla="*/ 2147483646 h 4408"/>
                <a:gd name="T22" fmla="*/ 2147483646 w 4409"/>
                <a:gd name="T23" fmla="*/ 2147483646 h 4408"/>
                <a:gd name="T24" fmla="*/ 2147483646 w 4409"/>
                <a:gd name="T25" fmla="*/ 2147483646 h 4408"/>
                <a:gd name="T26" fmla="*/ 2147483646 w 4409"/>
                <a:gd name="T27" fmla="*/ 2147483646 h 4408"/>
                <a:gd name="T28" fmla="*/ 2147483646 w 4409"/>
                <a:gd name="T29" fmla="*/ 2147483646 h 4408"/>
                <a:gd name="T30" fmla="*/ 2147483646 w 4409"/>
                <a:gd name="T31" fmla="*/ 2147483646 h 4408"/>
                <a:gd name="T32" fmla="*/ 2147483646 w 4409"/>
                <a:gd name="T33" fmla="*/ 2147483646 h 4408"/>
                <a:gd name="T34" fmla="*/ 2147483646 w 4409"/>
                <a:gd name="T35" fmla="*/ 2147483646 h 4408"/>
                <a:gd name="T36" fmla="*/ 2147483646 w 4409"/>
                <a:gd name="T37" fmla="*/ 2147483646 h 4408"/>
                <a:gd name="T38" fmla="*/ 2147483646 w 4409"/>
                <a:gd name="T39" fmla="*/ 2147483646 h 4408"/>
                <a:gd name="T40" fmla="*/ 2147483646 w 4409"/>
                <a:gd name="T41" fmla="*/ 2147483646 h 4408"/>
                <a:gd name="T42" fmla="*/ 2147483646 w 4409"/>
                <a:gd name="T43" fmla="*/ 2147483646 h 4408"/>
                <a:gd name="T44" fmla="*/ 2147483646 w 4409"/>
                <a:gd name="T45" fmla="*/ 2147483646 h 4408"/>
                <a:gd name="T46" fmla="*/ 2147483646 w 4409"/>
                <a:gd name="T47" fmla="*/ 2147483646 h 4408"/>
                <a:gd name="T48" fmla="*/ 2147483646 w 4409"/>
                <a:gd name="T49" fmla="*/ 2147483646 h 4408"/>
                <a:gd name="T50" fmla="*/ 2147483646 w 4409"/>
                <a:gd name="T51" fmla="*/ 2147483646 h 4408"/>
                <a:gd name="T52" fmla="*/ 2147483646 w 4409"/>
                <a:gd name="T53" fmla="*/ 2147483646 h 4408"/>
                <a:gd name="T54" fmla="*/ 2147483646 w 4409"/>
                <a:gd name="T55" fmla="*/ 2147483646 h 4408"/>
                <a:gd name="T56" fmla="*/ 2147483646 w 4409"/>
                <a:gd name="T57" fmla="*/ 2147483646 h 4408"/>
                <a:gd name="T58" fmla="*/ 2147483646 w 4409"/>
                <a:gd name="T59" fmla="*/ 2147483646 h 4408"/>
                <a:gd name="T60" fmla="*/ 2147483646 w 4409"/>
                <a:gd name="T61" fmla="*/ 2147483646 h 4408"/>
                <a:gd name="T62" fmla="*/ 2147483646 w 4409"/>
                <a:gd name="T63" fmla="*/ 2147483646 h 4408"/>
                <a:gd name="T64" fmla="*/ 2147483646 w 4409"/>
                <a:gd name="T65" fmla="*/ 2147483646 h 4408"/>
                <a:gd name="T66" fmla="*/ 2147483646 w 4409"/>
                <a:gd name="T67" fmla="*/ 2147483646 h 4408"/>
                <a:gd name="T68" fmla="*/ 2147483646 w 4409"/>
                <a:gd name="T69" fmla="*/ 2147483646 h 4408"/>
                <a:gd name="T70" fmla="*/ 2147483646 w 4409"/>
                <a:gd name="T71" fmla="*/ 2147483646 h 4408"/>
                <a:gd name="T72" fmla="*/ 2147483646 w 4409"/>
                <a:gd name="T73" fmla="*/ 2147483646 h 4408"/>
                <a:gd name="T74" fmla="*/ 2147483646 w 4409"/>
                <a:gd name="T75" fmla="*/ 2147483646 h 4408"/>
                <a:gd name="T76" fmla="*/ 2147483646 w 4409"/>
                <a:gd name="T77" fmla="*/ 2147483646 h 4408"/>
                <a:gd name="T78" fmla="*/ 2147483646 w 4409"/>
                <a:gd name="T79" fmla="*/ 2147483646 h 4408"/>
                <a:gd name="T80" fmla="*/ 2147483646 w 4409"/>
                <a:gd name="T81" fmla="*/ 2147483646 h 4408"/>
                <a:gd name="T82" fmla="*/ 2147483646 w 4409"/>
                <a:gd name="T83" fmla="*/ 2147483646 h 4408"/>
                <a:gd name="T84" fmla="*/ 2147483646 w 4409"/>
                <a:gd name="T85" fmla="*/ 2147483646 h 4408"/>
                <a:gd name="T86" fmla="*/ 2147483646 w 4409"/>
                <a:gd name="T87" fmla="*/ 2147483646 h 4408"/>
                <a:gd name="T88" fmla="*/ 2147483646 w 4409"/>
                <a:gd name="T89" fmla="*/ 2147483646 h 4408"/>
                <a:gd name="T90" fmla="*/ 2147483646 w 4409"/>
                <a:gd name="T91" fmla="*/ 2147483646 h 4408"/>
                <a:gd name="T92" fmla="*/ 2147483646 w 4409"/>
                <a:gd name="T93" fmla="*/ 2147483646 h 4408"/>
                <a:gd name="T94" fmla="*/ 2147483646 w 4409"/>
                <a:gd name="T95" fmla="*/ 2147483646 h 4408"/>
                <a:gd name="T96" fmla="*/ 2147483646 w 4409"/>
                <a:gd name="T97" fmla="*/ 2147483646 h 4408"/>
                <a:gd name="T98" fmla="*/ 2147483646 w 4409"/>
                <a:gd name="T99" fmla="*/ 2147483646 h 4408"/>
                <a:gd name="T100" fmla="*/ 2147483646 w 4409"/>
                <a:gd name="T101" fmla="*/ 2147483646 h 4408"/>
                <a:gd name="T102" fmla="*/ 2147483646 w 4409"/>
                <a:gd name="T103" fmla="*/ 2147483646 h 4408"/>
                <a:gd name="T104" fmla="*/ 2147483646 w 4409"/>
                <a:gd name="T105" fmla="*/ 2147483646 h 4408"/>
                <a:gd name="T106" fmla="*/ 2147483646 w 4409"/>
                <a:gd name="T107" fmla="*/ 2147483646 h 4408"/>
                <a:gd name="T108" fmla="*/ 2147483646 w 4409"/>
                <a:gd name="T109" fmla="*/ 2147483646 h 440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409" h="4408">
                  <a:moveTo>
                    <a:pt x="3025" y="2127"/>
                  </a:moveTo>
                  <a:lnTo>
                    <a:pt x="3025" y="2127"/>
                  </a:lnTo>
                  <a:lnTo>
                    <a:pt x="3097" y="2107"/>
                  </a:lnTo>
                  <a:lnTo>
                    <a:pt x="3179" y="2081"/>
                  </a:lnTo>
                  <a:lnTo>
                    <a:pt x="3271" y="2053"/>
                  </a:lnTo>
                  <a:lnTo>
                    <a:pt x="3375" y="2020"/>
                  </a:lnTo>
                  <a:lnTo>
                    <a:pt x="3429" y="2002"/>
                  </a:lnTo>
                  <a:lnTo>
                    <a:pt x="3481" y="1982"/>
                  </a:lnTo>
                  <a:lnTo>
                    <a:pt x="3532" y="1961"/>
                  </a:lnTo>
                  <a:lnTo>
                    <a:pt x="3580" y="1938"/>
                  </a:lnTo>
                  <a:lnTo>
                    <a:pt x="3626" y="1914"/>
                  </a:lnTo>
                  <a:lnTo>
                    <a:pt x="3672" y="1889"/>
                  </a:lnTo>
                  <a:lnTo>
                    <a:pt x="3715" y="1861"/>
                  </a:lnTo>
                  <a:lnTo>
                    <a:pt x="3756" y="1834"/>
                  </a:lnTo>
                  <a:lnTo>
                    <a:pt x="3797" y="1804"/>
                  </a:lnTo>
                  <a:lnTo>
                    <a:pt x="3834" y="1774"/>
                  </a:lnTo>
                  <a:lnTo>
                    <a:pt x="3871" y="1744"/>
                  </a:lnTo>
                  <a:lnTo>
                    <a:pt x="3906" y="1711"/>
                  </a:lnTo>
                  <a:lnTo>
                    <a:pt x="3940" y="1679"/>
                  </a:lnTo>
                  <a:lnTo>
                    <a:pt x="3971" y="1644"/>
                  </a:lnTo>
                  <a:lnTo>
                    <a:pt x="4002" y="1610"/>
                  </a:lnTo>
                  <a:lnTo>
                    <a:pt x="4031" y="1575"/>
                  </a:lnTo>
                  <a:lnTo>
                    <a:pt x="4059" y="1539"/>
                  </a:lnTo>
                  <a:lnTo>
                    <a:pt x="4085" y="1502"/>
                  </a:lnTo>
                  <a:lnTo>
                    <a:pt x="4110" y="1466"/>
                  </a:lnTo>
                  <a:lnTo>
                    <a:pt x="4134" y="1428"/>
                  </a:lnTo>
                  <a:lnTo>
                    <a:pt x="4157" y="1390"/>
                  </a:lnTo>
                  <a:lnTo>
                    <a:pt x="4177" y="1351"/>
                  </a:lnTo>
                  <a:lnTo>
                    <a:pt x="4198" y="1312"/>
                  </a:lnTo>
                  <a:lnTo>
                    <a:pt x="4217" y="1274"/>
                  </a:lnTo>
                  <a:lnTo>
                    <a:pt x="4234" y="1235"/>
                  </a:lnTo>
                  <a:lnTo>
                    <a:pt x="4251" y="1196"/>
                  </a:lnTo>
                  <a:lnTo>
                    <a:pt x="4267" y="1156"/>
                  </a:lnTo>
                  <a:lnTo>
                    <a:pt x="4281" y="1117"/>
                  </a:lnTo>
                  <a:lnTo>
                    <a:pt x="4295" y="1078"/>
                  </a:lnTo>
                  <a:lnTo>
                    <a:pt x="4307" y="1039"/>
                  </a:lnTo>
                  <a:lnTo>
                    <a:pt x="4319" y="1000"/>
                  </a:lnTo>
                  <a:lnTo>
                    <a:pt x="4329" y="961"/>
                  </a:lnTo>
                  <a:lnTo>
                    <a:pt x="4340" y="923"/>
                  </a:lnTo>
                  <a:lnTo>
                    <a:pt x="4349" y="884"/>
                  </a:lnTo>
                  <a:lnTo>
                    <a:pt x="4357" y="847"/>
                  </a:lnTo>
                  <a:lnTo>
                    <a:pt x="4365" y="809"/>
                  </a:lnTo>
                  <a:lnTo>
                    <a:pt x="4377" y="736"/>
                  </a:lnTo>
                  <a:lnTo>
                    <a:pt x="4387" y="665"/>
                  </a:lnTo>
                  <a:lnTo>
                    <a:pt x="4395" y="598"/>
                  </a:lnTo>
                  <a:lnTo>
                    <a:pt x="4401" y="534"/>
                  </a:lnTo>
                  <a:lnTo>
                    <a:pt x="4405" y="474"/>
                  </a:lnTo>
                  <a:lnTo>
                    <a:pt x="4407" y="418"/>
                  </a:lnTo>
                  <a:lnTo>
                    <a:pt x="4409" y="367"/>
                  </a:lnTo>
                  <a:lnTo>
                    <a:pt x="4409" y="321"/>
                  </a:lnTo>
                  <a:lnTo>
                    <a:pt x="4409" y="281"/>
                  </a:lnTo>
                  <a:lnTo>
                    <a:pt x="4407" y="247"/>
                  </a:lnTo>
                  <a:lnTo>
                    <a:pt x="4404" y="201"/>
                  </a:lnTo>
                  <a:lnTo>
                    <a:pt x="4403" y="183"/>
                  </a:lnTo>
                  <a:lnTo>
                    <a:pt x="3786" y="183"/>
                  </a:lnTo>
                  <a:lnTo>
                    <a:pt x="3491" y="183"/>
                  </a:lnTo>
                  <a:lnTo>
                    <a:pt x="3491" y="0"/>
                  </a:lnTo>
                  <a:lnTo>
                    <a:pt x="919" y="0"/>
                  </a:lnTo>
                  <a:lnTo>
                    <a:pt x="919" y="183"/>
                  </a:lnTo>
                  <a:lnTo>
                    <a:pt x="624" y="183"/>
                  </a:lnTo>
                  <a:lnTo>
                    <a:pt x="6" y="183"/>
                  </a:lnTo>
                  <a:lnTo>
                    <a:pt x="5" y="201"/>
                  </a:lnTo>
                  <a:lnTo>
                    <a:pt x="2" y="247"/>
                  </a:lnTo>
                  <a:lnTo>
                    <a:pt x="1" y="282"/>
                  </a:lnTo>
                  <a:lnTo>
                    <a:pt x="0" y="321"/>
                  </a:lnTo>
                  <a:lnTo>
                    <a:pt x="1" y="367"/>
                  </a:lnTo>
                  <a:lnTo>
                    <a:pt x="2" y="419"/>
                  </a:lnTo>
                  <a:lnTo>
                    <a:pt x="4" y="475"/>
                  </a:lnTo>
                  <a:lnTo>
                    <a:pt x="8" y="535"/>
                  </a:lnTo>
                  <a:lnTo>
                    <a:pt x="14" y="599"/>
                  </a:lnTo>
                  <a:lnTo>
                    <a:pt x="22" y="667"/>
                  </a:lnTo>
                  <a:lnTo>
                    <a:pt x="32" y="737"/>
                  </a:lnTo>
                  <a:lnTo>
                    <a:pt x="45" y="811"/>
                  </a:lnTo>
                  <a:lnTo>
                    <a:pt x="52" y="848"/>
                  </a:lnTo>
                  <a:lnTo>
                    <a:pt x="61" y="886"/>
                  </a:lnTo>
                  <a:lnTo>
                    <a:pt x="69" y="924"/>
                  </a:lnTo>
                  <a:lnTo>
                    <a:pt x="79" y="962"/>
                  </a:lnTo>
                  <a:lnTo>
                    <a:pt x="91" y="1002"/>
                  </a:lnTo>
                  <a:lnTo>
                    <a:pt x="102" y="1041"/>
                  </a:lnTo>
                  <a:lnTo>
                    <a:pt x="115" y="1080"/>
                  </a:lnTo>
                  <a:lnTo>
                    <a:pt x="128" y="1120"/>
                  </a:lnTo>
                  <a:lnTo>
                    <a:pt x="142" y="1158"/>
                  </a:lnTo>
                  <a:lnTo>
                    <a:pt x="159" y="1198"/>
                  </a:lnTo>
                  <a:lnTo>
                    <a:pt x="175" y="1237"/>
                  </a:lnTo>
                  <a:lnTo>
                    <a:pt x="193" y="1276"/>
                  </a:lnTo>
                  <a:lnTo>
                    <a:pt x="211" y="1315"/>
                  </a:lnTo>
                  <a:lnTo>
                    <a:pt x="232" y="1354"/>
                  </a:lnTo>
                  <a:lnTo>
                    <a:pt x="253" y="1392"/>
                  </a:lnTo>
                  <a:lnTo>
                    <a:pt x="275" y="1430"/>
                  </a:lnTo>
                  <a:lnTo>
                    <a:pt x="299" y="1468"/>
                  </a:lnTo>
                  <a:lnTo>
                    <a:pt x="324" y="1504"/>
                  </a:lnTo>
                  <a:lnTo>
                    <a:pt x="350" y="1541"/>
                  </a:lnTo>
                  <a:lnTo>
                    <a:pt x="378" y="1577"/>
                  </a:lnTo>
                  <a:lnTo>
                    <a:pt x="407" y="1612"/>
                  </a:lnTo>
                  <a:lnTo>
                    <a:pt x="438" y="1646"/>
                  </a:lnTo>
                  <a:lnTo>
                    <a:pt x="470" y="1681"/>
                  </a:lnTo>
                  <a:lnTo>
                    <a:pt x="503" y="1713"/>
                  </a:lnTo>
                  <a:lnTo>
                    <a:pt x="538" y="1746"/>
                  </a:lnTo>
                  <a:lnTo>
                    <a:pt x="574" y="1776"/>
                  </a:lnTo>
                  <a:lnTo>
                    <a:pt x="613" y="1806"/>
                  </a:lnTo>
                  <a:lnTo>
                    <a:pt x="653" y="1835"/>
                  </a:lnTo>
                  <a:lnTo>
                    <a:pt x="694" y="1863"/>
                  </a:lnTo>
                  <a:lnTo>
                    <a:pt x="738" y="1890"/>
                  </a:lnTo>
                  <a:lnTo>
                    <a:pt x="782" y="1915"/>
                  </a:lnTo>
                  <a:lnTo>
                    <a:pt x="829" y="1939"/>
                  </a:lnTo>
                  <a:lnTo>
                    <a:pt x="878" y="1962"/>
                  </a:lnTo>
                  <a:lnTo>
                    <a:pt x="928" y="1983"/>
                  </a:lnTo>
                  <a:lnTo>
                    <a:pt x="981" y="2002"/>
                  </a:lnTo>
                  <a:lnTo>
                    <a:pt x="1035" y="2020"/>
                  </a:lnTo>
                  <a:lnTo>
                    <a:pt x="1137" y="2053"/>
                  </a:lnTo>
                  <a:lnTo>
                    <a:pt x="1230" y="2080"/>
                  </a:lnTo>
                  <a:lnTo>
                    <a:pt x="1311" y="2105"/>
                  </a:lnTo>
                  <a:lnTo>
                    <a:pt x="1384" y="2125"/>
                  </a:lnTo>
                  <a:lnTo>
                    <a:pt x="1417" y="2164"/>
                  </a:lnTo>
                  <a:lnTo>
                    <a:pt x="1452" y="2203"/>
                  </a:lnTo>
                  <a:lnTo>
                    <a:pt x="1488" y="2241"/>
                  </a:lnTo>
                  <a:lnTo>
                    <a:pt x="1525" y="2275"/>
                  </a:lnTo>
                  <a:lnTo>
                    <a:pt x="1562" y="2309"/>
                  </a:lnTo>
                  <a:lnTo>
                    <a:pt x="1600" y="2340"/>
                  </a:lnTo>
                  <a:lnTo>
                    <a:pt x="1639" y="2370"/>
                  </a:lnTo>
                  <a:lnTo>
                    <a:pt x="1679" y="2398"/>
                  </a:lnTo>
                  <a:lnTo>
                    <a:pt x="1720" y="2424"/>
                  </a:lnTo>
                  <a:lnTo>
                    <a:pt x="1761" y="2449"/>
                  </a:lnTo>
                  <a:lnTo>
                    <a:pt x="1803" y="2471"/>
                  </a:lnTo>
                  <a:lnTo>
                    <a:pt x="1845" y="2490"/>
                  </a:lnTo>
                  <a:lnTo>
                    <a:pt x="1888" y="2508"/>
                  </a:lnTo>
                  <a:lnTo>
                    <a:pt x="1933" y="2525"/>
                  </a:lnTo>
                  <a:lnTo>
                    <a:pt x="1976" y="2538"/>
                  </a:lnTo>
                  <a:lnTo>
                    <a:pt x="2021" y="2549"/>
                  </a:lnTo>
                  <a:lnTo>
                    <a:pt x="2021" y="3864"/>
                  </a:lnTo>
                  <a:lnTo>
                    <a:pt x="1963" y="3868"/>
                  </a:lnTo>
                  <a:lnTo>
                    <a:pt x="1906" y="3873"/>
                  </a:lnTo>
                  <a:lnTo>
                    <a:pt x="1850" y="3880"/>
                  </a:lnTo>
                  <a:lnTo>
                    <a:pt x="1795" y="3887"/>
                  </a:lnTo>
                  <a:lnTo>
                    <a:pt x="1741" y="3895"/>
                  </a:lnTo>
                  <a:lnTo>
                    <a:pt x="1688" y="3904"/>
                  </a:lnTo>
                  <a:lnTo>
                    <a:pt x="1636" y="3915"/>
                  </a:lnTo>
                  <a:lnTo>
                    <a:pt x="1587" y="3926"/>
                  </a:lnTo>
                  <a:lnTo>
                    <a:pt x="1537" y="3939"/>
                  </a:lnTo>
                  <a:lnTo>
                    <a:pt x="1489" y="3951"/>
                  </a:lnTo>
                  <a:lnTo>
                    <a:pt x="1444" y="3965"/>
                  </a:lnTo>
                  <a:lnTo>
                    <a:pt x="1399" y="3980"/>
                  </a:lnTo>
                  <a:lnTo>
                    <a:pt x="1355" y="3995"/>
                  </a:lnTo>
                  <a:lnTo>
                    <a:pt x="1314" y="4012"/>
                  </a:lnTo>
                  <a:lnTo>
                    <a:pt x="1274" y="4029"/>
                  </a:lnTo>
                  <a:lnTo>
                    <a:pt x="1237" y="4046"/>
                  </a:lnTo>
                  <a:lnTo>
                    <a:pt x="1200" y="4065"/>
                  </a:lnTo>
                  <a:lnTo>
                    <a:pt x="1166" y="4085"/>
                  </a:lnTo>
                  <a:lnTo>
                    <a:pt x="1134" y="4104"/>
                  </a:lnTo>
                  <a:lnTo>
                    <a:pt x="1104" y="4124"/>
                  </a:lnTo>
                  <a:lnTo>
                    <a:pt x="1076" y="4146"/>
                  </a:lnTo>
                  <a:lnTo>
                    <a:pt x="1049" y="4167"/>
                  </a:lnTo>
                  <a:lnTo>
                    <a:pt x="1026" y="4189"/>
                  </a:lnTo>
                  <a:lnTo>
                    <a:pt x="1004" y="4211"/>
                  </a:lnTo>
                  <a:lnTo>
                    <a:pt x="984" y="4235"/>
                  </a:lnTo>
                  <a:lnTo>
                    <a:pt x="968" y="4259"/>
                  </a:lnTo>
                  <a:lnTo>
                    <a:pt x="953" y="4282"/>
                  </a:lnTo>
                  <a:lnTo>
                    <a:pt x="947" y="4295"/>
                  </a:lnTo>
                  <a:lnTo>
                    <a:pt x="941" y="4307"/>
                  </a:lnTo>
                  <a:lnTo>
                    <a:pt x="936" y="4320"/>
                  </a:lnTo>
                  <a:lnTo>
                    <a:pt x="931" y="4332"/>
                  </a:lnTo>
                  <a:lnTo>
                    <a:pt x="927" y="4344"/>
                  </a:lnTo>
                  <a:lnTo>
                    <a:pt x="924" y="4358"/>
                  </a:lnTo>
                  <a:lnTo>
                    <a:pt x="922" y="4370"/>
                  </a:lnTo>
                  <a:lnTo>
                    <a:pt x="920" y="4383"/>
                  </a:lnTo>
                  <a:lnTo>
                    <a:pt x="919" y="4396"/>
                  </a:lnTo>
                  <a:lnTo>
                    <a:pt x="919" y="4408"/>
                  </a:lnTo>
                  <a:lnTo>
                    <a:pt x="3491" y="4408"/>
                  </a:lnTo>
                  <a:lnTo>
                    <a:pt x="3491" y="4396"/>
                  </a:lnTo>
                  <a:lnTo>
                    <a:pt x="3490" y="4383"/>
                  </a:lnTo>
                  <a:lnTo>
                    <a:pt x="3488" y="4370"/>
                  </a:lnTo>
                  <a:lnTo>
                    <a:pt x="3486" y="4358"/>
                  </a:lnTo>
                  <a:lnTo>
                    <a:pt x="3482" y="4344"/>
                  </a:lnTo>
                  <a:lnTo>
                    <a:pt x="3478" y="4332"/>
                  </a:lnTo>
                  <a:lnTo>
                    <a:pt x="3474" y="4320"/>
                  </a:lnTo>
                  <a:lnTo>
                    <a:pt x="3469" y="4307"/>
                  </a:lnTo>
                  <a:lnTo>
                    <a:pt x="3463" y="4295"/>
                  </a:lnTo>
                  <a:lnTo>
                    <a:pt x="3457" y="4282"/>
                  </a:lnTo>
                  <a:lnTo>
                    <a:pt x="3443" y="4259"/>
                  </a:lnTo>
                  <a:lnTo>
                    <a:pt x="3426" y="4235"/>
                  </a:lnTo>
                  <a:lnTo>
                    <a:pt x="3406" y="4211"/>
                  </a:lnTo>
                  <a:lnTo>
                    <a:pt x="3384" y="4189"/>
                  </a:lnTo>
                  <a:lnTo>
                    <a:pt x="3361" y="4167"/>
                  </a:lnTo>
                  <a:lnTo>
                    <a:pt x="3334" y="4146"/>
                  </a:lnTo>
                  <a:lnTo>
                    <a:pt x="3306" y="4124"/>
                  </a:lnTo>
                  <a:lnTo>
                    <a:pt x="3276" y="4104"/>
                  </a:lnTo>
                  <a:lnTo>
                    <a:pt x="3244" y="4085"/>
                  </a:lnTo>
                  <a:lnTo>
                    <a:pt x="3210" y="4065"/>
                  </a:lnTo>
                  <a:lnTo>
                    <a:pt x="3173" y="4046"/>
                  </a:lnTo>
                  <a:lnTo>
                    <a:pt x="3136" y="4029"/>
                  </a:lnTo>
                  <a:lnTo>
                    <a:pt x="3096" y="4012"/>
                  </a:lnTo>
                  <a:lnTo>
                    <a:pt x="3054" y="3995"/>
                  </a:lnTo>
                  <a:lnTo>
                    <a:pt x="3011" y="3980"/>
                  </a:lnTo>
                  <a:lnTo>
                    <a:pt x="2966" y="3965"/>
                  </a:lnTo>
                  <a:lnTo>
                    <a:pt x="2921" y="3951"/>
                  </a:lnTo>
                  <a:lnTo>
                    <a:pt x="2873" y="3939"/>
                  </a:lnTo>
                  <a:lnTo>
                    <a:pt x="2823" y="3926"/>
                  </a:lnTo>
                  <a:lnTo>
                    <a:pt x="2773" y="3915"/>
                  </a:lnTo>
                  <a:lnTo>
                    <a:pt x="2722" y="3904"/>
                  </a:lnTo>
                  <a:lnTo>
                    <a:pt x="2669" y="3895"/>
                  </a:lnTo>
                  <a:lnTo>
                    <a:pt x="2615" y="3887"/>
                  </a:lnTo>
                  <a:lnTo>
                    <a:pt x="2559" y="3880"/>
                  </a:lnTo>
                  <a:lnTo>
                    <a:pt x="2504" y="3873"/>
                  </a:lnTo>
                  <a:lnTo>
                    <a:pt x="2447" y="3868"/>
                  </a:lnTo>
                  <a:lnTo>
                    <a:pt x="2389" y="3864"/>
                  </a:lnTo>
                  <a:lnTo>
                    <a:pt x="2389" y="2549"/>
                  </a:lnTo>
                  <a:lnTo>
                    <a:pt x="2434" y="2538"/>
                  </a:lnTo>
                  <a:lnTo>
                    <a:pt x="2477" y="2525"/>
                  </a:lnTo>
                  <a:lnTo>
                    <a:pt x="2521" y="2508"/>
                  </a:lnTo>
                  <a:lnTo>
                    <a:pt x="2565" y="2491"/>
                  </a:lnTo>
                  <a:lnTo>
                    <a:pt x="2607" y="2471"/>
                  </a:lnTo>
                  <a:lnTo>
                    <a:pt x="2649" y="2449"/>
                  </a:lnTo>
                  <a:lnTo>
                    <a:pt x="2689" y="2425"/>
                  </a:lnTo>
                  <a:lnTo>
                    <a:pt x="2730" y="2399"/>
                  </a:lnTo>
                  <a:lnTo>
                    <a:pt x="2769" y="2370"/>
                  </a:lnTo>
                  <a:lnTo>
                    <a:pt x="2809" y="2341"/>
                  </a:lnTo>
                  <a:lnTo>
                    <a:pt x="2846" y="2310"/>
                  </a:lnTo>
                  <a:lnTo>
                    <a:pt x="2884" y="2276"/>
                  </a:lnTo>
                  <a:lnTo>
                    <a:pt x="2921" y="2242"/>
                  </a:lnTo>
                  <a:lnTo>
                    <a:pt x="2956" y="2205"/>
                  </a:lnTo>
                  <a:lnTo>
                    <a:pt x="2992" y="2167"/>
                  </a:lnTo>
                  <a:lnTo>
                    <a:pt x="3025" y="2127"/>
                  </a:lnTo>
                  <a:close/>
                  <a:moveTo>
                    <a:pt x="3491" y="791"/>
                  </a:moveTo>
                  <a:lnTo>
                    <a:pt x="3491" y="367"/>
                  </a:lnTo>
                  <a:lnTo>
                    <a:pt x="3786" y="367"/>
                  </a:lnTo>
                  <a:lnTo>
                    <a:pt x="4226" y="367"/>
                  </a:lnTo>
                  <a:lnTo>
                    <a:pt x="4226" y="403"/>
                  </a:lnTo>
                  <a:lnTo>
                    <a:pt x="4225" y="441"/>
                  </a:lnTo>
                  <a:lnTo>
                    <a:pt x="4223" y="482"/>
                  </a:lnTo>
                  <a:lnTo>
                    <a:pt x="4220" y="525"/>
                  </a:lnTo>
                  <a:lnTo>
                    <a:pt x="4216" y="570"/>
                  </a:lnTo>
                  <a:lnTo>
                    <a:pt x="4211" y="617"/>
                  </a:lnTo>
                  <a:lnTo>
                    <a:pt x="4205" y="665"/>
                  </a:lnTo>
                  <a:lnTo>
                    <a:pt x="4198" y="716"/>
                  </a:lnTo>
                  <a:lnTo>
                    <a:pt x="4188" y="767"/>
                  </a:lnTo>
                  <a:lnTo>
                    <a:pt x="4177" y="819"/>
                  </a:lnTo>
                  <a:lnTo>
                    <a:pt x="4165" y="873"/>
                  </a:lnTo>
                  <a:lnTo>
                    <a:pt x="4152" y="927"/>
                  </a:lnTo>
                  <a:lnTo>
                    <a:pt x="4136" y="982"/>
                  </a:lnTo>
                  <a:lnTo>
                    <a:pt x="4117" y="1037"/>
                  </a:lnTo>
                  <a:lnTo>
                    <a:pt x="4097" y="1091"/>
                  </a:lnTo>
                  <a:lnTo>
                    <a:pt x="4075" y="1146"/>
                  </a:lnTo>
                  <a:lnTo>
                    <a:pt x="4050" y="1201"/>
                  </a:lnTo>
                  <a:lnTo>
                    <a:pt x="4037" y="1227"/>
                  </a:lnTo>
                  <a:lnTo>
                    <a:pt x="4023" y="1255"/>
                  </a:lnTo>
                  <a:lnTo>
                    <a:pt x="4009" y="1281"/>
                  </a:lnTo>
                  <a:lnTo>
                    <a:pt x="3994" y="1307"/>
                  </a:lnTo>
                  <a:lnTo>
                    <a:pt x="3977" y="1334"/>
                  </a:lnTo>
                  <a:lnTo>
                    <a:pt x="3961" y="1360"/>
                  </a:lnTo>
                  <a:lnTo>
                    <a:pt x="3944" y="1385"/>
                  </a:lnTo>
                  <a:lnTo>
                    <a:pt x="3926" y="1412"/>
                  </a:lnTo>
                  <a:lnTo>
                    <a:pt x="3907" y="1436"/>
                  </a:lnTo>
                  <a:lnTo>
                    <a:pt x="3887" y="1462"/>
                  </a:lnTo>
                  <a:lnTo>
                    <a:pt x="3867" y="1486"/>
                  </a:lnTo>
                  <a:lnTo>
                    <a:pt x="3847" y="1510"/>
                  </a:lnTo>
                  <a:lnTo>
                    <a:pt x="3824" y="1534"/>
                  </a:lnTo>
                  <a:lnTo>
                    <a:pt x="3802" y="1557"/>
                  </a:lnTo>
                  <a:lnTo>
                    <a:pt x="3779" y="1579"/>
                  </a:lnTo>
                  <a:lnTo>
                    <a:pt x="3754" y="1602"/>
                  </a:lnTo>
                  <a:lnTo>
                    <a:pt x="3729" y="1623"/>
                  </a:lnTo>
                  <a:lnTo>
                    <a:pt x="3703" y="1644"/>
                  </a:lnTo>
                  <a:lnTo>
                    <a:pt x="3676" y="1664"/>
                  </a:lnTo>
                  <a:lnTo>
                    <a:pt x="3649" y="1685"/>
                  </a:lnTo>
                  <a:lnTo>
                    <a:pt x="3619" y="1704"/>
                  </a:lnTo>
                  <a:lnTo>
                    <a:pt x="3590" y="1722"/>
                  </a:lnTo>
                  <a:lnTo>
                    <a:pt x="3560" y="1740"/>
                  </a:lnTo>
                  <a:lnTo>
                    <a:pt x="3528" y="1758"/>
                  </a:lnTo>
                  <a:lnTo>
                    <a:pt x="3496" y="1775"/>
                  </a:lnTo>
                  <a:lnTo>
                    <a:pt x="3462" y="1790"/>
                  </a:lnTo>
                  <a:lnTo>
                    <a:pt x="3428" y="1805"/>
                  </a:lnTo>
                  <a:lnTo>
                    <a:pt x="3392" y="1820"/>
                  </a:lnTo>
                  <a:lnTo>
                    <a:pt x="3357" y="1833"/>
                  </a:lnTo>
                  <a:lnTo>
                    <a:pt x="3319" y="1846"/>
                  </a:lnTo>
                  <a:lnTo>
                    <a:pt x="3192" y="1886"/>
                  </a:lnTo>
                  <a:lnTo>
                    <a:pt x="3227" y="1825"/>
                  </a:lnTo>
                  <a:lnTo>
                    <a:pt x="3258" y="1763"/>
                  </a:lnTo>
                  <a:lnTo>
                    <a:pt x="3289" y="1700"/>
                  </a:lnTo>
                  <a:lnTo>
                    <a:pt x="3317" y="1635"/>
                  </a:lnTo>
                  <a:lnTo>
                    <a:pt x="3345" y="1569"/>
                  </a:lnTo>
                  <a:lnTo>
                    <a:pt x="3369" y="1501"/>
                  </a:lnTo>
                  <a:lnTo>
                    <a:pt x="3391" y="1433"/>
                  </a:lnTo>
                  <a:lnTo>
                    <a:pt x="3411" y="1364"/>
                  </a:lnTo>
                  <a:lnTo>
                    <a:pt x="3430" y="1294"/>
                  </a:lnTo>
                  <a:lnTo>
                    <a:pt x="3446" y="1223"/>
                  </a:lnTo>
                  <a:lnTo>
                    <a:pt x="3459" y="1152"/>
                  </a:lnTo>
                  <a:lnTo>
                    <a:pt x="3470" y="1080"/>
                  </a:lnTo>
                  <a:lnTo>
                    <a:pt x="3475" y="1044"/>
                  </a:lnTo>
                  <a:lnTo>
                    <a:pt x="3479" y="1008"/>
                  </a:lnTo>
                  <a:lnTo>
                    <a:pt x="3482" y="972"/>
                  </a:lnTo>
                  <a:lnTo>
                    <a:pt x="3486" y="936"/>
                  </a:lnTo>
                  <a:lnTo>
                    <a:pt x="3488" y="900"/>
                  </a:lnTo>
                  <a:lnTo>
                    <a:pt x="3490" y="863"/>
                  </a:lnTo>
                  <a:lnTo>
                    <a:pt x="3491" y="828"/>
                  </a:lnTo>
                  <a:lnTo>
                    <a:pt x="3491" y="791"/>
                  </a:lnTo>
                  <a:close/>
                  <a:moveTo>
                    <a:pt x="1091" y="1846"/>
                  </a:moveTo>
                  <a:lnTo>
                    <a:pt x="1091" y="1846"/>
                  </a:lnTo>
                  <a:lnTo>
                    <a:pt x="1053" y="1833"/>
                  </a:lnTo>
                  <a:lnTo>
                    <a:pt x="1017" y="1820"/>
                  </a:lnTo>
                  <a:lnTo>
                    <a:pt x="981" y="1805"/>
                  </a:lnTo>
                  <a:lnTo>
                    <a:pt x="947" y="1791"/>
                  </a:lnTo>
                  <a:lnTo>
                    <a:pt x="913" y="1775"/>
                  </a:lnTo>
                  <a:lnTo>
                    <a:pt x="881" y="1759"/>
                  </a:lnTo>
                  <a:lnTo>
                    <a:pt x="849" y="1741"/>
                  </a:lnTo>
                  <a:lnTo>
                    <a:pt x="819" y="1723"/>
                  </a:lnTo>
                  <a:lnTo>
                    <a:pt x="789" y="1705"/>
                  </a:lnTo>
                  <a:lnTo>
                    <a:pt x="760" y="1686"/>
                  </a:lnTo>
                  <a:lnTo>
                    <a:pt x="733" y="1665"/>
                  </a:lnTo>
                  <a:lnTo>
                    <a:pt x="705" y="1645"/>
                  </a:lnTo>
                  <a:lnTo>
                    <a:pt x="680" y="1624"/>
                  </a:lnTo>
                  <a:lnTo>
                    <a:pt x="655" y="1603"/>
                  </a:lnTo>
                  <a:lnTo>
                    <a:pt x="630" y="1580"/>
                  </a:lnTo>
                  <a:lnTo>
                    <a:pt x="607" y="1558"/>
                  </a:lnTo>
                  <a:lnTo>
                    <a:pt x="585" y="1535"/>
                  </a:lnTo>
                  <a:lnTo>
                    <a:pt x="562" y="1511"/>
                  </a:lnTo>
                  <a:lnTo>
                    <a:pt x="541" y="1487"/>
                  </a:lnTo>
                  <a:lnTo>
                    <a:pt x="521" y="1463"/>
                  </a:lnTo>
                  <a:lnTo>
                    <a:pt x="501" y="1438"/>
                  </a:lnTo>
                  <a:lnTo>
                    <a:pt x="483" y="1413"/>
                  </a:lnTo>
                  <a:lnTo>
                    <a:pt x="465" y="1387"/>
                  </a:lnTo>
                  <a:lnTo>
                    <a:pt x="448" y="1361"/>
                  </a:lnTo>
                  <a:lnTo>
                    <a:pt x="431" y="1336"/>
                  </a:lnTo>
                  <a:lnTo>
                    <a:pt x="415" y="1309"/>
                  </a:lnTo>
                  <a:lnTo>
                    <a:pt x="400" y="1283"/>
                  </a:lnTo>
                  <a:lnTo>
                    <a:pt x="386" y="1256"/>
                  </a:lnTo>
                  <a:lnTo>
                    <a:pt x="372" y="1229"/>
                  </a:lnTo>
                  <a:lnTo>
                    <a:pt x="358" y="1202"/>
                  </a:lnTo>
                  <a:lnTo>
                    <a:pt x="334" y="1147"/>
                  </a:lnTo>
                  <a:lnTo>
                    <a:pt x="312" y="1092"/>
                  </a:lnTo>
                  <a:lnTo>
                    <a:pt x="291" y="1038"/>
                  </a:lnTo>
                  <a:lnTo>
                    <a:pt x="273" y="983"/>
                  </a:lnTo>
                  <a:lnTo>
                    <a:pt x="258" y="928"/>
                  </a:lnTo>
                  <a:lnTo>
                    <a:pt x="244" y="874"/>
                  </a:lnTo>
                  <a:lnTo>
                    <a:pt x="232" y="820"/>
                  </a:lnTo>
                  <a:lnTo>
                    <a:pt x="221" y="768"/>
                  </a:lnTo>
                  <a:lnTo>
                    <a:pt x="212" y="716"/>
                  </a:lnTo>
                  <a:lnTo>
                    <a:pt x="204" y="666"/>
                  </a:lnTo>
                  <a:lnTo>
                    <a:pt x="198" y="618"/>
                  </a:lnTo>
                  <a:lnTo>
                    <a:pt x="194" y="570"/>
                  </a:lnTo>
                  <a:lnTo>
                    <a:pt x="190" y="525"/>
                  </a:lnTo>
                  <a:lnTo>
                    <a:pt x="187" y="482"/>
                  </a:lnTo>
                  <a:lnTo>
                    <a:pt x="185" y="441"/>
                  </a:lnTo>
                  <a:lnTo>
                    <a:pt x="184" y="404"/>
                  </a:lnTo>
                  <a:lnTo>
                    <a:pt x="184" y="367"/>
                  </a:lnTo>
                  <a:lnTo>
                    <a:pt x="624" y="367"/>
                  </a:lnTo>
                  <a:lnTo>
                    <a:pt x="919" y="367"/>
                  </a:lnTo>
                  <a:lnTo>
                    <a:pt x="919" y="791"/>
                  </a:lnTo>
                  <a:lnTo>
                    <a:pt x="919" y="828"/>
                  </a:lnTo>
                  <a:lnTo>
                    <a:pt x="920" y="863"/>
                  </a:lnTo>
                  <a:lnTo>
                    <a:pt x="922" y="900"/>
                  </a:lnTo>
                  <a:lnTo>
                    <a:pt x="924" y="936"/>
                  </a:lnTo>
                  <a:lnTo>
                    <a:pt x="927" y="972"/>
                  </a:lnTo>
                  <a:lnTo>
                    <a:pt x="930" y="1008"/>
                  </a:lnTo>
                  <a:lnTo>
                    <a:pt x="935" y="1044"/>
                  </a:lnTo>
                  <a:lnTo>
                    <a:pt x="940" y="1080"/>
                  </a:lnTo>
                  <a:lnTo>
                    <a:pt x="951" y="1151"/>
                  </a:lnTo>
                  <a:lnTo>
                    <a:pt x="964" y="1223"/>
                  </a:lnTo>
                  <a:lnTo>
                    <a:pt x="980" y="1293"/>
                  </a:lnTo>
                  <a:lnTo>
                    <a:pt x="998" y="1363"/>
                  </a:lnTo>
                  <a:lnTo>
                    <a:pt x="1019" y="1432"/>
                  </a:lnTo>
                  <a:lnTo>
                    <a:pt x="1041" y="1501"/>
                  </a:lnTo>
                  <a:lnTo>
                    <a:pt x="1065" y="1568"/>
                  </a:lnTo>
                  <a:lnTo>
                    <a:pt x="1092" y="1634"/>
                  </a:lnTo>
                  <a:lnTo>
                    <a:pt x="1120" y="1699"/>
                  </a:lnTo>
                  <a:lnTo>
                    <a:pt x="1151" y="1763"/>
                  </a:lnTo>
                  <a:lnTo>
                    <a:pt x="1183" y="1825"/>
                  </a:lnTo>
                  <a:lnTo>
                    <a:pt x="1217" y="1885"/>
                  </a:lnTo>
                  <a:lnTo>
                    <a:pt x="1091" y="1846"/>
                  </a:lnTo>
                  <a:close/>
                  <a:moveTo>
                    <a:pt x="2205" y="1626"/>
                  </a:moveTo>
                  <a:lnTo>
                    <a:pt x="1637" y="2020"/>
                  </a:lnTo>
                  <a:lnTo>
                    <a:pt x="1837" y="1359"/>
                  </a:lnTo>
                  <a:lnTo>
                    <a:pt x="1287" y="940"/>
                  </a:lnTo>
                  <a:lnTo>
                    <a:pt x="1978" y="927"/>
                  </a:lnTo>
                  <a:lnTo>
                    <a:pt x="2205" y="274"/>
                  </a:lnTo>
                  <a:lnTo>
                    <a:pt x="2433" y="927"/>
                  </a:lnTo>
                  <a:lnTo>
                    <a:pt x="3123" y="940"/>
                  </a:lnTo>
                  <a:lnTo>
                    <a:pt x="2573" y="1359"/>
                  </a:lnTo>
                  <a:lnTo>
                    <a:pt x="2772" y="2020"/>
                  </a:lnTo>
                  <a:lnTo>
                    <a:pt x="2205" y="16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3" name="原创设计师QQ598969553        _25">
            <a:extLst>
              <a:ext uri="{FF2B5EF4-FFF2-40B4-BE49-F238E27FC236}">
                <a16:creationId xmlns:a16="http://schemas.microsoft.com/office/drawing/2014/main" id="{B2C292A0-A2FB-479E-A180-483ABAC69CFE}"/>
              </a:ext>
            </a:extLst>
          </p:cNvPr>
          <p:cNvGrpSpPr/>
          <p:nvPr/>
        </p:nvGrpSpPr>
        <p:grpSpPr>
          <a:xfrm>
            <a:off x="7690995" y="5788505"/>
            <a:ext cx="480053" cy="474507"/>
            <a:chOff x="6520775" y="5384610"/>
            <a:chExt cx="360040" cy="355880"/>
          </a:xfrm>
        </p:grpSpPr>
        <p:sp>
          <p:nvSpPr>
            <p:cNvPr id="44" name="MH_Other_4">
              <a:extLst>
                <a:ext uri="{FF2B5EF4-FFF2-40B4-BE49-F238E27FC236}">
                  <a16:creationId xmlns:a16="http://schemas.microsoft.com/office/drawing/2014/main" id="{01CF17E6-1957-48EB-97EF-34C65D5CE3EF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6520775" y="5384610"/>
              <a:ext cx="360040" cy="35588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143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2400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45" name="MH_Other_9">
              <a:extLst>
                <a:ext uri="{FF2B5EF4-FFF2-40B4-BE49-F238E27FC236}">
                  <a16:creationId xmlns:a16="http://schemas.microsoft.com/office/drawing/2014/main" id="{1B8EFB7A-8E27-48C3-BF1B-9BCB5DD1275C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6556795" y="5418550"/>
              <a:ext cx="288000" cy="28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25400" dist="50800" dir="186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32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6" name="KSO_Shape">
              <a:extLst>
                <a:ext uri="{FF2B5EF4-FFF2-40B4-BE49-F238E27FC236}">
                  <a16:creationId xmlns:a16="http://schemas.microsoft.com/office/drawing/2014/main" id="{092A8A28-8830-4867-AFEC-BFF6B423D85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07915" y="5454550"/>
              <a:ext cx="185760" cy="216000"/>
            </a:xfrm>
            <a:custGeom>
              <a:avLst/>
              <a:gdLst>
                <a:gd name="T0" fmla="*/ 2147483646 w 5822"/>
                <a:gd name="T1" fmla="*/ 2147483646 h 6759"/>
                <a:gd name="T2" fmla="*/ 2147483646 w 5822"/>
                <a:gd name="T3" fmla="*/ 2147483646 h 6759"/>
                <a:gd name="T4" fmla="*/ 2147483646 w 5822"/>
                <a:gd name="T5" fmla="*/ 2147483646 h 6759"/>
                <a:gd name="T6" fmla="*/ 2147483646 w 5822"/>
                <a:gd name="T7" fmla="*/ 2147483646 h 6759"/>
                <a:gd name="T8" fmla="*/ 2147483646 w 5822"/>
                <a:gd name="T9" fmla="*/ 2147483646 h 6759"/>
                <a:gd name="T10" fmla="*/ 2147483646 w 5822"/>
                <a:gd name="T11" fmla="*/ 1253760573 h 6759"/>
                <a:gd name="T12" fmla="*/ 2147483646 w 5822"/>
                <a:gd name="T13" fmla="*/ 2147483646 h 6759"/>
                <a:gd name="T14" fmla="*/ 2147483646 w 5822"/>
                <a:gd name="T15" fmla="*/ 2147483646 h 6759"/>
                <a:gd name="T16" fmla="*/ 2147483646 w 5822"/>
                <a:gd name="T17" fmla="*/ 2147483646 h 6759"/>
                <a:gd name="T18" fmla="*/ 2147483646 w 5822"/>
                <a:gd name="T19" fmla="*/ 2147483646 h 6759"/>
                <a:gd name="T20" fmla="*/ 2147483646 w 5822"/>
                <a:gd name="T21" fmla="*/ 2147483646 h 6759"/>
                <a:gd name="T22" fmla="*/ 2147483646 w 5822"/>
                <a:gd name="T23" fmla="*/ 2147483646 h 6759"/>
                <a:gd name="T24" fmla="*/ 2147483646 w 5822"/>
                <a:gd name="T25" fmla="*/ 2147483646 h 6759"/>
                <a:gd name="T26" fmla="*/ 2147483646 w 5822"/>
                <a:gd name="T27" fmla="*/ 2147483646 h 6759"/>
                <a:gd name="T28" fmla="*/ 2147483646 w 5822"/>
                <a:gd name="T29" fmla="*/ 2147483646 h 6759"/>
                <a:gd name="T30" fmla="*/ 2147483646 w 5822"/>
                <a:gd name="T31" fmla="*/ 2147483646 h 6759"/>
                <a:gd name="T32" fmla="*/ 2147483646 w 5822"/>
                <a:gd name="T33" fmla="*/ 2147483646 h 6759"/>
                <a:gd name="T34" fmla="*/ 2147483646 w 5822"/>
                <a:gd name="T35" fmla="*/ 2147483646 h 6759"/>
                <a:gd name="T36" fmla="*/ 2147483646 w 5822"/>
                <a:gd name="T37" fmla="*/ 2147483646 h 6759"/>
                <a:gd name="T38" fmla="*/ 2147483646 w 5822"/>
                <a:gd name="T39" fmla="*/ 2147483646 h 6759"/>
                <a:gd name="T40" fmla="*/ 0 w 5822"/>
                <a:gd name="T41" fmla="*/ 2147483646 h 6759"/>
                <a:gd name="T42" fmla="*/ 2147483646 w 5822"/>
                <a:gd name="T43" fmla="*/ 2147483646 h 6759"/>
                <a:gd name="T44" fmla="*/ 2147483646 w 5822"/>
                <a:gd name="T45" fmla="*/ 2147483646 h 6759"/>
                <a:gd name="T46" fmla="*/ 2147483646 w 5822"/>
                <a:gd name="T47" fmla="*/ 2147483646 h 6759"/>
                <a:gd name="T48" fmla="*/ 2147483646 w 5822"/>
                <a:gd name="T49" fmla="*/ 2147483646 h 6759"/>
                <a:gd name="T50" fmla="*/ 2147483646 w 5822"/>
                <a:gd name="T51" fmla="*/ 2147483646 h 6759"/>
                <a:gd name="T52" fmla="*/ 2147483646 w 5822"/>
                <a:gd name="T53" fmla="*/ 2147483646 h 6759"/>
                <a:gd name="T54" fmla="*/ 2147483646 w 5822"/>
                <a:gd name="T55" fmla="*/ 2147483646 h 6759"/>
                <a:gd name="T56" fmla="*/ 2147483646 w 5822"/>
                <a:gd name="T57" fmla="*/ 2147483646 h 6759"/>
                <a:gd name="T58" fmla="*/ 2147483646 w 5822"/>
                <a:gd name="T59" fmla="*/ 2147483646 h 6759"/>
                <a:gd name="T60" fmla="*/ 2147483646 w 5822"/>
                <a:gd name="T61" fmla="*/ 2147483646 h 6759"/>
                <a:gd name="T62" fmla="*/ 2147483646 w 5822"/>
                <a:gd name="T63" fmla="*/ 2147483646 h 6759"/>
                <a:gd name="T64" fmla="*/ 2147483646 w 5822"/>
                <a:gd name="T65" fmla="*/ 2147483646 h 6759"/>
                <a:gd name="T66" fmla="*/ 2147483646 w 5822"/>
                <a:gd name="T67" fmla="*/ 2147483646 h 6759"/>
                <a:gd name="T68" fmla="*/ 2147483646 w 5822"/>
                <a:gd name="T69" fmla="*/ 2147483646 h 6759"/>
                <a:gd name="T70" fmla="*/ 2147483646 w 5822"/>
                <a:gd name="T71" fmla="*/ 2147483646 h 6759"/>
                <a:gd name="T72" fmla="*/ 2147483646 w 5822"/>
                <a:gd name="T73" fmla="*/ 2147483646 h 6759"/>
                <a:gd name="T74" fmla="*/ 2147483646 w 5822"/>
                <a:gd name="T75" fmla="*/ 2147483646 h 6759"/>
                <a:gd name="T76" fmla="*/ 2147483646 w 5822"/>
                <a:gd name="T77" fmla="*/ 2147483646 h 6759"/>
                <a:gd name="T78" fmla="*/ 2147483646 w 5822"/>
                <a:gd name="T79" fmla="*/ 2147483646 h 6759"/>
                <a:gd name="T80" fmla="*/ 2147483646 w 5822"/>
                <a:gd name="T81" fmla="*/ 2147483646 h 6759"/>
                <a:gd name="T82" fmla="*/ 2147483646 w 5822"/>
                <a:gd name="T83" fmla="*/ 2147483646 h 6759"/>
                <a:gd name="T84" fmla="*/ 2147483646 w 5822"/>
                <a:gd name="T85" fmla="*/ 2147483646 h 6759"/>
                <a:gd name="T86" fmla="*/ 2147483646 w 5822"/>
                <a:gd name="T87" fmla="*/ 2147483646 h 6759"/>
                <a:gd name="T88" fmla="*/ 2147483646 w 5822"/>
                <a:gd name="T89" fmla="*/ 2147483646 h 6759"/>
                <a:gd name="T90" fmla="*/ 2147483646 w 5822"/>
                <a:gd name="T91" fmla="*/ 2147483646 h 6759"/>
                <a:gd name="T92" fmla="*/ 2147483646 w 5822"/>
                <a:gd name="T93" fmla="*/ 2147483646 h 6759"/>
                <a:gd name="T94" fmla="*/ 2147483646 w 5822"/>
                <a:gd name="T95" fmla="*/ 2147483646 h 6759"/>
                <a:gd name="T96" fmla="*/ 2147483646 w 5822"/>
                <a:gd name="T97" fmla="*/ 2147483646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47" name="原创设计师QQ598969553        _26">
            <a:extLst>
              <a:ext uri="{FF2B5EF4-FFF2-40B4-BE49-F238E27FC236}">
                <a16:creationId xmlns:a16="http://schemas.microsoft.com/office/drawing/2014/main" id="{F03A0BE3-03E3-444B-97F5-F174B46AD7EC}"/>
              </a:ext>
            </a:extLst>
          </p:cNvPr>
          <p:cNvGrpSpPr/>
          <p:nvPr/>
        </p:nvGrpSpPr>
        <p:grpSpPr>
          <a:xfrm>
            <a:off x="9032104" y="5788505"/>
            <a:ext cx="480053" cy="474507"/>
            <a:chOff x="7023691" y="5384610"/>
            <a:chExt cx="360040" cy="355880"/>
          </a:xfrm>
        </p:grpSpPr>
        <p:sp>
          <p:nvSpPr>
            <p:cNvPr id="48" name="MH_Other_4">
              <a:extLst>
                <a:ext uri="{FF2B5EF4-FFF2-40B4-BE49-F238E27FC236}">
                  <a16:creationId xmlns:a16="http://schemas.microsoft.com/office/drawing/2014/main" id="{76C7A683-7C3C-423A-9C1C-21C5DFBD3A47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7023691" y="5384610"/>
              <a:ext cx="360040" cy="35588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143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2400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49" name="MH_Other_9">
              <a:extLst>
                <a:ext uri="{FF2B5EF4-FFF2-40B4-BE49-F238E27FC236}">
                  <a16:creationId xmlns:a16="http://schemas.microsoft.com/office/drawing/2014/main" id="{1F7C4FAF-2668-4FB2-972A-4850806C4001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7059711" y="5418550"/>
              <a:ext cx="288000" cy="28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25400" dist="50800" dir="186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32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0" name="KSO_Shape">
              <a:extLst>
                <a:ext uri="{FF2B5EF4-FFF2-40B4-BE49-F238E27FC236}">
                  <a16:creationId xmlns:a16="http://schemas.microsoft.com/office/drawing/2014/main" id="{4D33E369-E93A-4990-A9EF-31CAB9D6F6C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09391" y="5454550"/>
              <a:ext cx="188640" cy="216000"/>
            </a:xfrm>
            <a:custGeom>
              <a:avLst/>
              <a:gdLst>
                <a:gd name="T0" fmla="*/ 999865 w 1909763"/>
                <a:gd name="T1" fmla="*/ 1903618 h 2187575"/>
                <a:gd name="T2" fmla="*/ 897202 w 1909763"/>
                <a:gd name="T3" fmla="*/ 1854541 h 2187575"/>
                <a:gd name="T4" fmla="*/ 716440 w 1909763"/>
                <a:gd name="T5" fmla="*/ 1869057 h 2187575"/>
                <a:gd name="T6" fmla="*/ 589485 w 1909763"/>
                <a:gd name="T7" fmla="*/ 1888411 h 2187575"/>
                <a:gd name="T8" fmla="*/ 1505697 w 1909763"/>
                <a:gd name="T9" fmla="*/ 1655471 h 2187575"/>
                <a:gd name="T10" fmla="*/ 1402952 w 1909763"/>
                <a:gd name="T11" fmla="*/ 1639573 h 2187575"/>
                <a:gd name="T12" fmla="*/ 1242644 w 1909763"/>
                <a:gd name="T13" fmla="*/ 1639918 h 2187575"/>
                <a:gd name="T14" fmla="*/ 1139210 w 1909763"/>
                <a:gd name="T15" fmla="*/ 1657199 h 2187575"/>
                <a:gd name="T16" fmla="*/ 515499 w 1909763"/>
                <a:gd name="T17" fmla="*/ 1651324 h 2187575"/>
                <a:gd name="T18" fmla="*/ 413726 w 1909763"/>
                <a:gd name="T19" fmla="*/ 1637845 h 2187575"/>
                <a:gd name="T20" fmla="*/ 266853 w 1909763"/>
                <a:gd name="T21" fmla="*/ 1638881 h 2187575"/>
                <a:gd name="T22" fmla="*/ 152508 w 1909763"/>
                <a:gd name="T23" fmla="*/ 1660655 h 2187575"/>
                <a:gd name="T24" fmla="*/ 1601723 w 1909763"/>
                <a:gd name="T25" fmla="*/ 1180293 h 2187575"/>
                <a:gd name="T26" fmla="*/ 1561097 w 1909763"/>
                <a:gd name="T27" fmla="*/ 1156565 h 2187575"/>
                <a:gd name="T28" fmla="*/ 1556930 w 1909763"/>
                <a:gd name="T29" fmla="*/ 1130430 h 2187575"/>
                <a:gd name="T30" fmla="*/ 100471 w 1909763"/>
                <a:gd name="T31" fmla="*/ 1163993 h 2187575"/>
                <a:gd name="T32" fmla="*/ 65322 w 1909763"/>
                <a:gd name="T33" fmla="*/ 1187495 h 2187575"/>
                <a:gd name="T34" fmla="*/ 828565 w 1909763"/>
                <a:gd name="T35" fmla="*/ 832666 h 2187575"/>
                <a:gd name="T36" fmla="*/ 1118067 w 1909763"/>
                <a:gd name="T37" fmla="*/ 718585 h 2187575"/>
                <a:gd name="T38" fmla="*/ 353456 w 1909763"/>
                <a:gd name="T39" fmla="*/ 650399 h 2187575"/>
                <a:gd name="T40" fmla="*/ 486477 w 1909763"/>
                <a:gd name="T41" fmla="*/ 1070518 h 2187575"/>
                <a:gd name="T42" fmla="*/ 276062 w 1909763"/>
                <a:gd name="T43" fmla="*/ 1558701 h 2187575"/>
                <a:gd name="T44" fmla="*/ 98470 w 1909763"/>
                <a:gd name="T45" fmla="*/ 718807 h 2187575"/>
                <a:gd name="T46" fmla="*/ 2764 w 1909763"/>
                <a:gd name="T47" fmla="*/ 772703 h 2187575"/>
                <a:gd name="T48" fmla="*/ 132330 w 1909763"/>
                <a:gd name="T49" fmla="*/ 556079 h 2187575"/>
                <a:gd name="T50" fmla="*/ 1655748 w 1909763"/>
                <a:gd name="T51" fmla="*/ 621781 h 2187575"/>
                <a:gd name="T52" fmla="*/ 1559979 w 1909763"/>
                <a:gd name="T53" fmla="*/ 858258 h 2187575"/>
                <a:gd name="T54" fmla="*/ 1490485 w 1909763"/>
                <a:gd name="T55" fmla="*/ 1169066 h 2187575"/>
                <a:gd name="T56" fmla="*/ 1148548 w 1909763"/>
                <a:gd name="T57" fmla="*/ 1134839 h 2187575"/>
                <a:gd name="T58" fmla="*/ 1191420 w 1909763"/>
                <a:gd name="T59" fmla="*/ 1036999 h 2187575"/>
                <a:gd name="T60" fmla="*/ 1418917 w 1909763"/>
                <a:gd name="T61" fmla="*/ 554711 h 2187575"/>
                <a:gd name="T62" fmla="*/ 1218026 w 1909763"/>
                <a:gd name="T63" fmla="*/ 566823 h 2187575"/>
                <a:gd name="T64" fmla="*/ 1169257 w 1909763"/>
                <a:gd name="T65" fmla="*/ 950549 h 2187575"/>
                <a:gd name="T66" fmla="*/ 597517 w 1909763"/>
                <a:gd name="T67" fmla="*/ 1259949 h 2187575"/>
                <a:gd name="T68" fmla="*/ 420081 w 1909763"/>
                <a:gd name="T69" fmla="*/ 800862 h 2187575"/>
                <a:gd name="T70" fmla="*/ 491332 w 1909763"/>
                <a:gd name="T71" fmla="*/ 531563 h 2187575"/>
                <a:gd name="T72" fmla="*/ 961037 w 1909763"/>
                <a:gd name="T73" fmla="*/ 481436 h 2187575"/>
                <a:gd name="T74" fmla="*/ 1469371 w 1909763"/>
                <a:gd name="T75" fmla="*/ 222977 h 2187575"/>
                <a:gd name="T76" fmla="*/ 1423281 w 1909763"/>
                <a:gd name="T77" fmla="*/ 272444 h 2187575"/>
                <a:gd name="T78" fmla="*/ 1479766 w 1909763"/>
                <a:gd name="T79" fmla="*/ 356849 h 2187575"/>
                <a:gd name="T80" fmla="*/ 1434717 w 1909763"/>
                <a:gd name="T81" fmla="*/ 465469 h 2187575"/>
                <a:gd name="T82" fmla="*/ 1309964 w 1909763"/>
                <a:gd name="T83" fmla="*/ 535000 h 2187575"/>
                <a:gd name="T84" fmla="*/ 1191103 w 1909763"/>
                <a:gd name="T85" fmla="*/ 407700 h 2187575"/>
                <a:gd name="T86" fmla="*/ 1193529 w 1909763"/>
                <a:gd name="T87" fmla="*/ 286973 h 2187575"/>
                <a:gd name="T88" fmla="*/ 1244470 w 1909763"/>
                <a:gd name="T89" fmla="*/ 179737 h 2187575"/>
                <a:gd name="T90" fmla="*/ 482666 w 1909763"/>
                <a:gd name="T91" fmla="*/ 214675 h 2187575"/>
                <a:gd name="T92" fmla="*/ 418161 w 1909763"/>
                <a:gd name="T93" fmla="*/ 267255 h 2187575"/>
                <a:gd name="T94" fmla="*/ 487495 w 1909763"/>
                <a:gd name="T95" fmla="*/ 337824 h 2187575"/>
                <a:gd name="T96" fmla="*/ 450241 w 1909763"/>
                <a:gd name="T97" fmla="*/ 452324 h 2187575"/>
                <a:gd name="T98" fmla="*/ 327785 w 1909763"/>
                <a:gd name="T99" fmla="*/ 537767 h 2187575"/>
                <a:gd name="T100" fmla="*/ 203260 w 1909763"/>
                <a:gd name="T101" fmla="*/ 405970 h 2187575"/>
                <a:gd name="T102" fmla="*/ 202570 w 1909763"/>
                <a:gd name="T103" fmla="*/ 292162 h 2187575"/>
                <a:gd name="T104" fmla="*/ 240514 w 1909763"/>
                <a:gd name="T105" fmla="*/ 186656 h 2187575"/>
                <a:gd name="T106" fmla="*/ 1009915 w 1909763"/>
                <a:gd name="T107" fmla="*/ 63292 h 2187575"/>
                <a:gd name="T108" fmla="*/ 870018 w 1909763"/>
                <a:gd name="T109" fmla="*/ 109983 h 2187575"/>
                <a:gd name="T110" fmla="*/ 1004044 w 1909763"/>
                <a:gd name="T111" fmla="*/ 190567 h 2187575"/>
                <a:gd name="T112" fmla="*/ 999207 w 1909763"/>
                <a:gd name="T113" fmla="*/ 308159 h 2187575"/>
                <a:gd name="T114" fmla="*/ 882453 w 1909763"/>
                <a:gd name="T115" fmla="*/ 468983 h 2187575"/>
                <a:gd name="T116" fmla="*/ 722521 w 1909763"/>
                <a:gd name="T117" fmla="*/ 411225 h 2187575"/>
                <a:gd name="T118" fmla="*/ 644800 w 1909763"/>
                <a:gd name="T119" fmla="*/ 298129 h 2187575"/>
                <a:gd name="T120" fmla="*/ 661381 w 1909763"/>
                <a:gd name="T121" fmla="*/ 118629 h 2187575"/>
                <a:gd name="T122" fmla="*/ 758100 w 1909763"/>
                <a:gd name="T123" fmla="*/ 14526 h 218757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909763" h="2187575">
                  <a:moveTo>
                    <a:pt x="1028700" y="2105025"/>
                  </a:moveTo>
                  <a:lnTo>
                    <a:pt x="1141354" y="2105025"/>
                  </a:lnTo>
                  <a:lnTo>
                    <a:pt x="1146547" y="2108200"/>
                  </a:lnTo>
                  <a:lnTo>
                    <a:pt x="1159730" y="2117328"/>
                  </a:lnTo>
                  <a:lnTo>
                    <a:pt x="1167720" y="2122488"/>
                  </a:lnTo>
                  <a:lnTo>
                    <a:pt x="1176508" y="2129235"/>
                  </a:lnTo>
                  <a:lnTo>
                    <a:pt x="1185297" y="2136378"/>
                  </a:lnTo>
                  <a:lnTo>
                    <a:pt x="1193287" y="2143522"/>
                  </a:lnTo>
                  <a:lnTo>
                    <a:pt x="1200477" y="2151063"/>
                  </a:lnTo>
                  <a:lnTo>
                    <a:pt x="1203673" y="2154635"/>
                  </a:lnTo>
                  <a:lnTo>
                    <a:pt x="1206070" y="2158603"/>
                  </a:lnTo>
                  <a:lnTo>
                    <a:pt x="1208067" y="2161778"/>
                  </a:lnTo>
                  <a:lnTo>
                    <a:pt x="1209665" y="2165350"/>
                  </a:lnTo>
                  <a:lnTo>
                    <a:pt x="1210864" y="2168525"/>
                  </a:lnTo>
                  <a:lnTo>
                    <a:pt x="1211263" y="2171700"/>
                  </a:lnTo>
                  <a:lnTo>
                    <a:pt x="1210864" y="2174478"/>
                  </a:lnTo>
                  <a:lnTo>
                    <a:pt x="1209266" y="2176860"/>
                  </a:lnTo>
                  <a:lnTo>
                    <a:pt x="1207268" y="2179638"/>
                  </a:lnTo>
                  <a:lnTo>
                    <a:pt x="1204472" y="2181622"/>
                  </a:lnTo>
                  <a:lnTo>
                    <a:pt x="1200078" y="2183210"/>
                  </a:lnTo>
                  <a:lnTo>
                    <a:pt x="1195284" y="2185194"/>
                  </a:lnTo>
                  <a:lnTo>
                    <a:pt x="1188892" y="2186385"/>
                  </a:lnTo>
                  <a:lnTo>
                    <a:pt x="1181702" y="2187178"/>
                  </a:lnTo>
                  <a:lnTo>
                    <a:pt x="1172913" y="2187575"/>
                  </a:lnTo>
                  <a:lnTo>
                    <a:pt x="1164124" y="2187575"/>
                  </a:lnTo>
                  <a:lnTo>
                    <a:pt x="1156135" y="2186781"/>
                  </a:lnTo>
                  <a:lnTo>
                    <a:pt x="1147746" y="2185988"/>
                  </a:lnTo>
                  <a:lnTo>
                    <a:pt x="1140555" y="2184797"/>
                  </a:lnTo>
                  <a:lnTo>
                    <a:pt x="1133364" y="2182813"/>
                  </a:lnTo>
                  <a:lnTo>
                    <a:pt x="1126174" y="2180828"/>
                  </a:lnTo>
                  <a:lnTo>
                    <a:pt x="1119782" y="2178447"/>
                  </a:lnTo>
                  <a:lnTo>
                    <a:pt x="1113390" y="2175272"/>
                  </a:lnTo>
                  <a:lnTo>
                    <a:pt x="1106999" y="2172494"/>
                  </a:lnTo>
                  <a:lnTo>
                    <a:pt x="1101006" y="2169319"/>
                  </a:lnTo>
                  <a:lnTo>
                    <a:pt x="1095414" y="2166144"/>
                  </a:lnTo>
                  <a:lnTo>
                    <a:pt x="1084228" y="2159000"/>
                  </a:lnTo>
                  <a:lnTo>
                    <a:pt x="1073043" y="2151063"/>
                  </a:lnTo>
                  <a:lnTo>
                    <a:pt x="1068648" y="2147888"/>
                  </a:lnTo>
                  <a:lnTo>
                    <a:pt x="1065053" y="2146697"/>
                  </a:lnTo>
                  <a:lnTo>
                    <a:pt x="1064254" y="2146300"/>
                  </a:lnTo>
                  <a:lnTo>
                    <a:pt x="1063056" y="2146300"/>
                  </a:lnTo>
                  <a:lnTo>
                    <a:pt x="1062656" y="2146697"/>
                  </a:lnTo>
                  <a:lnTo>
                    <a:pt x="1061857" y="2147491"/>
                  </a:lnTo>
                  <a:lnTo>
                    <a:pt x="1061458" y="2148681"/>
                  </a:lnTo>
                  <a:lnTo>
                    <a:pt x="1060659" y="2149872"/>
                  </a:lnTo>
                  <a:lnTo>
                    <a:pt x="1059460" y="2151460"/>
                  </a:lnTo>
                  <a:lnTo>
                    <a:pt x="1059061" y="2151856"/>
                  </a:lnTo>
                  <a:lnTo>
                    <a:pt x="1058262" y="2151856"/>
                  </a:lnTo>
                  <a:lnTo>
                    <a:pt x="1045079" y="2151460"/>
                  </a:lnTo>
                  <a:lnTo>
                    <a:pt x="1038288" y="2150269"/>
                  </a:lnTo>
                  <a:lnTo>
                    <a:pt x="1035491" y="2149872"/>
                  </a:lnTo>
                  <a:lnTo>
                    <a:pt x="1033894" y="2149078"/>
                  </a:lnTo>
                  <a:lnTo>
                    <a:pt x="1031097" y="2138760"/>
                  </a:lnTo>
                  <a:lnTo>
                    <a:pt x="1029899" y="2129631"/>
                  </a:lnTo>
                  <a:lnTo>
                    <a:pt x="1029100" y="2122488"/>
                  </a:lnTo>
                  <a:lnTo>
                    <a:pt x="1029100" y="2117328"/>
                  </a:lnTo>
                  <a:lnTo>
                    <a:pt x="1029499" y="2112963"/>
                  </a:lnTo>
                  <a:lnTo>
                    <a:pt x="1029499" y="2110581"/>
                  </a:lnTo>
                  <a:lnTo>
                    <a:pt x="1030298" y="2108200"/>
                  </a:lnTo>
                  <a:lnTo>
                    <a:pt x="1028700" y="2105025"/>
                  </a:lnTo>
                  <a:close/>
                  <a:moveTo>
                    <a:pt x="744784" y="2105025"/>
                  </a:moveTo>
                  <a:lnTo>
                    <a:pt x="857250" y="2105025"/>
                  </a:lnTo>
                  <a:lnTo>
                    <a:pt x="855270" y="2108200"/>
                  </a:lnTo>
                  <a:lnTo>
                    <a:pt x="855666" y="2110581"/>
                  </a:lnTo>
                  <a:lnTo>
                    <a:pt x="856062" y="2112963"/>
                  </a:lnTo>
                  <a:lnTo>
                    <a:pt x="856062" y="2117328"/>
                  </a:lnTo>
                  <a:lnTo>
                    <a:pt x="856062" y="2122488"/>
                  </a:lnTo>
                  <a:lnTo>
                    <a:pt x="855270" y="2129631"/>
                  </a:lnTo>
                  <a:lnTo>
                    <a:pt x="854082" y="2138760"/>
                  </a:lnTo>
                  <a:lnTo>
                    <a:pt x="852102" y="2149078"/>
                  </a:lnTo>
                  <a:lnTo>
                    <a:pt x="849726" y="2149872"/>
                  </a:lnTo>
                  <a:lnTo>
                    <a:pt x="847350" y="2150269"/>
                  </a:lnTo>
                  <a:lnTo>
                    <a:pt x="840222" y="2151460"/>
                  </a:lnTo>
                  <a:lnTo>
                    <a:pt x="827550" y="2151856"/>
                  </a:lnTo>
                  <a:lnTo>
                    <a:pt x="826758" y="2151856"/>
                  </a:lnTo>
                  <a:lnTo>
                    <a:pt x="826362" y="2151460"/>
                  </a:lnTo>
                  <a:lnTo>
                    <a:pt x="825174" y="2149872"/>
                  </a:lnTo>
                  <a:lnTo>
                    <a:pt x="824778" y="2148681"/>
                  </a:lnTo>
                  <a:lnTo>
                    <a:pt x="823986" y="2147491"/>
                  </a:lnTo>
                  <a:lnTo>
                    <a:pt x="823590" y="2146697"/>
                  </a:lnTo>
                  <a:lnTo>
                    <a:pt x="822402" y="2146300"/>
                  </a:lnTo>
                  <a:lnTo>
                    <a:pt x="821610" y="2146300"/>
                  </a:lnTo>
                  <a:lnTo>
                    <a:pt x="820422" y="2146697"/>
                  </a:lnTo>
                  <a:lnTo>
                    <a:pt x="817254" y="2147888"/>
                  </a:lnTo>
                  <a:lnTo>
                    <a:pt x="812502" y="2151063"/>
                  </a:lnTo>
                  <a:lnTo>
                    <a:pt x="801809" y="2159000"/>
                  </a:lnTo>
                  <a:lnTo>
                    <a:pt x="790721" y="2166144"/>
                  </a:lnTo>
                  <a:lnTo>
                    <a:pt x="784781" y="2169319"/>
                  </a:lnTo>
                  <a:lnTo>
                    <a:pt x="778841" y="2172494"/>
                  </a:lnTo>
                  <a:lnTo>
                    <a:pt x="772901" y="2175272"/>
                  </a:lnTo>
                  <a:lnTo>
                    <a:pt x="766565" y="2178447"/>
                  </a:lnTo>
                  <a:lnTo>
                    <a:pt x="759833" y="2180828"/>
                  </a:lnTo>
                  <a:lnTo>
                    <a:pt x="753100" y="2182813"/>
                  </a:lnTo>
                  <a:lnTo>
                    <a:pt x="745972" y="2184797"/>
                  </a:lnTo>
                  <a:lnTo>
                    <a:pt x="738448" y="2185988"/>
                  </a:lnTo>
                  <a:lnTo>
                    <a:pt x="730924" y="2186781"/>
                  </a:lnTo>
                  <a:lnTo>
                    <a:pt x="722608" y="2187575"/>
                  </a:lnTo>
                  <a:lnTo>
                    <a:pt x="713896" y="2187575"/>
                  </a:lnTo>
                  <a:lnTo>
                    <a:pt x="704788" y="2187178"/>
                  </a:lnTo>
                  <a:lnTo>
                    <a:pt x="697659" y="2186385"/>
                  </a:lnTo>
                  <a:lnTo>
                    <a:pt x="691719" y="2185194"/>
                  </a:lnTo>
                  <a:lnTo>
                    <a:pt x="686571" y="2183210"/>
                  </a:lnTo>
                  <a:lnTo>
                    <a:pt x="683007" y="2181622"/>
                  </a:lnTo>
                  <a:lnTo>
                    <a:pt x="679839" y="2179638"/>
                  </a:lnTo>
                  <a:lnTo>
                    <a:pt x="677859" y="2176860"/>
                  </a:lnTo>
                  <a:lnTo>
                    <a:pt x="676671" y="2174478"/>
                  </a:lnTo>
                  <a:lnTo>
                    <a:pt x="676275" y="2171700"/>
                  </a:lnTo>
                  <a:lnTo>
                    <a:pt x="676671" y="2168525"/>
                  </a:lnTo>
                  <a:lnTo>
                    <a:pt x="677463" y="2165350"/>
                  </a:lnTo>
                  <a:lnTo>
                    <a:pt x="679047" y="2161778"/>
                  </a:lnTo>
                  <a:lnTo>
                    <a:pt x="681423" y="2158603"/>
                  </a:lnTo>
                  <a:lnTo>
                    <a:pt x="683799" y="2154635"/>
                  </a:lnTo>
                  <a:lnTo>
                    <a:pt x="686571" y="2151063"/>
                  </a:lnTo>
                  <a:lnTo>
                    <a:pt x="693699" y="2143522"/>
                  </a:lnTo>
                  <a:lnTo>
                    <a:pt x="702016" y="2136378"/>
                  </a:lnTo>
                  <a:lnTo>
                    <a:pt x="710332" y="2129235"/>
                  </a:lnTo>
                  <a:lnTo>
                    <a:pt x="718648" y="2122488"/>
                  </a:lnTo>
                  <a:lnTo>
                    <a:pt x="726964" y="2117328"/>
                  </a:lnTo>
                  <a:lnTo>
                    <a:pt x="739636" y="2108200"/>
                  </a:lnTo>
                  <a:lnTo>
                    <a:pt x="744784" y="2105025"/>
                  </a:lnTo>
                  <a:close/>
                  <a:moveTo>
                    <a:pt x="1585912" y="1846263"/>
                  </a:moveTo>
                  <a:lnTo>
                    <a:pt x="1674566" y="1846263"/>
                  </a:lnTo>
                  <a:lnTo>
                    <a:pt x="1678524" y="1848644"/>
                  </a:lnTo>
                  <a:lnTo>
                    <a:pt x="1688418" y="1855391"/>
                  </a:lnTo>
                  <a:lnTo>
                    <a:pt x="1695146" y="1860154"/>
                  </a:lnTo>
                  <a:lnTo>
                    <a:pt x="1701875" y="1864916"/>
                  </a:lnTo>
                  <a:lnTo>
                    <a:pt x="1708603" y="1870870"/>
                  </a:lnTo>
                  <a:lnTo>
                    <a:pt x="1714935" y="1876426"/>
                  </a:lnTo>
                  <a:lnTo>
                    <a:pt x="1720476" y="1882379"/>
                  </a:lnTo>
                  <a:lnTo>
                    <a:pt x="1725225" y="1888332"/>
                  </a:lnTo>
                  <a:lnTo>
                    <a:pt x="1726808" y="1890713"/>
                  </a:lnTo>
                  <a:lnTo>
                    <a:pt x="1727996" y="1893888"/>
                  </a:lnTo>
                  <a:lnTo>
                    <a:pt x="1728391" y="1896270"/>
                  </a:lnTo>
                  <a:lnTo>
                    <a:pt x="1728787" y="1898651"/>
                  </a:lnTo>
                  <a:lnTo>
                    <a:pt x="1728391" y="1901032"/>
                  </a:lnTo>
                  <a:lnTo>
                    <a:pt x="1727600" y="1903017"/>
                  </a:lnTo>
                  <a:lnTo>
                    <a:pt x="1726017" y="1905001"/>
                  </a:lnTo>
                  <a:lnTo>
                    <a:pt x="1723246" y="1906985"/>
                  </a:lnTo>
                  <a:lnTo>
                    <a:pt x="1720476" y="1908176"/>
                  </a:lnTo>
                  <a:lnTo>
                    <a:pt x="1716518" y="1909367"/>
                  </a:lnTo>
                  <a:lnTo>
                    <a:pt x="1711769" y="1910160"/>
                  </a:lnTo>
                  <a:lnTo>
                    <a:pt x="1706228" y="1910954"/>
                  </a:lnTo>
                  <a:lnTo>
                    <a:pt x="1699104" y="1911351"/>
                  </a:lnTo>
                  <a:lnTo>
                    <a:pt x="1692376" y="1910954"/>
                  </a:lnTo>
                  <a:lnTo>
                    <a:pt x="1685648" y="1910557"/>
                  </a:lnTo>
                  <a:lnTo>
                    <a:pt x="1679711" y="1910160"/>
                  </a:lnTo>
                  <a:lnTo>
                    <a:pt x="1673774" y="1908970"/>
                  </a:lnTo>
                  <a:lnTo>
                    <a:pt x="1667838" y="1907779"/>
                  </a:lnTo>
                  <a:lnTo>
                    <a:pt x="1662297" y="1905795"/>
                  </a:lnTo>
                  <a:lnTo>
                    <a:pt x="1657548" y="1903810"/>
                  </a:lnTo>
                  <a:lnTo>
                    <a:pt x="1652403" y="1901826"/>
                  </a:lnTo>
                  <a:lnTo>
                    <a:pt x="1647653" y="1899445"/>
                  </a:lnTo>
                  <a:lnTo>
                    <a:pt x="1638550" y="1894285"/>
                  </a:lnTo>
                  <a:lnTo>
                    <a:pt x="1629448" y="1888729"/>
                  </a:lnTo>
                  <a:lnTo>
                    <a:pt x="1620741" y="1882379"/>
                  </a:lnTo>
                  <a:lnTo>
                    <a:pt x="1617179" y="1879998"/>
                  </a:lnTo>
                  <a:lnTo>
                    <a:pt x="1614408" y="1878807"/>
                  </a:lnTo>
                  <a:lnTo>
                    <a:pt x="1612825" y="1878807"/>
                  </a:lnTo>
                  <a:lnTo>
                    <a:pt x="1612033" y="1879204"/>
                  </a:lnTo>
                  <a:lnTo>
                    <a:pt x="1611638" y="1880792"/>
                  </a:lnTo>
                  <a:lnTo>
                    <a:pt x="1610846" y="1881982"/>
                  </a:lnTo>
                  <a:lnTo>
                    <a:pt x="1610450" y="1882776"/>
                  </a:lnTo>
                  <a:lnTo>
                    <a:pt x="1608867" y="1883173"/>
                  </a:lnTo>
                  <a:lnTo>
                    <a:pt x="1598973" y="1882776"/>
                  </a:lnTo>
                  <a:lnTo>
                    <a:pt x="1593432" y="1881982"/>
                  </a:lnTo>
                  <a:lnTo>
                    <a:pt x="1591453" y="1881585"/>
                  </a:lnTo>
                  <a:lnTo>
                    <a:pt x="1589870" y="1881188"/>
                  </a:lnTo>
                  <a:lnTo>
                    <a:pt x="1587891" y="1872457"/>
                  </a:lnTo>
                  <a:lnTo>
                    <a:pt x="1587100" y="1865313"/>
                  </a:lnTo>
                  <a:lnTo>
                    <a:pt x="1586308" y="1860154"/>
                  </a:lnTo>
                  <a:lnTo>
                    <a:pt x="1586308" y="1855391"/>
                  </a:lnTo>
                  <a:lnTo>
                    <a:pt x="1586308" y="1852216"/>
                  </a:lnTo>
                  <a:lnTo>
                    <a:pt x="1586704" y="1850232"/>
                  </a:lnTo>
                  <a:lnTo>
                    <a:pt x="1587100" y="1848644"/>
                  </a:lnTo>
                  <a:lnTo>
                    <a:pt x="1585912" y="1846263"/>
                  </a:lnTo>
                  <a:close/>
                  <a:moveTo>
                    <a:pt x="1360734" y="1846263"/>
                  </a:moveTo>
                  <a:lnTo>
                    <a:pt x="1449387" y="1846263"/>
                  </a:lnTo>
                  <a:lnTo>
                    <a:pt x="1448200" y="1848644"/>
                  </a:lnTo>
                  <a:lnTo>
                    <a:pt x="1448596" y="1850232"/>
                  </a:lnTo>
                  <a:lnTo>
                    <a:pt x="1448991" y="1852216"/>
                  </a:lnTo>
                  <a:lnTo>
                    <a:pt x="1448991" y="1855391"/>
                  </a:lnTo>
                  <a:lnTo>
                    <a:pt x="1448991" y="1860154"/>
                  </a:lnTo>
                  <a:lnTo>
                    <a:pt x="1448200" y="1865313"/>
                  </a:lnTo>
                  <a:lnTo>
                    <a:pt x="1447408" y="1872457"/>
                  </a:lnTo>
                  <a:lnTo>
                    <a:pt x="1445034" y="1881188"/>
                  </a:lnTo>
                  <a:lnTo>
                    <a:pt x="1443846" y="1881585"/>
                  </a:lnTo>
                  <a:lnTo>
                    <a:pt x="1441868" y="1881982"/>
                  </a:lnTo>
                  <a:lnTo>
                    <a:pt x="1436327" y="1882776"/>
                  </a:lnTo>
                  <a:lnTo>
                    <a:pt x="1426432" y="1883173"/>
                  </a:lnTo>
                  <a:lnTo>
                    <a:pt x="1424849" y="1882776"/>
                  </a:lnTo>
                  <a:lnTo>
                    <a:pt x="1424058" y="1881982"/>
                  </a:lnTo>
                  <a:lnTo>
                    <a:pt x="1423662" y="1880792"/>
                  </a:lnTo>
                  <a:lnTo>
                    <a:pt x="1423266" y="1879204"/>
                  </a:lnTo>
                  <a:lnTo>
                    <a:pt x="1422079" y="1878807"/>
                  </a:lnTo>
                  <a:lnTo>
                    <a:pt x="1420891" y="1878807"/>
                  </a:lnTo>
                  <a:lnTo>
                    <a:pt x="1417725" y="1879998"/>
                  </a:lnTo>
                  <a:lnTo>
                    <a:pt x="1414163" y="1882379"/>
                  </a:lnTo>
                  <a:lnTo>
                    <a:pt x="1405852" y="1888729"/>
                  </a:lnTo>
                  <a:lnTo>
                    <a:pt x="1396749" y="1894285"/>
                  </a:lnTo>
                  <a:lnTo>
                    <a:pt x="1387646" y="1899445"/>
                  </a:lnTo>
                  <a:lnTo>
                    <a:pt x="1382897" y="1901826"/>
                  </a:lnTo>
                  <a:lnTo>
                    <a:pt x="1377752" y="1903810"/>
                  </a:lnTo>
                  <a:lnTo>
                    <a:pt x="1373003" y="1905795"/>
                  </a:lnTo>
                  <a:lnTo>
                    <a:pt x="1367462" y="1907779"/>
                  </a:lnTo>
                  <a:lnTo>
                    <a:pt x="1361525" y="1908970"/>
                  </a:lnTo>
                  <a:lnTo>
                    <a:pt x="1355588" y="1910160"/>
                  </a:lnTo>
                  <a:lnTo>
                    <a:pt x="1349652" y="1910557"/>
                  </a:lnTo>
                  <a:lnTo>
                    <a:pt x="1342924" y="1910954"/>
                  </a:lnTo>
                  <a:lnTo>
                    <a:pt x="1336195" y="1911351"/>
                  </a:lnTo>
                  <a:lnTo>
                    <a:pt x="1329071" y="1910954"/>
                  </a:lnTo>
                  <a:lnTo>
                    <a:pt x="1323531" y="1910160"/>
                  </a:lnTo>
                  <a:lnTo>
                    <a:pt x="1318781" y="1909367"/>
                  </a:lnTo>
                  <a:lnTo>
                    <a:pt x="1314824" y="1908176"/>
                  </a:lnTo>
                  <a:lnTo>
                    <a:pt x="1312053" y="1906985"/>
                  </a:lnTo>
                  <a:lnTo>
                    <a:pt x="1309283" y="1905001"/>
                  </a:lnTo>
                  <a:lnTo>
                    <a:pt x="1307700" y="1903017"/>
                  </a:lnTo>
                  <a:lnTo>
                    <a:pt x="1306908" y="1901032"/>
                  </a:lnTo>
                  <a:lnTo>
                    <a:pt x="1306512" y="1898651"/>
                  </a:lnTo>
                  <a:lnTo>
                    <a:pt x="1306512" y="1896270"/>
                  </a:lnTo>
                  <a:lnTo>
                    <a:pt x="1307304" y="1893888"/>
                  </a:lnTo>
                  <a:lnTo>
                    <a:pt x="1308491" y="1890713"/>
                  </a:lnTo>
                  <a:lnTo>
                    <a:pt x="1310074" y="1888332"/>
                  </a:lnTo>
                  <a:lnTo>
                    <a:pt x="1314824" y="1882379"/>
                  </a:lnTo>
                  <a:lnTo>
                    <a:pt x="1320364" y="1876426"/>
                  </a:lnTo>
                  <a:lnTo>
                    <a:pt x="1326697" y="1870870"/>
                  </a:lnTo>
                  <a:lnTo>
                    <a:pt x="1333425" y="1864916"/>
                  </a:lnTo>
                  <a:lnTo>
                    <a:pt x="1340153" y="1860154"/>
                  </a:lnTo>
                  <a:lnTo>
                    <a:pt x="1346881" y="1855391"/>
                  </a:lnTo>
                  <a:lnTo>
                    <a:pt x="1356776" y="1848644"/>
                  </a:lnTo>
                  <a:lnTo>
                    <a:pt x="1360734" y="1846263"/>
                  </a:lnTo>
                  <a:close/>
                  <a:moveTo>
                    <a:pt x="449262" y="1846263"/>
                  </a:moveTo>
                  <a:lnTo>
                    <a:pt x="537671" y="1846263"/>
                  </a:lnTo>
                  <a:lnTo>
                    <a:pt x="542012" y="1848644"/>
                  </a:lnTo>
                  <a:lnTo>
                    <a:pt x="551880" y="1855391"/>
                  </a:lnTo>
                  <a:lnTo>
                    <a:pt x="558194" y="1860154"/>
                  </a:lnTo>
                  <a:lnTo>
                    <a:pt x="564904" y="1864916"/>
                  </a:lnTo>
                  <a:lnTo>
                    <a:pt x="571614" y="1870870"/>
                  </a:lnTo>
                  <a:lnTo>
                    <a:pt x="577929" y="1876426"/>
                  </a:lnTo>
                  <a:lnTo>
                    <a:pt x="583849" y="1882379"/>
                  </a:lnTo>
                  <a:lnTo>
                    <a:pt x="588190" y="1888332"/>
                  </a:lnTo>
                  <a:lnTo>
                    <a:pt x="589769" y="1890713"/>
                  </a:lnTo>
                  <a:lnTo>
                    <a:pt x="590953" y="1893888"/>
                  </a:lnTo>
                  <a:lnTo>
                    <a:pt x="591742" y="1896270"/>
                  </a:lnTo>
                  <a:lnTo>
                    <a:pt x="592137" y="1898651"/>
                  </a:lnTo>
                  <a:lnTo>
                    <a:pt x="591742" y="1901032"/>
                  </a:lnTo>
                  <a:lnTo>
                    <a:pt x="590558" y="1903017"/>
                  </a:lnTo>
                  <a:lnTo>
                    <a:pt x="589374" y="1905001"/>
                  </a:lnTo>
                  <a:lnTo>
                    <a:pt x="587006" y="1906985"/>
                  </a:lnTo>
                  <a:lnTo>
                    <a:pt x="583849" y="1908176"/>
                  </a:lnTo>
                  <a:lnTo>
                    <a:pt x="579902" y="1909367"/>
                  </a:lnTo>
                  <a:lnTo>
                    <a:pt x="575166" y="1910160"/>
                  </a:lnTo>
                  <a:lnTo>
                    <a:pt x="569246" y="1910954"/>
                  </a:lnTo>
                  <a:lnTo>
                    <a:pt x="562141" y="1911351"/>
                  </a:lnTo>
                  <a:lnTo>
                    <a:pt x="555432" y="1910954"/>
                  </a:lnTo>
                  <a:lnTo>
                    <a:pt x="549117" y="1910557"/>
                  </a:lnTo>
                  <a:lnTo>
                    <a:pt x="542802" y="1910160"/>
                  </a:lnTo>
                  <a:lnTo>
                    <a:pt x="536882" y="1908970"/>
                  </a:lnTo>
                  <a:lnTo>
                    <a:pt x="531356" y="1907779"/>
                  </a:lnTo>
                  <a:lnTo>
                    <a:pt x="526225" y="1905795"/>
                  </a:lnTo>
                  <a:lnTo>
                    <a:pt x="521094" y="1903810"/>
                  </a:lnTo>
                  <a:lnTo>
                    <a:pt x="515963" y="1901826"/>
                  </a:lnTo>
                  <a:lnTo>
                    <a:pt x="510833" y="1899445"/>
                  </a:lnTo>
                  <a:lnTo>
                    <a:pt x="501755" y="1894285"/>
                  </a:lnTo>
                  <a:lnTo>
                    <a:pt x="493072" y="1888729"/>
                  </a:lnTo>
                  <a:lnTo>
                    <a:pt x="484389" y="1882379"/>
                  </a:lnTo>
                  <a:lnTo>
                    <a:pt x="480837" y="1879998"/>
                  </a:lnTo>
                  <a:lnTo>
                    <a:pt x="478074" y="1878807"/>
                  </a:lnTo>
                  <a:lnTo>
                    <a:pt x="476495" y="1878807"/>
                  </a:lnTo>
                  <a:lnTo>
                    <a:pt x="475706" y="1879204"/>
                  </a:lnTo>
                  <a:lnTo>
                    <a:pt x="474916" y="1880792"/>
                  </a:lnTo>
                  <a:lnTo>
                    <a:pt x="474522" y="1881982"/>
                  </a:lnTo>
                  <a:lnTo>
                    <a:pt x="473732" y="1882776"/>
                  </a:lnTo>
                  <a:lnTo>
                    <a:pt x="472943" y="1883173"/>
                  </a:lnTo>
                  <a:lnTo>
                    <a:pt x="462681" y="1882776"/>
                  </a:lnTo>
                  <a:lnTo>
                    <a:pt x="457156" y="1881982"/>
                  </a:lnTo>
                  <a:lnTo>
                    <a:pt x="455182" y="1881585"/>
                  </a:lnTo>
                  <a:lnTo>
                    <a:pt x="453603" y="1881188"/>
                  </a:lnTo>
                  <a:lnTo>
                    <a:pt x="452025" y="1872457"/>
                  </a:lnTo>
                  <a:lnTo>
                    <a:pt x="450446" y="1865313"/>
                  </a:lnTo>
                  <a:lnTo>
                    <a:pt x="450051" y="1860154"/>
                  </a:lnTo>
                  <a:lnTo>
                    <a:pt x="450051" y="1855391"/>
                  </a:lnTo>
                  <a:lnTo>
                    <a:pt x="450051" y="1852216"/>
                  </a:lnTo>
                  <a:lnTo>
                    <a:pt x="450446" y="1850232"/>
                  </a:lnTo>
                  <a:lnTo>
                    <a:pt x="450841" y="1848644"/>
                  </a:lnTo>
                  <a:lnTo>
                    <a:pt x="449262" y="1846263"/>
                  </a:lnTo>
                  <a:close/>
                  <a:moveTo>
                    <a:pt x="224686" y="1846263"/>
                  </a:moveTo>
                  <a:lnTo>
                    <a:pt x="314325" y="1846263"/>
                  </a:lnTo>
                  <a:lnTo>
                    <a:pt x="313124" y="1848644"/>
                  </a:lnTo>
                  <a:lnTo>
                    <a:pt x="313124" y="1850232"/>
                  </a:lnTo>
                  <a:lnTo>
                    <a:pt x="313525" y="1852216"/>
                  </a:lnTo>
                  <a:lnTo>
                    <a:pt x="313925" y="1855391"/>
                  </a:lnTo>
                  <a:lnTo>
                    <a:pt x="313525" y="1860154"/>
                  </a:lnTo>
                  <a:lnTo>
                    <a:pt x="313124" y="1865313"/>
                  </a:lnTo>
                  <a:lnTo>
                    <a:pt x="311924" y="1872457"/>
                  </a:lnTo>
                  <a:lnTo>
                    <a:pt x="310323" y="1881188"/>
                  </a:lnTo>
                  <a:lnTo>
                    <a:pt x="308722" y="1881585"/>
                  </a:lnTo>
                  <a:lnTo>
                    <a:pt x="306321" y="1881982"/>
                  </a:lnTo>
                  <a:lnTo>
                    <a:pt x="300719" y="1882776"/>
                  </a:lnTo>
                  <a:lnTo>
                    <a:pt x="290715" y="1883173"/>
                  </a:lnTo>
                  <a:lnTo>
                    <a:pt x="289914" y="1882776"/>
                  </a:lnTo>
                  <a:lnTo>
                    <a:pt x="288714" y="1881982"/>
                  </a:lnTo>
                  <a:lnTo>
                    <a:pt x="288314" y="1880792"/>
                  </a:lnTo>
                  <a:lnTo>
                    <a:pt x="287513" y="1879204"/>
                  </a:lnTo>
                  <a:lnTo>
                    <a:pt x="286713" y="1878807"/>
                  </a:lnTo>
                  <a:lnTo>
                    <a:pt x="285112" y="1878807"/>
                  </a:lnTo>
                  <a:lnTo>
                    <a:pt x="282311" y="1879998"/>
                  </a:lnTo>
                  <a:lnTo>
                    <a:pt x="278709" y="1882379"/>
                  </a:lnTo>
                  <a:lnTo>
                    <a:pt x="270306" y="1888729"/>
                  </a:lnTo>
                  <a:lnTo>
                    <a:pt x="261102" y="1894285"/>
                  </a:lnTo>
                  <a:lnTo>
                    <a:pt x="251898" y="1899445"/>
                  </a:lnTo>
                  <a:lnTo>
                    <a:pt x="246695" y="1901826"/>
                  </a:lnTo>
                  <a:lnTo>
                    <a:pt x="242293" y="1903810"/>
                  </a:lnTo>
                  <a:lnTo>
                    <a:pt x="236691" y="1905795"/>
                  </a:lnTo>
                  <a:lnTo>
                    <a:pt x="231089" y="1907779"/>
                  </a:lnTo>
                  <a:lnTo>
                    <a:pt x="225486" y="1908970"/>
                  </a:lnTo>
                  <a:lnTo>
                    <a:pt x="219484" y="1910160"/>
                  </a:lnTo>
                  <a:lnTo>
                    <a:pt x="213081" y="1910557"/>
                  </a:lnTo>
                  <a:lnTo>
                    <a:pt x="206678" y="1910954"/>
                  </a:lnTo>
                  <a:lnTo>
                    <a:pt x="199875" y="1911351"/>
                  </a:lnTo>
                  <a:lnTo>
                    <a:pt x="192672" y="1910954"/>
                  </a:lnTo>
                  <a:lnTo>
                    <a:pt x="186669" y="1910160"/>
                  </a:lnTo>
                  <a:lnTo>
                    <a:pt x="182267" y="1909367"/>
                  </a:lnTo>
                  <a:lnTo>
                    <a:pt x="178266" y="1908176"/>
                  </a:lnTo>
                  <a:lnTo>
                    <a:pt x="175064" y="1906985"/>
                  </a:lnTo>
                  <a:lnTo>
                    <a:pt x="172663" y="1905001"/>
                  </a:lnTo>
                  <a:lnTo>
                    <a:pt x="171062" y="1903017"/>
                  </a:lnTo>
                  <a:lnTo>
                    <a:pt x="169862" y="1901032"/>
                  </a:lnTo>
                  <a:lnTo>
                    <a:pt x="169862" y="1898651"/>
                  </a:lnTo>
                  <a:lnTo>
                    <a:pt x="169862" y="1896270"/>
                  </a:lnTo>
                  <a:lnTo>
                    <a:pt x="170662" y="1893888"/>
                  </a:lnTo>
                  <a:lnTo>
                    <a:pt x="171863" y="1890713"/>
                  </a:lnTo>
                  <a:lnTo>
                    <a:pt x="173864" y="1888332"/>
                  </a:lnTo>
                  <a:lnTo>
                    <a:pt x="177865" y="1882379"/>
                  </a:lnTo>
                  <a:lnTo>
                    <a:pt x="183868" y="1876426"/>
                  </a:lnTo>
                  <a:lnTo>
                    <a:pt x="190271" y="1870870"/>
                  </a:lnTo>
                  <a:lnTo>
                    <a:pt x="197074" y="1864916"/>
                  </a:lnTo>
                  <a:lnTo>
                    <a:pt x="203877" y="1860154"/>
                  </a:lnTo>
                  <a:lnTo>
                    <a:pt x="210279" y="1855391"/>
                  </a:lnTo>
                  <a:lnTo>
                    <a:pt x="220284" y="1848644"/>
                  </a:lnTo>
                  <a:lnTo>
                    <a:pt x="224686" y="1846263"/>
                  </a:lnTo>
                  <a:close/>
                  <a:moveTo>
                    <a:pt x="1862137" y="1284288"/>
                  </a:moveTo>
                  <a:lnTo>
                    <a:pt x="1861739" y="1287447"/>
                  </a:lnTo>
                  <a:lnTo>
                    <a:pt x="1860144" y="1296135"/>
                  </a:lnTo>
                  <a:lnTo>
                    <a:pt x="1858151" y="1308772"/>
                  </a:lnTo>
                  <a:lnTo>
                    <a:pt x="1856557" y="1315880"/>
                  </a:lnTo>
                  <a:lnTo>
                    <a:pt x="1854564" y="1322988"/>
                  </a:lnTo>
                  <a:lnTo>
                    <a:pt x="1852172" y="1330097"/>
                  </a:lnTo>
                  <a:lnTo>
                    <a:pt x="1849781" y="1337205"/>
                  </a:lnTo>
                  <a:lnTo>
                    <a:pt x="1846194" y="1343918"/>
                  </a:lnTo>
                  <a:lnTo>
                    <a:pt x="1843005" y="1350237"/>
                  </a:lnTo>
                  <a:lnTo>
                    <a:pt x="1838620" y="1355370"/>
                  </a:lnTo>
                  <a:lnTo>
                    <a:pt x="1836627" y="1357345"/>
                  </a:lnTo>
                  <a:lnTo>
                    <a:pt x="1834634" y="1359714"/>
                  </a:lnTo>
                  <a:lnTo>
                    <a:pt x="1831844" y="1361294"/>
                  </a:lnTo>
                  <a:lnTo>
                    <a:pt x="1829453" y="1362478"/>
                  </a:lnTo>
                  <a:lnTo>
                    <a:pt x="1826264" y="1363268"/>
                  </a:lnTo>
                  <a:lnTo>
                    <a:pt x="1823474" y="1363663"/>
                  </a:lnTo>
                  <a:lnTo>
                    <a:pt x="1820285" y="1363663"/>
                  </a:lnTo>
                  <a:lnTo>
                    <a:pt x="1816698" y="1363663"/>
                  </a:lnTo>
                  <a:lnTo>
                    <a:pt x="1814306" y="1363268"/>
                  </a:lnTo>
                  <a:lnTo>
                    <a:pt x="1811117" y="1362873"/>
                  </a:lnTo>
                  <a:lnTo>
                    <a:pt x="1809124" y="1362084"/>
                  </a:lnTo>
                  <a:lnTo>
                    <a:pt x="1807131" y="1361294"/>
                  </a:lnTo>
                  <a:lnTo>
                    <a:pt x="1805138" y="1360109"/>
                  </a:lnTo>
                  <a:lnTo>
                    <a:pt x="1803544" y="1358135"/>
                  </a:lnTo>
                  <a:lnTo>
                    <a:pt x="1802348" y="1356555"/>
                  </a:lnTo>
                  <a:lnTo>
                    <a:pt x="1801153" y="1354975"/>
                  </a:lnTo>
                  <a:lnTo>
                    <a:pt x="1800355" y="1353001"/>
                  </a:lnTo>
                  <a:lnTo>
                    <a:pt x="1799558" y="1350237"/>
                  </a:lnTo>
                  <a:lnTo>
                    <a:pt x="1798362" y="1345498"/>
                  </a:lnTo>
                  <a:lnTo>
                    <a:pt x="1797964" y="1339969"/>
                  </a:lnTo>
                  <a:lnTo>
                    <a:pt x="1797565" y="1334835"/>
                  </a:lnTo>
                  <a:lnTo>
                    <a:pt x="1796369" y="1330886"/>
                  </a:lnTo>
                  <a:lnTo>
                    <a:pt x="1795971" y="1329702"/>
                  </a:lnTo>
                  <a:lnTo>
                    <a:pt x="1795174" y="1328912"/>
                  </a:lnTo>
                  <a:lnTo>
                    <a:pt x="1794376" y="1328122"/>
                  </a:lnTo>
                  <a:lnTo>
                    <a:pt x="1793579" y="1328122"/>
                  </a:lnTo>
                  <a:lnTo>
                    <a:pt x="1791985" y="1328122"/>
                  </a:lnTo>
                  <a:lnTo>
                    <a:pt x="1791188" y="1328517"/>
                  </a:lnTo>
                  <a:lnTo>
                    <a:pt x="1790390" y="1328912"/>
                  </a:lnTo>
                  <a:lnTo>
                    <a:pt x="1789992" y="1329702"/>
                  </a:lnTo>
                  <a:lnTo>
                    <a:pt x="1788796" y="1332071"/>
                  </a:lnTo>
                  <a:lnTo>
                    <a:pt x="1788398" y="1336020"/>
                  </a:lnTo>
                  <a:lnTo>
                    <a:pt x="1787999" y="1337995"/>
                  </a:lnTo>
                  <a:lnTo>
                    <a:pt x="1787600" y="1340759"/>
                  </a:lnTo>
                  <a:lnTo>
                    <a:pt x="1785209" y="1346288"/>
                  </a:lnTo>
                  <a:lnTo>
                    <a:pt x="1782020" y="1351816"/>
                  </a:lnTo>
                  <a:lnTo>
                    <a:pt x="1778034" y="1356950"/>
                  </a:lnTo>
                  <a:lnTo>
                    <a:pt x="1776440" y="1358529"/>
                  </a:lnTo>
                  <a:lnTo>
                    <a:pt x="1774845" y="1360504"/>
                  </a:lnTo>
                  <a:lnTo>
                    <a:pt x="1773251" y="1361294"/>
                  </a:lnTo>
                  <a:lnTo>
                    <a:pt x="1771657" y="1361294"/>
                  </a:lnTo>
                  <a:lnTo>
                    <a:pt x="1770859" y="1360899"/>
                  </a:lnTo>
                  <a:lnTo>
                    <a:pt x="1770062" y="1358924"/>
                  </a:lnTo>
                  <a:lnTo>
                    <a:pt x="1770062" y="1356555"/>
                  </a:lnTo>
                  <a:lnTo>
                    <a:pt x="1770062" y="1353396"/>
                  </a:lnTo>
                  <a:lnTo>
                    <a:pt x="1772454" y="1335230"/>
                  </a:lnTo>
                  <a:lnTo>
                    <a:pt x="1774048" y="1326148"/>
                  </a:lnTo>
                  <a:lnTo>
                    <a:pt x="1775643" y="1317460"/>
                  </a:lnTo>
                  <a:lnTo>
                    <a:pt x="1778034" y="1309957"/>
                  </a:lnTo>
                  <a:lnTo>
                    <a:pt x="1779628" y="1306797"/>
                  </a:lnTo>
                  <a:lnTo>
                    <a:pt x="1781223" y="1303638"/>
                  </a:lnTo>
                  <a:lnTo>
                    <a:pt x="1782817" y="1301269"/>
                  </a:lnTo>
                  <a:lnTo>
                    <a:pt x="1784810" y="1299689"/>
                  </a:lnTo>
                  <a:lnTo>
                    <a:pt x="1787202" y="1298110"/>
                  </a:lnTo>
                  <a:lnTo>
                    <a:pt x="1789593" y="1297715"/>
                  </a:lnTo>
                  <a:lnTo>
                    <a:pt x="1862137" y="1284288"/>
                  </a:lnTo>
                  <a:close/>
                  <a:moveTo>
                    <a:pt x="42862" y="1284288"/>
                  </a:moveTo>
                  <a:lnTo>
                    <a:pt x="114155" y="1297983"/>
                  </a:lnTo>
                  <a:lnTo>
                    <a:pt x="116114" y="1298386"/>
                  </a:lnTo>
                  <a:lnTo>
                    <a:pt x="118073" y="1299595"/>
                  </a:lnTo>
                  <a:lnTo>
                    <a:pt x="120423" y="1301609"/>
                  </a:lnTo>
                  <a:lnTo>
                    <a:pt x="121990" y="1303623"/>
                  </a:lnTo>
                  <a:lnTo>
                    <a:pt x="123557" y="1306845"/>
                  </a:lnTo>
                  <a:lnTo>
                    <a:pt x="125124" y="1310067"/>
                  </a:lnTo>
                  <a:lnTo>
                    <a:pt x="127474" y="1318123"/>
                  </a:lnTo>
                  <a:lnTo>
                    <a:pt x="129433" y="1326985"/>
                  </a:lnTo>
                  <a:lnTo>
                    <a:pt x="130608" y="1335847"/>
                  </a:lnTo>
                  <a:lnTo>
                    <a:pt x="133350" y="1354376"/>
                  </a:lnTo>
                  <a:lnTo>
                    <a:pt x="133350" y="1358001"/>
                  </a:lnTo>
                  <a:lnTo>
                    <a:pt x="132958" y="1360820"/>
                  </a:lnTo>
                  <a:lnTo>
                    <a:pt x="132566" y="1362029"/>
                  </a:lnTo>
                  <a:lnTo>
                    <a:pt x="131000" y="1362834"/>
                  </a:lnTo>
                  <a:lnTo>
                    <a:pt x="129824" y="1362432"/>
                  </a:lnTo>
                  <a:lnTo>
                    <a:pt x="128257" y="1361626"/>
                  </a:lnTo>
                  <a:lnTo>
                    <a:pt x="126691" y="1360418"/>
                  </a:lnTo>
                  <a:lnTo>
                    <a:pt x="124732" y="1358001"/>
                  </a:lnTo>
                  <a:lnTo>
                    <a:pt x="121598" y="1353167"/>
                  </a:lnTo>
                  <a:lnTo>
                    <a:pt x="118073" y="1347528"/>
                  </a:lnTo>
                  <a:lnTo>
                    <a:pt x="116114" y="1341486"/>
                  </a:lnTo>
                  <a:lnTo>
                    <a:pt x="115331" y="1339069"/>
                  </a:lnTo>
                  <a:lnTo>
                    <a:pt x="115331" y="1336652"/>
                  </a:lnTo>
                  <a:lnTo>
                    <a:pt x="114939" y="1333430"/>
                  </a:lnTo>
                  <a:lnTo>
                    <a:pt x="113764" y="1330610"/>
                  </a:lnTo>
                  <a:lnTo>
                    <a:pt x="112980" y="1329805"/>
                  </a:lnTo>
                  <a:lnTo>
                    <a:pt x="111805" y="1328999"/>
                  </a:lnTo>
                  <a:lnTo>
                    <a:pt x="111022" y="1328596"/>
                  </a:lnTo>
                  <a:lnTo>
                    <a:pt x="110238" y="1328596"/>
                  </a:lnTo>
                  <a:lnTo>
                    <a:pt x="109455" y="1328999"/>
                  </a:lnTo>
                  <a:lnTo>
                    <a:pt x="108671" y="1329402"/>
                  </a:lnTo>
                  <a:lnTo>
                    <a:pt x="107888" y="1330610"/>
                  </a:lnTo>
                  <a:lnTo>
                    <a:pt x="107104" y="1332221"/>
                  </a:lnTo>
                  <a:lnTo>
                    <a:pt x="106321" y="1335444"/>
                  </a:lnTo>
                  <a:lnTo>
                    <a:pt x="105929" y="1341083"/>
                  </a:lnTo>
                  <a:lnTo>
                    <a:pt x="105146" y="1346722"/>
                  </a:lnTo>
                  <a:lnTo>
                    <a:pt x="104362" y="1351556"/>
                  </a:lnTo>
                  <a:lnTo>
                    <a:pt x="103579" y="1353973"/>
                  </a:lnTo>
                  <a:lnTo>
                    <a:pt x="102795" y="1355987"/>
                  </a:lnTo>
                  <a:lnTo>
                    <a:pt x="101620" y="1358001"/>
                  </a:lnTo>
                  <a:lnTo>
                    <a:pt x="100445" y="1360015"/>
                  </a:lnTo>
                  <a:lnTo>
                    <a:pt x="98487" y="1361223"/>
                  </a:lnTo>
                  <a:lnTo>
                    <a:pt x="96920" y="1362432"/>
                  </a:lnTo>
                  <a:lnTo>
                    <a:pt x="94961" y="1363237"/>
                  </a:lnTo>
                  <a:lnTo>
                    <a:pt x="92611" y="1364043"/>
                  </a:lnTo>
                  <a:lnTo>
                    <a:pt x="89869" y="1364848"/>
                  </a:lnTo>
                  <a:lnTo>
                    <a:pt x="87127" y="1365251"/>
                  </a:lnTo>
                  <a:lnTo>
                    <a:pt x="80467" y="1364848"/>
                  </a:lnTo>
                  <a:lnTo>
                    <a:pt x="77725" y="1364446"/>
                  </a:lnTo>
                  <a:lnTo>
                    <a:pt x="74983" y="1363640"/>
                  </a:lnTo>
                  <a:lnTo>
                    <a:pt x="72633" y="1362432"/>
                  </a:lnTo>
                  <a:lnTo>
                    <a:pt x="69891" y="1360820"/>
                  </a:lnTo>
                  <a:lnTo>
                    <a:pt x="67932" y="1358806"/>
                  </a:lnTo>
                  <a:lnTo>
                    <a:pt x="65190" y="1356792"/>
                  </a:lnTo>
                  <a:lnTo>
                    <a:pt x="61665" y="1351153"/>
                  </a:lnTo>
                  <a:lnTo>
                    <a:pt x="57747" y="1345111"/>
                  </a:lnTo>
                  <a:lnTo>
                    <a:pt x="55005" y="1338263"/>
                  </a:lnTo>
                  <a:lnTo>
                    <a:pt x="52655" y="1331013"/>
                  </a:lnTo>
                  <a:lnTo>
                    <a:pt x="49913" y="1323360"/>
                  </a:lnTo>
                  <a:lnTo>
                    <a:pt x="48346" y="1316109"/>
                  </a:lnTo>
                  <a:lnTo>
                    <a:pt x="46779" y="1308859"/>
                  </a:lnTo>
                  <a:lnTo>
                    <a:pt x="44037" y="1296372"/>
                  </a:lnTo>
                  <a:lnTo>
                    <a:pt x="43254" y="1287511"/>
                  </a:lnTo>
                  <a:lnTo>
                    <a:pt x="42862" y="1284288"/>
                  </a:lnTo>
                  <a:close/>
                  <a:moveTo>
                    <a:pt x="1298517" y="998258"/>
                  </a:moveTo>
                  <a:lnTo>
                    <a:pt x="1247697" y="1005006"/>
                  </a:lnTo>
                  <a:lnTo>
                    <a:pt x="970168" y="1039940"/>
                  </a:lnTo>
                  <a:lnTo>
                    <a:pt x="956272" y="1045895"/>
                  </a:lnTo>
                  <a:lnTo>
                    <a:pt x="928877" y="1057010"/>
                  </a:lnTo>
                  <a:lnTo>
                    <a:pt x="879644" y="1076859"/>
                  </a:lnTo>
                  <a:lnTo>
                    <a:pt x="925700" y="1070905"/>
                  </a:lnTo>
                  <a:lnTo>
                    <a:pt x="946743" y="1068523"/>
                  </a:lnTo>
                  <a:lnTo>
                    <a:pt x="1317972" y="1020885"/>
                  </a:lnTo>
                  <a:lnTo>
                    <a:pt x="1314399" y="1016122"/>
                  </a:lnTo>
                  <a:lnTo>
                    <a:pt x="1298517" y="998258"/>
                  </a:lnTo>
                  <a:close/>
                  <a:moveTo>
                    <a:pt x="1085309" y="949429"/>
                  </a:moveTo>
                  <a:lnTo>
                    <a:pt x="951111" y="956178"/>
                  </a:lnTo>
                  <a:lnTo>
                    <a:pt x="912995" y="958163"/>
                  </a:lnTo>
                  <a:lnTo>
                    <a:pt x="891952" y="958957"/>
                  </a:lnTo>
                  <a:lnTo>
                    <a:pt x="653731" y="981585"/>
                  </a:lnTo>
                  <a:lnTo>
                    <a:pt x="641819" y="988730"/>
                  </a:lnTo>
                  <a:lnTo>
                    <a:pt x="569956" y="1031207"/>
                  </a:lnTo>
                  <a:lnTo>
                    <a:pt x="947934" y="971263"/>
                  </a:lnTo>
                  <a:lnTo>
                    <a:pt x="990814" y="964515"/>
                  </a:lnTo>
                  <a:lnTo>
                    <a:pt x="999549" y="962927"/>
                  </a:lnTo>
                  <a:lnTo>
                    <a:pt x="1085309" y="949429"/>
                  </a:lnTo>
                  <a:close/>
                  <a:moveTo>
                    <a:pt x="606483" y="818030"/>
                  </a:moveTo>
                  <a:lnTo>
                    <a:pt x="609660" y="823191"/>
                  </a:lnTo>
                  <a:lnTo>
                    <a:pt x="612836" y="831527"/>
                  </a:lnTo>
                  <a:lnTo>
                    <a:pt x="621174" y="852964"/>
                  </a:lnTo>
                  <a:lnTo>
                    <a:pt x="619188" y="828351"/>
                  </a:lnTo>
                  <a:lnTo>
                    <a:pt x="606483" y="818030"/>
                  </a:lnTo>
                  <a:close/>
                  <a:moveTo>
                    <a:pt x="1283033" y="812472"/>
                  </a:moveTo>
                  <a:lnTo>
                    <a:pt x="1282239" y="812869"/>
                  </a:lnTo>
                  <a:lnTo>
                    <a:pt x="1281445" y="814060"/>
                  </a:lnTo>
                  <a:lnTo>
                    <a:pt x="1273504" y="824381"/>
                  </a:lnTo>
                  <a:lnTo>
                    <a:pt x="1265960" y="835100"/>
                  </a:lnTo>
                  <a:lnTo>
                    <a:pt x="1263578" y="838276"/>
                  </a:lnTo>
                  <a:lnTo>
                    <a:pt x="1256034" y="951811"/>
                  </a:lnTo>
                  <a:lnTo>
                    <a:pt x="1261990" y="924023"/>
                  </a:lnTo>
                  <a:lnTo>
                    <a:pt x="1268342" y="897425"/>
                  </a:lnTo>
                  <a:lnTo>
                    <a:pt x="1279062" y="850185"/>
                  </a:lnTo>
                  <a:lnTo>
                    <a:pt x="1282239" y="832321"/>
                  </a:lnTo>
                  <a:lnTo>
                    <a:pt x="1283430" y="825175"/>
                  </a:lnTo>
                  <a:lnTo>
                    <a:pt x="1284621" y="819618"/>
                  </a:lnTo>
                  <a:lnTo>
                    <a:pt x="1284621" y="815251"/>
                  </a:lnTo>
                  <a:lnTo>
                    <a:pt x="1283827" y="812869"/>
                  </a:lnTo>
                  <a:lnTo>
                    <a:pt x="1283430" y="812472"/>
                  </a:lnTo>
                  <a:lnTo>
                    <a:pt x="1283033" y="812472"/>
                  </a:lnTo>
                  <a:close/>
                  <a:moveTo>
                    <a:pt x="266522" y="615950"/>
                  </a:moveTo>
                  <a:lnTo>
                    <a:pt x="270489" y="616347"/>
                  </a:lnTo>
                  <a:lnTo>
                    <a:pt x="273661" y="619521"/>
                  </a:lnTo>
                  <a:lnTo>
                    <a:pt x="344258" y="879386"/>
                  </a:lnTo>
                  <a:lnTo>
                    <a:pt x="345448" y="868674"/>
                  </a:lnTo>
                  <a:lnTo>
                    <a:pt x="370434" y="687760"/>
                  </a:lnTo>
                  <a:lnTo>
                    <a:pt x="364485" y="673081"/>
                  </a:lnTo>
                  <a:lnTo>
                    <a:pt x="370831" y="674271"/>
                  </a:lnTo>
                  <a:lnTo>
                    <a:pt x="377573" y="675858"/>
                  </a:lnTo>
                  <a:lnTo>
                    <a:pt x="383919" y="676255"/>
                  </a:lnTo>
                  <a:lnTo>
                    <a:pt x="390265" y="676652"/>
                  </a:lnTo>
                  <a:lnTo>
                    <a:pt x="396214" y="676255"/>
                  </a:lnTo>
                  <a:lnTo>
                    <a:pt x="402957" y="675858"/>
                  </a:lnTo>
                  <a:lnTo>
                    <a:pt x="409699" y="674668"/>
                  </a:lnTo>
                  <a:lnTo>
                    <a:pt x="416045" y="673478"/>
                  </a:lnTo>
                  <a:lnTo>
                    <a:pt x="412872" y="683793"/>
                  </a:lnTo>
                  <a:lnTo>
                    <a:pt x="409699" y="694108"/>
                  </a:lnTo>
                  <a:lnTo>
                    <a:pt x="407716" y="704820"/>
                  </a:lnTo>
                  <a:lnTo>
                    <a:pt x="406526" y="716326"/>
                  </a:lnTo>
                  <a:lnTo>
                    <a:pt x="406129" y="724657"/>
                  </a:lnTo>
                  <a:lnTo>
                    <a:pt x="405733" y="734973"/>
                  </a:lnTo>
                  <a:lnTo>
                    <a:pt x="405733" y="746875"/>
                  </a:lnTo>
                  <a:lnTo>
                    <a:pt x="406526" y="759967"/>
                  </a:lnTo>
                  <a:lnTo>
                    <a:pt x="407319" y="774250"/>
                  </a:lnTo>
                  <a:lnTo>
                    <a:pt x="408509" y="789326"/>
                  </a:lnTo>
                  <a:lnTo>
                    <a:pt x="412079" y="823049"/>
                  </a:lnTo>
                  <a:lnTo>
                    <a:pt x="416045" y="859549"/>
                  </a:lnTo>
                  <a:lnTo>
                    <a:pt x="421597" y="897636"/>
                  </a:lnTo>
                  <a:lnTo>
                    <a:pt x="427546" y="936914"/>
                  </a:lnTo>
                  <a:lnTo>
                    <a:pt x="433496" y="976191"/>
                  </a:lnTo>
                  <a:lnTo>
                    <a:pt x="445791" y="1051175"/>
                  </a:lnTo>
                  <a:lnTo>
                    <a:pt x="456896" y="1114257"/>
                  </a:lnTo>
                  <a:lnTo>
                    <a:pt x="468398" y="1176546"/>
                  </a:lnTo>
                  <a:lnTo>
                    <a:pt x="469587" y="1181703"/>
                  </a:lnTo>
                  <a:lnTo>
                    <a:pt x="471967" y="1187258"/>
                  </a:lnTo>
                  <a:lnTo>
                    <a:pt x="474347" y="1192415"/>
                  </a:lnTo>
                  <a:lnTo>
                    <a:pt x="477123" y="1197573"/>
                  </a:lnTo>
                  <a:lnTo>
                    <a:pt x="481089" y="1201937"/>
                  </a:lnTo>
                  <a:lnTo>
                    <a:pt x="485055" y="1206301"/>
                  </a:lnTo>
                  <a:lnTo>
                    <a:pt x="489418" y="1210269"/>
                  </a:lnTo>
                  <a:lnTo>
                    <a:pt x="494177" y="1213046"/>
                  </a:lnTo>
                  <a:lnTo>
                    <a:pt x="500920" y="1217410"/>
                  </a:lnTo>
                  <a:lnTo>
                    <a:pt x="508059" y="1220187"/>
                  </a:lnTo>
                  <a:lnTo>
                    <a:pt x="515594" y="1222964"/>
                  </a:lnTo>
                  <a:lnTo>
                    <a:pt x="523527" y="1225345"/>
                  </a:lnTo>
                  <a:lnTo>
                    <a:pt x="531459" y="1227329"/>
                  </a:lnTo>
                  <a:lnTo>
                    <a:pt x="540581" y="1228519"/>
                  </a:lnTo>
                  <a:lnTo>
                    <a:pt x="549306" y="1228915"/>
                  </a:lnTo>
                  <a:lnTo>
                    <a:pt x="558428" y="1229312"/>
                  </a:lnTo>
                  <a:lnTo>
                    <a:pt x="566757" y="1229312"/>
                  </a:lnTo>
                  <a:lnTo>
                    <a:pt x="574689" y="1228519"/>
                  </a:lnTo>
                  <a:lnTo>
                    <a:pt x="583018" y="1228122"/>
                  </a:lnTo>
                  <a:lnTo>
                    <a:pt x="590950" y="1226932"/>
                  </a:lnTo>
                  <a:lnTo>
                    <a:pt x="595313" y="1274937"/>
                  </a:lnTo>
                  <a:lnTo>
                    <a:pt x="591347" y="1282476"/>
                  </a:lnTo>
                  <a:lnTo>
                    <a:pt x="588174" y="1290410"/>
                  </a:lnTo>
                  <a:lnTo>
                    <a:pt x="585398" y="1298742"/>
                  </a:lnTo>
                  <a:lnTo>
                    <a:pt x="583018" y="1306677"/>
                  </a:lnTo>
                  <a:lnTo>
                    <a:pt x="581432" y="1314612"/>
                  </a:lnTo>
                  <a:lnTo>
                    <a:pt x="579845" y="1322150"/>
                  </a:lnTo>
                  <a:lnTo>
                    <a:pt x="577466" y="1336829"/>
                  </a:lnTo>
                  <a:lnTo>
                    <a:pt x="573896" y="1342780"/>
                  </a:lnTo>
                  <a:lnTo>
                    <a:pt x="540581" y="1790304"/>
                  </a:lnTo>
                  <a:lnTo>
                    <a:pt x="537011" y="1789908"/>
                  </a:lnTo>
                  <a:lnTo>
                    <a:pt x="448170" y="1789908"/>
                  </a:lnTo>
                  <a:lnTo>
                    <a:pt x="444997" y="1789908"/>
                  </a:lnTo>
                  <a:lnTo>
                    <a:pt x="441428" y="1790304"/>
                  </a:lnTo>
                  <a:lnTo>
                    <a:pt x="434685" y="1792288"/>
                  </a:lnTo>
                  <a:lnTo>
                    <a:pt x="390265" y="1442759"/>
                  </a:lnTo>
                  <a:lnTo>
                    <a:pt x="383919" y="1443156"/>
                  </a:lnTo>
                  <a:lnTo>
                    <a:pt x="377970" y="1443553"/>
                  </a:lnTo>
                  <a:lnTo>
                    <a:pt x="373607" y="1443156"/>
                  </a:lnTo>
                  <a:lnTo>
                    <a:pt x="369641" y="1442759"/>
                  </a:lnTo>
                  <a:lnTo>
                    <a:pt x="327600" y="1792288"/>
                  </a:lnTo>
                  <a:lnTo>
                    <a:pt x="320461" y="1790304"/>
                  </a:lnTo>
                  <a:lnTo>
                    <a:pt x="316892" y="1789908"/>
                  </a:lnTo>
                  <a:lnTo>
                    <a:pt x="312926" y="1789908"/>
                  </a:lnTo>
                  <a:lnTo>
                    <a:pt x="224085" y="1789908"/>
                  </a:lnTo>
                  <a:lnTo>
                    <a:pt x="221309" y="1790304"/>
                  </a:lnTo>
                  <a:lnTo>
                    <a:pt x="218532" y="1790701"/>
                  </a:lnTo>
                  <a:lnTo>
                    <a:pt x="187597" y="1376503"/>
                  </a:lnTo>
                  <a:lnTo>
                    <a:pt x="188787" y="1369759"/>
                  </a:lnTo>
                  <a:lnTo>
                    <a:pt x="189580" y="1363014"/>
                  </a:lnTo>
                  <a:lnTo>
                    <a:pt x="189977" y="1355873"/>
                  </a:lnTo>
                  <a:lnTo>
                    <a:pt x="189580" y="1348335"/>
                  </a:lnTo>
                  <a:lnTo>
                    <a:pt x="188390" y="1338416"/>
                  </a:lnTo>
                  <a:lnTo>
                    <a:pt x="187200" y="1327704"/>
                  </a:lnTo>
                  <a:lnTo>
                    <a:pt x="184821" y="1315802"/>
                  </a:lnTo>
                  <a:lnTo>
                    <a:pt x="182044" y="1303503"/>
                  </a:lnTo>
                  <a:lnTo>
                    <a:pt x="179665" y="1297552"/>
                  </a:lnTo>
                  <a:lnTo>
                    <a:pt x="177682" y="1291601"/>
                  </a:lnTo>
                  <a:lnTo>
                    <a:pt x="175302" y="1285649"/>
                  </a:lnTo>
                  <a:lnTo>
                    <a:pt x="172526" y="1279698"/>
                  </a:lnTo>
                  <a:lnTo>
                    <a:pt x="169353" y="1274144"/>
                  </a:lnTo>
                  <a:lnTo>
                    <a:pt x="165783" y="1268590"/>
                  </a:lnTo>
                  <a:lnTo>
                    <a:pt x="161817" y="1263829"/>
                  </a:lnTo>
                  <a:lnTo>
                    <a:pt x="157058" y="1259465"/>
                  </a:lnTo>
                  <a:lnTo>
                    <a:pt x="149919" y="1178133"/>
                  </a:lnTo>
                  <a:lnTo>
                    <a:pt x="144763" y="1121795"/>
                  </a:lnTo>
                  <a:lnTo>
                    <a:pt x="140004" y="1058317"/>
                  </a:lnTo>
                  <a:lnTo>
                    <a:pt x="124536" y="836538"/>
                  </a:lnTo>
                  <a:lnTo>
                    <a:pt x="118587" y="831381"/>
                  </a:lnTo>
                  <a:lnTo>
                    <a:pt x="113034" y="825430"/>
                  </a:lnTo>
                  <a:lnTo>
                    <a:pt x="112637" y="825033"/>
                  </a:lnTo>
                  <a:lnTo>
                    <a:pt x="111844" y="825430"/>
                  </a:lnTo>
                  <a:lnTo>
                    <a:pt x="111051" y="827413"/>
                  </a:lnTo>
                  <a:lnTo>
                    <a:pt x="110654" y="831381"/>
                  </a:lnTo>
                  <a:lnTo>
                    <a:pt x="110258" y="836142"/>
                  </a:lnTo>
                  <a:lnTo>
                    <a:pt x="110258" y="851614"/>
                  </a:lnTo>
                  <a:lnTo>
                    <a:pt x="110258" y="871452"/>
                  </a:lnTo>
                  <a:lnTo>
                    <a:pt x="111051" y="925012"/>
                  </a:lnTo>
                  <a:lnTo>
                    <a:pt x="113827" y="990474"/>
                  </a:lnTo>
                  <a:lnTo>
                    <a:pt x="116603" y="1061491"/>
                  </a:lnTo>
                  <a:lnTo>
                    <a:pt x="119776" y="1131317"/>
                  </a:lnTo>
                  <a:lnTo>
                    <a:pt x="122949" y="1194002"/>
                  </a:lnTo>
                  <a:lnTo>
                    <a:pt x="126519" y="1243595"/>
                  </a:lnTo>
                  <a:lnTo>
                    <a:pt x="124536" y="1243198"/>
                  </a:lnTo>
                  <a:lnTo>
                    <a:pt x="122553" y="1242801"/>
                  </a:lnTo>
                  <a:lnTo>
                    <a:pt x="52353" y="1229312"/>
                  </a:lnTo>
                  <a:lnTo>
                    <a:pt x="47197" y="1228915"/>
                  </a:lnTo>
                  <a:lnTo>
                    <a:pt x="42041" y="1228519"/>
                  </a:lnTo>
                  <a:lnTo>
                    <a:pt x="36091" y="1228915"/>
                  </a:lnTo>
                  <a:lnTo>
                    <a:pt x="30539" y="1229709"/>
                  </a:lnTo>
                  <a:lnTo>
                    <a:pt x="27763" y="1205508"/>
                  </a:lnTo>
                  <a:lnTo>
                    <a:pt x="24590" y="1176942"/>
                  </a:lnTo>
                  <a:lnTo>
                    <a:pt x="21417" y="1145203"/>
                  </a:lnTo>
                  <a:lnTo>
                    <a:pt x="18244" y="1110290"/>
                  </a:lnTo>
                  <a:lnTo>
                    <a:pt x="12295" y="1036099"/>
                  </a:lnTo>
                  <a:lnTo>
                    <a:pt x="7139" y="959925"/>
                  </a:lnTo>
                  <a:lnTo>
                    <a:pt x="3173" y="887321"/>
                  </a:lnTo>
                  <a:lnTo>
                    <a:pt x="1586" y="853995"/>
                  </a:lnTo>
                  <a:lnTo>
                    <a:pt x="793" y="824636"/>
                  </a:lnTo>
                  <a:lnTo>
                    <a:pt x="0" y="798848"/>
                  </a:lnTo>
                  <a:lnTo>
                    <a:pt x="0" y="777424"/>
                  </a:lnTo>
                  <a:lnTo>
                    <a:pt x="396" y="761554"/>
                  </a:lnTo>
                  <a:lnTo>
                    <a:pt x="793" y="755603"/>
                  </a:lnTo>
                  <a:lnTo>
                    <a:pt x="1190" y="752032"/>
                  </a:lnTo>
                  <a:lnTo>
                    <a:pt x="1983" y="744494"/>
                  </a:lnTo>
                  <a:lnTo>
                    <a:pt x="3569" y="737353"/>
                  </a:lnTo>
                  <a:lnTo>
                    <a:pt x="5949" y="730608"/>
                  </a:lnTo>
                  <a:lnTo>
                    <a:pt x="8725" y="723864"/>
                  </a:lnTo>
                  <a:lnTo>
                    <a:pt x="12691" y="717516"/>
                  </a:lnTo>
                  <a:lnTo>
                    <a:pt x="16658" y="711168"/>
                  </a:lnTo>
                  <a:lnTo>
                    <a:pt x="21813" y="705217"/>
                  </a:lnTo>
                  <a:lnTo>
                    <a:pt x="27763" y="699266"/>
                  </a:lnTo>
                  <a:lnTo>
                    <a:pt x="33712" y="693711"/>
                  </a:lnTo>
                  <a:lnTo>
                    <a:pt x="40454" y="688157"/>
                  </a:lnTo>
                  <a:lnTo>
                    <a:pt x="47593" y="683396"/>
                  </a:lnTo>
                  <a:lnTo>
                    <a:pt x="55525" y="678239"/>
                  </a:lnTo>
                  <a:lnTo>
                    <a:pt x="63458" y="673478"/>
                  </a:lnTo>
                  <a:lnTo>
                    <a:pt x="72183" y="669113"/>
                  </a:lnTo>
                  <a:lnTo>
                    <a:pt x="81305" y="664353"/>
                  </a:lnTo>
                  <a:lnTo>
                    <a:pt x="90427" y="659988"/>
                  </a:lnTo>
                  <a:lnTo>
                    <a:pt x="99946" y="656418"/>
                  </a:lnTo>
                  <a:lnTo>
                    <a:pt x="109861" y="652450"/>
                  </a:lnTo>
                  <a:lnTo>
                    <a:pt x="130485" y="645309"/>
                  </a:lnTo>
                  <a:lnTo>
                    <a:pt x="151902" y="638564"/>
                  </a:lnTo>
                  <a:lnTo>
                    <a:pt x="174112" y="633010"/>
                  </a:lnTo>
                  <a:lnTo>
                    <a:pt x="196322" y="627456"/>
                  </a:lnTo>
                  <a:lnTo>
                    <a:pt x="218532" y="623488"/>
                  </a:lnTo>
                  <a:lnTo>
                    <a:pt x="241139" y="619521"/>
                  </a:lnTo>
                  <a:lnTo>
                    <a:pt x="262953" y="616347"/>
                  </a:lnTo>
                  <a:lnTo>
                    <a:pt x="266522" y="615950"/>
                  </a:lnTo>
                  <a:close/>
                  <a:moveTo>
                    <a:pt x="1664891" y="614363"/>
                  </a:moveTo>
                  <a:lnTo>
                    <a:pt x="1675210" y="614363"/>
                  </a:lnTo>
                  <a:lnTo>
                    <a:pt x="1686322" y="614760"/>
                  </a:lnTo>
                  <a:lnTo>
                    <a:pt x="1697038" y="615554"/>
                  </a:lnTo>
                  <a:lnTo>
                    <a:pt x="1707754" y="617142"/>
                  </a:lnTo>
                  <a:lnTo>
                    <a:pt x="1718866" y="619127"/>
                  </a:lnTo>
                  <a:lnTo>
                    <a:pt x="1729582" y="621906"/>
                  </a:lnTo>
                  <a:lnTo>
                    <a:pt x="1740297" y="624288"/>
                  </a:lnTo>
                  <a:lnTo>
                    <a:pt x="1750616" y="627861"/>
                  </a:lnTo>
                  <a:lnTo>
                    <a:pt x="1761729" y="631435"/>
                  </a:lnTo>
                  <a:lnTo>
                    <a:pt x="1772047" y="635405"/>
                  </a:lnTo>
                  <a:lnTo>
                    <a:pt x="1782366" y="638978"/>
                  </a:lnTo>
                  <a:lnTo>
                    <a:pt x="1792288" y="643742"/>
                  </a:lnTo>
                  <a:lnTo>
                    <a:pt x="1802210" y="648506"/>
                  </a:lnTo>
                  <a:lnTo>
                    <a:pt x="1821260" y="657637"/>
                  </a:lnTo>
                  <a:lnTo>
                    <a:pt x="1838326" y="667562"/>
                  </a:lnTo>
                  <a:lnTo>
                    <a:pt x="1854994" y="677885"/>
                  </a:lnTo>
                  <a:lnTo>
                    <a:pt x="1869282" y="687810"/>
                  </a:lnTo>
                  <a:lnTo>
                    <a:pt x="1881982" y="697338"/>
                  </a:lnTo>
                  <a:lnTo>
                    <a:pt x="1892301" y="706072"/>
                  </a:lnTo>
                  <a:lnTo>
                    <a:pt x="1900635" y="714012"/>
                  </a:lnTo>
                  <a:lnTo>
                    <a:pt x="1903810" y="717585"/>
                  </a:lnTo>
                  <a:lnTo>
                    <a:pt x="1905794" y="720761"/>
                  </a:lnTo>
                  <a:lnTo>
                    <a:pt x="1907779" y="723541"/>
                  </a:lnTo>
                  <a:lnTo>
                    <a:pt x="1908969" y="725923"/>
                  </a:lnTo>
                  <a:lnTo>
                    <a:pt x="1909366" y="730290"/>
                  </a:lnTo>
                  <a:lnTo>
                    <a:pt x="1909763" y="735848"/>
                  </a:lnTo>
                  <a:lnTo>
                    <a:pt x="1909763" y="752125"/>
                  </a:lnTo>
                  <a:lnTo>
                    <a:pt x="1908969" y="773961"/>
                  </a:lnTo>
                  <a:lnTo>
                    <a:pt x="1907779" y="800957"/>
                  </a:lnTo>
                  <a:lnTo>
                    <a:pt x="1905794" y="832321"/>
                  </a:lnTo>
                  <a:lnTo>
                    <a:pt x="1903413" y="866861"/>
                  </a:lnTo>
                  <a:lnTo>
                    <a:pt x="1897460" y="942689"/>
                  </a:lnTo>
                  <a:lnTo>
                    <a:pt x="1890316" y="1022885"/>
                  </a:lnTo>
                  <a:lnTo>
                    <a:pt x="1882379" y="1101096"/>
                  </a:lnTo>
                  <a:lnTo>
                    <a:pt x="1878410" y="1137621"/>
                  </a:lnTo>
                  <a:lnTo>
                    <a:pt x="1874838" y="1171366"/>
                  </a:lnTo>
                  <a:lnTo>
                    <a:pt x="1870869" y="1201539"/>
                  </a:lnTo>
                  <a:lnTo>
                    <a:pt x="1867298" y="1227345"/>
                  </a:lnTo>
                  <a:lnTo>
                    <a:pt x="1863726" y="1226948"/>
                  </a:lnTo>
                  <a:lnTo>
                    <a:pt x="1860948" y="1226948"/>
                  </a:lnTo>
                  <a:lnTo>
                    <a:pt x="1855391" y="1226948"/>
                  </a:lnTo>
                  <a:lnTo>
                    <a:pt x="1850232" y="1227742"/>
                  </a:lnTo>
                  <a:lnTo>
                    <a:pt x="1784351" y="1240049"/>
                  </a:lnTo>
                  <a:lnTo>
                    <a:pt x="1786732" y="1190026"/>
                  </a:lnTo>
                  <a:lnTo>
                    <a:pt x="1788716" y="1126504"/>
                  </a:lnTo>
                  <a:lnTo>
                    <a:pt x="1789907" y="1056631"/>
                  </a:lnTo>
                  <a:lnTo>
                    <a:pt x="1790701" y="985566"/>
                  </a:lnTo>
                  <a:lnTo>
                    <a:pt x="1790701" y="920854"/>
                  </a:lnTo>
                  <a:lnTo>
                    <a:pt x="1790304" y="892666"/>
                  </a:lnTo>
                  <a:lnTo>
                    <a:pt x="1789907" y="868052"/>
                  </a:lnTo>
                  <a:lnTo>
                    <a:pt x="1789113" y="848201"/>
                  </a:lnTo>
                  <a:lnTo>
                    <a:pt x="1787923" y="833909"/>
                  </a:lnTo>
                  <a:lnTo>
                    <a:pt x="1787129" y="828748"/>
                  </a:lnTo>
                  <a:lnTo>
                    <a:pt x="1786335" y="825969"/>
                  </a:lnTo>
                  <a:lnTo>
                    <a:pt x="1785541" y="824381"/>
                  </a:lnTo>
                  <a:lnTo>
                    <a:pt x="1785144" y="824381"/>
                  </a:lnTo>
                  <a:lnTo>
                    <a:pt x="1784351" y="824778"/>
                  </a:lnTo>
                  <a:lnTo>
                    <a:pt x="1778398" y="832718"/>
                  </a:lnTo>
                  <a:lnTo>
                    <a:pt x="1772444" y="841452"/>
                  </a:lnTo>
                  <a:lnTo>
                    <a:pt x="1770460" y="843437"/>
                  </a:lnTo>
                  <a:lnTo>
                    <a:pt x="1750616" y="1136033"/>
                  </a:lnTo>
                  <a:lnTo>
                    <a:pt x="1743869" y="1212258"/>
                  </a:lnTo>
                  <a:lnTo>
                    <a:pt x="1739107" y="1264664"/>
                  </a:lnTo>
                  <a:lnTo>
                    <a:pt x="1735932" y="1268634"/>
                  </a:lnTo>
                  <a:lnTo>
                    <a:pt x="1733551" y="1272604"/>
                  </a:lnTo>
                  <a:lnTo>
                    <a:pt x="1731169" y="1276971"/>
                  </a:lnTo>
                  <a:lnTo>
                    <a:pt x="1728391" y="1281338"/>
                  </a:lnTo>
                  <a:lnTo>
                    <a:pt x="1724819" y="1290469"/>
                  </a:lnTo>
                  <a:lnTo>
                    <a:pt x="1721644" y="1300394"/>
                  </a:lnTo>
                  <a:lnTo>
                    <a:pt x="1718866" y="1309526"/>
                  </a:lnTo>
                  <a:lnTo>
                    <a:pt x="1717279" y="1319054"/>
                  </a:lnTo>
                  <a:lnTo>
                    <a:pt x="1715294" y="1328185"/>
                  </a:lnTo>
                  <a:lnTo>
                    <a:pt x="1714501" y="1336522"/>
                  </a:lnTo>
                  <a:lnTo>
                    <a:pt x="1710929" y="1342477"/>
                  </a:lnTo>
                  <a:lnTo>
                    <a:pt x="1677194" y="1790303"/>
                  </a:lnTo>
                  <a:lnTo>
                    <a:pt x="1674019" y="1789906"/>
                  </a:lnTo>
                  <a:lnTo>
                    <a:pt x="1585119" y="1789906"/>
                  </a:lnTo>
                  <a:lnTo>
                    <a:pt x="1581150" y="1789906"/>
                  </a:lnTo>
                  <a:lnTo>
                    <a:pt x="1577975" y="1790303"/>
                  </a:lnTo>
                  <a:lnTo>
                    <a:pt x="1571229" y="1792288"/>
                  </a:lnTo>
                  <a:lnTo>
                    <a:pt x="1526382" y="1442523"/>
                  </a:lnTo>
                  <a:lnTo>
                    <a:pt x="1520429" y="1442920"/>
                  </a:lnTo>
                  <a:lnTo>
                    <a:pt x="1514475" y="1443317"/>
                  </a:lnTo>
                  <a:lnTo>
                    <a:pt x="1510110" y="1442920"/>
                  </a:lnTo>
                  <a:lnTo>
                    <a:pt x="1505744" y="1442523"/>
                  </a:lnTo>
                  <a:lnTo>
                    <a:pt x="1464072" y="1792288"/>
                  </a:lnTo>
                  <a:lnTo>
                    <a:pt x="1456929" y="1790303"/>
                  </a:lnTo>
                  <a:lnTo>
                    <a:pt x="1453357" y="1789906"/>
                  </a:lnTo>
                  <a:lnTo>
                    <a:pt x="1449388" y="1789906"/>
                  </a:lnTo>
                  <a:lnTo>
                    <a:pt x="1360488" y="1789906"/>
                  </a:lnTo>
                  <a:lnTo>
                    <a:pt x="1357710" y="1790303"/>
                  </a:lnTo>
                  <a:lnTo>
                    <a:pt x="1354932" y="1790700"/>
                  </a:lnTo>
                  <a:lnTo>
                    <a:pt x="1323578" y="1376223"/>
                  </a:lnTo>
                  <a:lnTo>
                    <a:pt x="1325563" y="1369871"/>
                  </a:lnTo>
                  <a:lnTo>
                    <a:pt x="1326357" y="1362725"/>
                  </a:lnTo>
                  <a:lnTo>
                    <a:pt x="1326357" y="1355579"/>
                  </a:lnTo>
                  <a:lnTo>
                    <a:pt x="1325960" y="1348035"/>
                  </a:lnTo>
                  <a:lnTo>
                    <a:pt x="1324769" y="1338110"/>
                  </a:lnTo>
                  <a:lnTo>
                    <a:pt x="1323182" y="1327391"/>
                  </a:lnTo>
                  <a:lnTo>
                    <a:pt x="1321197" y="1315481"/>
                  </a:lnTo>
                  <a:lnTo>
                    <a:pt x="1318419" y="1303173"/>
                  </a:lnTo>
                  <a:lnTo>
                    <a:pt x="1316435" y="1297218"/>
                  </a:lnTo>
                  <a:lnTo>
                    <a:pt x="1314053" y="1291263"/>
                  </a:lnTo>
                  <a:lnTo>
                    <a:pt x="1312069" y="1285308"/>
                  </a:lnTo>
                  <a:lnTo>
                    <a:pt x="1308894" y="1279353"/>
                  </a:lnTo>
                  <a:lnTo>
                    <a:pt x="1305719" y="1273795"/>
                  </a:lnTo>
                  <a:lnTo>
                    <a:pt x="1302147" y="1268237"/>
                  </a:lnTo>
                  <a:lnTo>
                    <a:pt x="1298178" y="1263472"/>
                  </a:lnTo>
                  <a:lnTo>
                    <a:pt x="1293813" y="1259105"/>
                  </a:lnTo>
                  <a:lnTo>
                    <a:pt x="1292225" y="1240049"/>
                  </a:lnTo>
                  <a:lnTo>
                    <a:pt x="1293813" y="1217419"/>
                  </a:lnTo>
                  <a:lnTo>
                    <a:pt x="1305322" y="1219802"/>
                  </a:lnTo>
                  <a:lnTo>
                    <a:pt x="1311672" y="1220993"/>
                  </a:lnTo>
                  <a:lnTo>
                    <a:pt x="1317228" y="1220993"/>
                  </a:lnTo>
                  <a:lnTo>
                    <a:pt x="1321991" y="1220993"/>
                  </a:lnTo>
                  <a:lnTo>
                    <a:pt x="1326357" y="1220596"/>
                  </a:lnTo>
                  <a:lnTo>
                    <a:pt x="1330325" y="1219802"/>
                  </a:lnTo>
                  <a:lnTo>
                    <a:pt x="1334691" y="1218610"/>
                  </a:lnTo>
                  <a:lnTo>
                    <a:pt x="1339057" y="1217022"/>
                  </a:lnTo>
                  <a:lnTo>
                    <a:pt x="1342628" y="1215037"/>
                  </a:lnTo>
                  <a:lnTo>
                    <a:pt x="1346597" y="1213052"/>
                  </a:lnTo>
                  <a:lnTo>
                    <a:pt x="1350169" y="1210670"/>
                  </a:lnTo>
                  <a:lnTo>
                    <a:pt x="1353741" y="1207891"/>
                  </a:lnTo>
                  <a:lnTo>
                    <a:pt x="1356916" y="1205112"/>
                  </a:lnTo>
                  <a:lnTo>
                    <a:pt x="1360091" y="1201539"/>
                  </a:lnTo>
                  <a:lnTo>
                    <a:pt x="1362869" y="1198363"/>
                  </a:lnTo>
                  <a:lnTo>
                    <a:pt x="1365647" y="1194393"/>
                  </a:lnTo>
                  <a:lnTo>
                    <a:pt x="1367632" y="1190820"/>
                  </a:lnTo>
                  <a:lnTo>
                    <a:pt x="1369219" y="1186453"/>
                  </a:lnTo>
                  <a:lnTo>
                    <a:pt x="1370807" y="1182086"/>
                  </a:lnTo>
                  <a:lnTo>
                    <a:pt x="1394619" y="1110624"/>
                  </a:lnTo>
                  <a:lnTo>
                    <a:pt x="1417638" y="1047897"/>
                  </a:lnTo>
                  <a:lnTo>
                    <a:pt x="1429544" y="1016533"/>
                  </a:lnTo>
                  <a:lnTo>
                    <a:pt x="1440657" y="985169"/>
                  </a:lnTo>
                  <a:lnTo>
                    <a:pt x="1450578" y="954997"/>
                  </a:lnTo>
                  <a:lnTo>
                    <a:pt x="1460500" y="924427"/>
                  </a:lnTo>
                  <a:lnTo>
                    <a:pt x="1469629" y="895048"/>
                  </a:lnTo>
                  <a:lnTo>
                    <a:pt x="1477169" y="866067"/>
                  </a:lnTo>
                  <a:lnTo>
                    <a:pt x="1480741" y="878771"/>
                  </a:lnTo>
                  <a:lnTo>
                    <a:pt x="1482329" y="868052"/>
                  </a:lnTo>
                  <a:lnTo>
                    <a:pt x="1491854" y="796193"/>
                  </a:lnTo>
                  <a:lnTo>
                    <a:pt x="1493838" y="783886"/>
                  </a:lnTo>
                  <a:lnTo>
                    <a:pt x="1506538" y="687016"/>
                  </a:lnTo>
                  <a:lnTo>
                    <a:pt x="1500982" y="672326"/>
                  </a:lnTo>
                  <a:lnTo>
                    <a:pt x="1507729" y="673517"/>
                  </a:lnTo>
                  <a:lnTo>
                    <a:pt x="1514079" y="675105"/>
                  </a:lnTo>
                  <a:lnTo>
                    <a:pt x="1520032" y="675502"/>
                  </a:lnTo>
                  <a:lnTo>
                    <a:pt x="1526382" y="675899"/>
                  </a:lnTo>
                  <a:lnTo>
                    <a:pt x="1533922" y="675502"/>
                  </a:lnTo>
                  <a:lnTo>
                    <a:pt x="1541860" y="674311"/>
                  </a:lnTo>
                  <a:lnTo>
                    <a:pt x="1549400" y="673517"/>
                  </a:lnTo>
                  <a:lnTo>
                    <a:pt x="1556941" y="671929"/>
                  </a:lnTo>
                  <a:lnTo>
                    <a:pt x="1551385" y="690589"/>
                  </a:lnTo>
                  <a:lnTo>
                    <a:pt x="1573213" y="881153"/>
                  </a:lnTo>
                  <a:lnTo>
                    <a:pt x="1628776" y="636993"/>
                  </a:lnTo>
                  <a:lnTo>
                    <a:pt x="1635126" y="631832"/>
                  </a:lnTo>
                  <a:lnTo>
                    <a:pt x="1641476" y="626273"/>
                  </a:lnTo>
                  <a:lnTo>
                    <a:pt x="1647826" y="621112"/>
                  </a:lnTo>
                  <a:lnTo>
                    <a:pt x="1654176" y="615157"/>
                  </a:lnTo>
                  <a:lnTo>
                    <a:pt x="1664891" y="614363"/>
                  </a:lnTo>
                  <a:close/>
                  <a:moveTo>
                    <a:pt x="1134938" y="547688"/>
                  </a:moveTo>
                  <a:lnTo>
                    <a:pt x="1149232" y="547688"/>
                  </a:lnTo>
                  <a:lnTo>
                    <a:pt x="1163128" y="548482"/>
                  </a:lnTo>
                  <a:lnTo>
                    <a:pt x="1177421" y="550070"/>
                  </a:lnTo>
                  <a:lnTo>
                    <a:pt x="1191317" y="552055"/>
                  </a:lnTo>
                  <a:lnTo>
                    <a:pt x="1205611" y="554834"/>
                  </a:lnTo>
                  <a:lnTo>
                    <a:pt x="1219507" y="558010"/>
                  </a:lnTo>
                  <a:lnTo>
                    <a:pt x="1233403" y="561979"/>
                  </a:lnTo>
                  <a:lnTo>
                    <a:pt x="1247300" y="566346"/>
                  </a:lnTo>
                  <a:lnTo>
                    <a:pt x="1261196" y="571110"/>
                  </a:lnTo>
                  <a:lnTo>
                    <a:pt x="1274695" y="576667"/>
                  </a:lnTo>
                  <a:lnTo>
                    <a:pt x="1288194" y="582225"/>
                  </a:lnTo>
                  <a:lnTo>
                    <a:pt x="1300899" y="588180"/>
                  </a:lnTo>
                  <a:lnTo>
                    <a:pt x="1313605" y="594531"/>
                  </a:lnTo>
                  <a:lnTo>
                    <a:pt x="1325913" y="600883"/>
                  </a:lnTo>
                  <a:lnTo>
                    <a:pt x="1337824" y="607632"/>
                  </a:lnTo>
                  <a:lnTo>
                    <a:pt x="1349338" y="614777"/>
                  </a:lnTo>
                  <a:lnTo>
                    <a:pt x="1360455" y="621923"/>
                  </a:lnTo>
                  <a:lnTo>
                    <a:pt x="1370381" y="629069"/>
                  </a:lnTo>
                  <a:lnTo>
                    <a:pt x="1380704" y="636214"/>
                  </a:lnTo>
                  <a:lnTo>
                    <a:pt x="1389836" y="643757"/>
                  </a:lnTo>
                  <a:lnTo>
                    <a:pt x="1398173" y="650902"/>
                  </a:lnTo>
                  <a:lnTo>
                    <a:pt x="1405717" y="658048"/>
                  </a:lnTo>
                  <a:lnTo>
                    <a:pt x="1412864" y="665590"/>
                  </a:lnTo>
                  <a:lnTo>
                    <a:pt x="1419216" y="672339"/>
                  </a:lnTo>
                  <a:lnTo>
                    <a:pt x="1425172" y="679485"/>
                  </a:lnTo>
                  <a:lnTo>
                    <a:pt x="1429936" y="686233"/>
                  </a:lnTo>
                  <a:lnTo>
                    <a:pt x="1433907" y="692982"/>
                  </a:lnTo>
                  <a:lnTo>
                    <a:pt x="1436289" y="699334"/>
                  </a:lnTo>
                  <a:lnTo>
                    <a:pt x="1438274" y="705288"/>
                  </a:lnTo>
                  <a:lnTo>
                    <a:pt x="1439068" y="711243"/>
                  </a:lnTo>
                  <a:lnTo>
                    <a:pt x="1439862" y="719182"/>
                  </a:lnTo>
                  <a:lnTo>
                    <a:pt x="1441053" y="727916"/>
                  </a:lnTo>
                  <a:lnTo>
                    <a:pt x="1441450" y="737443"/>
                  </a:lnTo>
                  <a:lnTo>
                    <a:pt x="1441053" y="746971"/>
                  </a:lnTo>
                  <a:lnTo>
                    <a:pt x="1440656" y="756895"/>
                  </a:lnTo>
                  <a:lnTo>
                    <a:pt x="1439465" y="766820"/>
                  </a:lnTo>
                  <a:lnTo>
                    <a:pt x="1438671" y="777538"/>
                  </a:lnTo>
                  <a:lnTo>
                    <a:pt x="1437083" y="787860"/>
                  </a:lnTo>
                  <a:lnTo>
                    <a:pt x="1433112" y="810090"/>
                  </a:lnTo>
                  <a:lnTo>
                    <a:pt x="1428348" y="833512"/>
                  </a:lnTo>
                  <a:lnTo>
                    <a:pt x="1422392" y="857331"/>
                  </a:lnTo>
                  <a:lnTo>
                    <a:pt x="1415643" y="882340"/>
                  </a:lnTo>
                  <a:lnTo>
                    <a:pt x="1407702" y="908144"/>
                  </a:lnTo>
                  <a:lnTo>
                    <a:pt x="1399761" y="933947"/>
                  </a:lnTo>
                  <a:lnTo>
                    <a:pt x="1390630" y="960148"/>
                  </a:lnTo>
                  <a:lnTo>
                    <a:pt x="1381101" y="986348"/>
                  </a:lnTo>
                  <a:lnTo>
                    <a:pt x="1361646" y="1039146"/>
                  </a:lnTo>
                  <a:lnTo>
                    <a:pt x="1342191" y="1091547"/>
                  </a:lnTo>
                  <a:lnTo>
                    <a:pt x="1317972" y="1165385"/>
                  </a:lnTo>
                  <a:lnTo>
                    <a:pt x="1242535" y="1148315"/>
                  </a:lnTo>
                  <a:lnTo>
                    <a:pt x="1238962" y="1207465"/>
                  </a:lnTo>
                  <a:lnTo>
                    <a:pt x="1232212" y="1284875"/>
                  </a:lnTo>
                  <a:lnTo>
                    <a:pt x="1226654" y="1344422"/>
                  </a:lnTo>
                  <a:lnTo>
                    <a:pt x="1221095" y="1398411"/>
                  </a:lnTo>
                  <a:lnTo>
                    <a:pt x="1220698" y="1403572"/>
                  </a:lnTo>
                  <a:lnTo>
                    <a:pt x="1218316" y="1411908"/>
                  </a:lnTo>
                  <a:lnTo>
                    <a:pt x="1214743" y="1420245"/>
                  </a:lnTo>
                  <a:lnTo>
                    <a:pt x="1211169" y="1428581"/>
                  </a:lnTo>
                  <a:lnTo>
                    <a:pt x="1207199" y="1436918"/>
                  </a:lnTo>
                  <a:lnTo>
                    <a:pt x="1203229" y="1444857"/>
                  </a:lnTo>
                  <a:lnTo>
                    <a:pt x="1198464" y="1452797"/>
                  </a:lnTo>
                  <a:lnTo>
                    <a:pt x="1193303" y="1461133"/>
                  </a:lnTo>
                  <a:lnTo>
                    <a:pt x="1187744" y="1469073"/>
                  </a:lnTo>
                  <a:lnTo>
                    <a:pt x="1141688" y="2084388"/>
                  </a:lnTo>
                  <a:lnTo>
                    <a:pt x="1017416" y="2084388"/>
                  </a:lnTo>
                  <a:lnTo>
                    <a:pt x="955478" y="1594915"/>
                  </a:lnTo>
                  <a:lnTo>
                    <a:pt x="947537" y="1595709"/>
                  </a:lnTo>
                  <a:lnTo>
                    <a:pt x="943567" y="1596503"/>
                  </a:lnTo>
                  <a:lnTo>
                    <a:pt x="939597" y="1596503"/>
                  </a:lnTo>
                  <a:lnTo>
                    <a:pt x="934435" y="1595709"/>
                  </a:lnTo>
                  <a:lnTo>
                    <a:pt x="928877" y="1595312"/>
                  </a:lnTo>
                  <a:lnTo>
                    <a:pt x="871306" y="2082006"/>
                  </a:lnTo>
                  <a:lnTo>
                    <a:pt x="741476" y="2084388"/>
                  </a:lnTo>
                  <a:lnTo>
                    <a:pt x="694625" y="1461133"/>
                  </a:lnTo>
                  <a:lnTo>
                    <a:pt x="685890" y="1446842"/>
                  </a:lnTo>
                  <a:lnTo>
                    <a:pt x="681920" y="1439697"/>
                  </a:lnTo>
                  <a:lnTo>
                    <a:pt x="677553" y="1432948"/>
                  </a:lnTo>
                  <a:lnTo>
                    <a:pt x="673582" y="1425802"/>
                  </a:lnTo>
                  <a:lnTo>
                    <a:pt x="670406" y="1418657"/>
                  </a:lnTo>
                  <a:lnTo>
                    <a:pt x="667230" y="1411511"/>
                  </a:lnTo>
                  <a:lnTo>
                    <a:pt x="664848" y="1403969"/>
                  </a:lnTo>
                  <a:lnTo>
                    <a:pt x="664053" y="1398411"/>
                  </a:lnTo>
                  <a:lnTo>
                    <a:pt x="657701" y="1329337"/>
                  </a:lnTo>
                  <a:lnTo>
                    <a:pt x="650554" y="1253514"/>
                  </a:lnTo>
                  <a:lnTo>
                    <a:pt x="642217" y="1157446"/>
                  </a:lnTo>
                  <a:lnTo>
                    <a:pt x="626335" y="1161415"/>
                  </a:lnTo>
                  <a:lnTo>
                    <a:pt x="610057" y="1165782"/>
                  </a:lnTo>
                  <a:lnTo>
                    <a:pt x="594175" y="1168958"/>
                  </a:lnTo>
                  <a:lnTo>
                    <a:pt x="585440" y="1170943"/>
                  </a:lnTo>
                  <a:lnTo>
                    <a:pt x="577500" y="1171737"/>
                  </a:lnTo>
                  <a:lnTo>
                    <a:pt x="569956" y="1172531"/>
                  </a:lnTo>
                  <a:lnTo>
                    <a:pt x="562412" y="1172928"/>
                  </a:lnTo>
                  <a:lnTo>
                    <a:pt x="554869" y="1172928"/>
                  </a:lnTo>
                  <a:lnTo>
                    <a:pt x="548119" y="1172531"/>
                  </a:lnTo>
                  <a:lnTo>
                    <a:pt x="541369" y="1171737"/>
                  </a:lnTo>
                  <a:lnTo>
                    <a:pt x="535017" y="1170149"/>
                  </a:lnTo>
                  <a:lnTo>
                    <a:pt x="529458" y="1167767"/>
                  </a:lnTo>
                  <a:lnTo>
                    <a:pt x="523900" y="1165385"/>
                  </a:lnTo>
                  <a:lnTo>
                    <a:pt x="514768" y="1116557"/>
                  </a:lnTo>
                  <a:lnTo>
                    <a:pt x="504048" y="1055819"/>
                  </a:lnTo>
                  <a:lnTo>
                    <a:pt x="492931" y="988730"/>
                  </a:lnTo>
                  <a:lnTo>
                    <a:pt x="482211" y="919656"/>
                  </a:lnTo>
                  <a:lnTo>
                    <a:pt x="477049" y="885913"/>
                  </a:lnTo>
                  <a:lnTo>
                    <a:pt x="472682" y="853361"/>
                  </a:lnTo>
                  <a:lnTo>
                    <a:pt x="468712" y="822397"/>
                  </a:lnTo>
                  <a:lnTo>
                    <a:pt x="465932" y="794608"/>
                  </a:lnTo>
                  <a:lnTo>
                    <a:pt x="463550" y="770393"/>
                  </a:lnTo>
                  <a:lnTo>
                    <a:pt x="462359" y="748956"/>
                  </a:lnTo>
                  <a:lnTo>
                    <a:pt x="461962" y="740222"/>
                  </a:lnTo>
                  <a:lnTo>
                    <a:pt x="461962" y="732680"/>
                  </a:lnTo>
                  <a:lnTo>
                    <a:pt x="462359" y="726328"/>
                  </a:lnTo>
                  <a:lnTo>
                    <a:pt x="463153" y="720770"/>
                  </a:lnTo>
                  <a:lnTo>
                    <a:pt x="463550" y="716404"/>
                  </a:lnTo>
                  <a:lnTo>
                    <a:pt x="463947" y="711640"/>
                  </a:lnTo>
                  <a:lnTo>
                    <a:pt x="465138" y="707273"/>
                  </a:lnTo>
                  <a:lnTo>
                    <a:pt x="466330" y="702906"/>
                  </a:lnTo>
                  <a:lnTo>
                    <a:pt x="469109" y="694173"/>
                  </a:lnTo>
                  <a:lnTo>
                    <a:pt x="473079" y="685836"/>
                  </a:lnTo>
                  <a:lnTo>
                    <a:pt x="477447" y="677500"/>
                  </a:lnTo>
                  <a:lnTo>
                    <a:pt x="483005" y="669957"/>
                  </a:lnTo>
                  <a:lnTo>
                    <a:pt x="489358" y="662415"/>
                  </a:lnTo>
                  <a:lnTo>
                    <a:pt x="496504" y="654475"/>
                  </a:lnTo>
                  <a:lnTo>
                    <a:pt x="504048" y="647329"/>
                  </a:lnTo>
                  <a:lnTo>
                    <a:pt x="512783" y="640581"/>
                  </a:lnTo>
                  <a:lnTo>
                    <a:pt x="521915" y="634229"/>
                  </a:lnTo>
                  <a:lnTo>
                    <a:pt x="531443" y="628275"/>
                  </a:lnTo>
                  <a:lnTo>
                    <a:pt x="542163" y="621923"/>
                  </a:lnTo>
                  <a:lnTo>
                    <a:pt x="552883" y="616365"/>
                  </a:lnTo>
                  <a:lnTo>
                    <a:pt x="564000" y="610411"/>
                  </a:lnTo>
                  <a:lnTo>
                    <a:pt x="575911" y="605250"/>
                  </a:lnTo>
                  <a:lnTo>
                    <a:pt x="588220" y="600089"/>
                  </a:lnTo>
                  <a:lnTo>
                    <a:pt x="600925" y="595325"/>
                  </a:lnTo>
                  <a:lnTo>
                    <a:pt x="613233" y="590562"/>
                  </a:lnTo>
                  <a:lnTo>
                    <a:pt x="626732" y="586195"/>
                  </a:lnTo>
                  <a:lnTo>
                    <a:pt x="640231" y="582225"/>
                  </a:lnTo>
                  <a:lnTo>
                    <a:pt x="653731" y="577858"/>
                  </a:lnTo>
                  <a:lnTo>
                    <a:pt x="681920" y="570713"/>
                  </a:lnTo>
                  <a:lnTo>
                    <a:pt x="710110" y="564361"/>
                  </a:lnTo>
                  <a:lnTo>
                    <a:pt x="738299" y="558407"/>
                  </a:lnTo>
                  <a:lnTo>
                    <a:pt x="766489" y="554040"/>
                  </a:lnTo>
                  <a:lnTo>
                    <a:pt x="793884" y="549673"/>
                  </a:lnTo>
                  <a:lnTo>
                    <a:pt x="797458" y="549276"/>
                  </a:lnTo>
                  <a:lnTo>
                    <a:pt x="800634" y="549276"/>
                  </a:lnTo>
                  <a:lnTo>
                    <a:pt x="806987" y="549276"/>
                  </a:lnTo>
                  <a:lnTo>
                    <a:pt x="897114" y="881943"/>
                  </a:lnTo>
                  <a:lnTo>
                    <a:pt x="899099" y="868843"/>
                  </a:lnTo>
                  <a:lnTo>
                    <a:pt x="930068" y="640581"/>
                  </a:lnTo>
                  <a:lnTo>
                    <a:pt x="921333" y="617953"/>
                  </a:lnTo>
                  <a:lnTo>
                    <a:pt x="938406" y="588577"/>
                  </a:lnTo>
                  <a:lnTo>
                    <a:pt x="977712" y="588180"/>
                  </a:lnTo>
                  <a:lnTo>
                    <a:pt x="994388" y="617953"/>
                  </a:lnTo>
                  <a:lnTo>
                    <a:pt x="986844" y="644551"/>
                  </a:lnTo>
                  <a:lnTo>
                    <a:pt x="1014636" y="885913"/>
                  </a:lnTo>
                  <a:lnTo>
                    <a:pt x="1088485" y="559597"/>
                  </a:lnTo>
                  <a:lnTo>
                    <a:pt x="1096823" y="556025"/>
                  </a:lnTo>
                  <a:lnTo>
                    <a:pt x="1103175" y="552849"/>
                  </a:lnTo>
                  <a:lnTo>
                    <a:pt x="1106749" y="550467"/>
                  </a:lnTo>
                  <a:lnTo>
                    <a:pt x="1107543" y="550070"/>
                  </a:lnTo>
                  <a:lnTo>
                    <a:pt x="1107543" y="549673"/>
                  </a:lnTo>
                  <a:lnTo>
                    <a:pt x="1121042" y="548085"/>
                  </a:lnTo>
                  <a:lnTo>
                    <a:pt x="1134938" y="547688"/>
                  </a:lnTo>
                  <a:close/>
                  <a:moveTo>
                    <a:pt x="1529566" y="180975"/>
                  </a:moveTo>
                  <a:lnTo>
                    <a:pt x="1542295" y="180975"/>
                  </a:lnTo>
                  <a:lnTo>
                    <a:pt x="1554228" y="181372"/>
                  </a:lnTo>
                  <a:lnTo>
                    <a:pt x="1566162" y="182564"/>
                  </a:lnTo>
                  <a:lnTo>
                    <a:pt x="1577698" y="184153"/>
                  </a:lnTo>
                  <a:lnTo>
                    <a:pt x="1588040" y="186139"/>
                  </a:lnTo>
                  <a:lnTo>
                    <a:pt x="1598781" y="188920"/>
                  </a:lnTo>
                  <a:lnTo>
                    <a:pt x="1608328" y="191700"/>
                  </a:lnTo>
                  <a:lnTo>
                    <a:pt x="1617874" y="195275"/>
                  </a:lnTo>
                  <a:lnTo>
                    <a:pt x="1626626" y="198453"/>
                  </a:lnTo>
                  <a:lnTo>
                    <a:pt x="1634979" y="202426"/>
                  </a:lnTo>
                  <a:lnTo>
                    <a:pt x="1642935" y="206398"/>
                  </a:lnTo>
                  <a:lnTo>
                    <a:pt x="1650095" y="210370"/>
                  </a:lnTo>
                  <a:lnTo>
                    <a:pt x="1656858" y="214740"/>
                  </a:lnTo>
                  <a:lnTo>
                    <a:pt x="1663222" y="218315"/>
                  </a:lnTo>
                  <a:lnTo>
                    <a:pt x="1673962" y="225862"/>
                  </a:lnTo>
                  <a:lnTo>
                    <a:pt x="1682316" y="232615"/>
                  </a:lnTo>
                  <a:lnTo>
                    <a:pt x="1688681" y="238177"/>
                  </a:lnTo>
                  <a:lnTo>
                    <a:pt x="1693454" y="243341"/>
                  </a:lnTo>
                  <a:lnTo>
                    <a:pt x="1691863" y="246519"/>
                  </a:lnTo>
                  <a:lnTo>
                    <a:pt x="1689476" y="250888"/>
                  </a:lnTo>
                  <a:lnTo>
                    <a:pt x="1686692" y="256052"/>
                  </a:lnTo>
                  <a:lnTo>
                    <a:pt x="1682714" y="262011"/>
                  </a:lnTo>
                  <a:lnTo>
                    <a:pt x="1677940" y="268367"/>
                  </a:lnTo>
                  <a:lnTo>
                    <a:pt x="1671973" y="275120"/>
                  </a:lnTo>
                  <a:lnTo>
                    <a:pt x="1665211" y="281078"/>
                  </a:lnTo>
                  <a:lnTo>
                    <a:pt x="1661233" y="284256"/>
                  </a:lnTo>
                  <a:lnTo>
                    <a:pt x="1656858" y="286639"/>
                  </a:lnTo>
                  <a:lnTo>
                    <a:pt x="1652880" y="289420"/>
                  </a:lnTo>
                  <a:lnTo>
                    <a:pt x="1648106" y="291803"/>
                  </a:lnTo>
                  <a:lnTo>
                    <a:pt x="1643333" y="293790"/>
                  </a:lnTo>
                  <a:lnTo>
                    <a:pt x="1638162" y="295776"/>
                  </a:lnTo>
                  <a:lnTo>
                    <a:pt x="1632593" y="296967"/>
                  </a:lnTo>
                  <a:lnTo>
                    <a:pt x="1627024" y="297762"/>
                  </a:lnTo>
                  <a:lnTo>
                    <a:pt x="1621057" y="298159"/>
                  </a:lnTo>
                  <a:lnTo>
                    <a:pt x="1614692" y="298159"/>
                  </a:lnTo>
                  <a:lnTo>
                    <a:pt x="1607930" y="297762"/>
                  </a:lnTo>
                  <a:lnTo>
                    <a:pt x="1601167" y="296570"/>
                  </a:lnTo>
                  <a:lnTo>
                    <a:pt x="1594007" y="294584"/>
                  </a:lnTo>
                  <a:lnTo>
                    <a:pt x="1586449" y="292201"/>
                  </a:lnTo>
                  <a:lnTo>
                    <a:pt x="1578891" y="289420"/>
                  </a:lnTo>
                  <a:lnTo>
                    <a:pt x="1570936" y="285448"/>
                  </a:lnTo>
                  <a:lnTo>
                    <a:pt x="1561389" y="280681"/>
                  </a:lnTo>
                  <a:lnTo>
                    <a:pt x="1551842" y="276708"/>
                  </a:lnTo>
                  <a:lnTo>
                    <a:pt x="1590825" y="295776"/>
                  </a:lnTo>
                  <a:lnTo>
                    <a:pt x="1608328" y="303720"/>
                  </a:lnTo>
                  <a:lnTo>
                    <a:pt x="1617477" y="306898"/>
                  </a:lnTo>
                  <a:lnTo>
                    <a:pt x="1625830" y="310473"/>
                  </a:lnTo>
                  <a:lnTo>
                    <a:pt x="1633786" y="312857"/>
                  </a:lnTo>
                  <a:lnTo>
                    <a:pt x="1641344" y="314446"/>
                  </a:lnTo>
                  <a:lnTo>
                    <a:pt x="1648902" y="316035"/>
                  </a:lnTo>
                  <a:lnTo>
                    <a:pt x="1655664" y="316432"/>
                  </a:lnTo>
                  <a:lnTo>
                    <a:pt x="1662427" y="316035"/>
                  </a:lnTo>
                  <a:lnTo>
                    <a:pt x="1665609" y="315240"/>
                  </a:lnTo>
                  <a:lnTo>
                    <a:pt x="1668393" y="314446"/>
                  </a:lnTo>
                  <a:lnTo>
                    <a:pt x="1671576" y="313651"/>
                  </a:lnTo>
                  <a:lnTo>
                    <a:pt x="1674360" y="312460"/>
                  </a:lnTo>
                  <a:lnTo>
                    <a:pt x="1676747" y="310871"/>
                  </a:lnTo>
                  <a:lnTo>
                    <a:pt x="1679531" y="309282"/>
                  </a:lnTo>
                  <a:lnTo>
                    <a:pt x="1680725" y="321993"/>
                  </a:lnTo>
                  <a:lnTo>
                    <a:pt x="1681123" y="333910"/>
                  </a:lnTo>
                  <a:lnTo>
                    <a:pt x="1681123" y="345430"/>
                  </a:lnTo>
                  <a:lnTo>
                    <a:pt x="1680327" y="356950"/>
                  </a:lnTo>
                  <a:lnTo>
                    <a:pt x="1682316" y="354566"/>
                  </a:lnTo>
                  <a:lnTo>
                    <a:pt x="1683509" y="353772"/>
                  </a:lnTo>
                  <a:lnTo>
                    <a:pt x="1684703" y="353772"/>
                  </a:lnTo>
                  <a:lnTo>
                    <a:pt x="1685896" y="354169"/>
                  </a:lnTo>
                  <a:lnTo>
                    <a:pt x="1687487" y="354964"/>
                  </a:lnTo>
                  <a:lnTo>
                    <a:pt x="1688681" y="356553"/>
                  </a:lnTo>
                  <a:lnTo>
                    <a:pt x="1689874" y="358142"/>
                  </a:lnTo>
                  <a:lnTo>
                    <a:pt x="1692261" y="363703"/>
                  </a:lnTo>
                  <a:lnTo>
                    <a:pt x="1694250" y="370456"/>
                  </a:lnTo>
                  <a:lnTo>
                    <a:pt x="1695841" y="378401"/>
                  </a:lnTo>
                  <a:lnTo>
                    <a:pt x="1697034" y="387934"/>
                  </a:lnTo>
                  <a:lnTo>
                    <a:pt x="1698227" y="398660"/>
                  </a:lnTo>
                  <a:lnTo>
                    <a:pt x="1698625" y="409782"/>
                  </a:lnTo>
                  <a:lnTo>
                    <a:pt x="1698227" y="420905"/>
                  </a:lnTo>
                  <a:lnTo>
                    <a:pt x="1697034" y="431630"/>
                  </a:lnTo>
                  <a:lnTo>
                    <a:pt x="1695841" y="441164"/>
                  </a:lnTo>
                  <a:lnTo>
                    <a:pt x="1694250" y="449108"/>
                  </a:lnTo>
                  <a:lnTo>
                    <a:pt x="1692261" y="456259"/>
                  </a:lnTo>
                  <a:lnTo>
                    <a:pt x="1689874" y="461423"/>
                  </a:lnTo>
                  <a:lnTo>
                    <a:pt x="1688681" y="463012"/>
                  </a:lnTo>
                  <a:lnTo>
                    <a:pt x="1687487" y="464998"/>
                  </a:lnTo>
                  <a:lnTo>
                    <a:pt x="1685896" y="465792"/>
                  </a:lnTo>
                  <a:lnTo>
                    <a:pt x="1684703" y="465792"/>
                  </a:lnTo>
                  <a:lnTo>
                    <a:pt x="1683112" y="465792"/>
                  </a:lnTo>
                  <a:lnTo>
                    <a:pt x="1681520" y="464203"/>
                  </a:lnTo>
                  <a:lnTo>
                    <a:pt x="1680327" y="463012"/>
                  </a:lnTo>
                  <a:lnTo>
                    <a:pt x="1679134" y="461025"/>
                  </a:lnTo>
                  <a:lnTo>
                    <a:pt x="1677940" y="458642"/>
                  </a:lnTo>
                  <a:lnTo>
                    <a:pt x="1676349" y="455464"/>
                  </a:lnTo>
                  <a:lnTo>
                    <a:pt x="1674758" y="447917"/>
                  </a:lnTo>
                  <a:lnTo>
                    <a:pt x="1673565" y="457450"/>
                  </a:lnTo>
                  <a:lnTo>
                    <a:pt x="1671973" y="467381"/>
                  </a:lnTo>
                  <a:lnTo>
                    <a:pt x="1669587" y="476518"/>
                  </a:lnTo>
                  <a:lnTo>
                    <a:pt x="1667200" y="485654"/>
                  </a:lnTo>
                  <a:lnTo>
                    <a:pt x="1664813" y="494393"/>
                  </a:lnTo>
                  <a:lnTo>
                    <a:pt x="1661631" y="502735"/>
                  </a:lnTo>
                  <a:lnTo>
                    <a:pt x="1658449" y="511077"/>
                  </a:lnTo>
                  <a:lnTo>
                    <a:pt x="1654869" y="519419"/>
                  </a:lnTo>
                  <a:lnTo>
                    <a:pt x="1651289" y="526966"/>
                  </a:lnTo>
                  <a:lnTo>
                    <a:pt x="1646913" y="534514"/>
                  </a:lnTo>
                  <a:lnTo>
                    <a:pt x="1642537" y="541664"/>
                  </a:lnTo>
                  <a:lnTo>
                    <a:pt x="1638162" y="548417"/>
                  </a:lnTo>
                  <a:lnTo>
                    <a:pt x="1633388" y="555170"/>
                  </a:lnTo>
                  <a:lnTo>
                    <a:pt x="1628217" y="561526"/>
                  </a:lnTo>
                  <a:lnTo>
                    <a:pt x="1623046" y="567485"/>
                  </a:lnTo>
                  <a:lnTo>
                    <a:pt x="1618272" y="573443"/>
                  </a:lnTo>
                  <a:lnTo>
                    <a:pt x="1612703" y="578607"/>
                  </a:lnTo>
                  <a:lnTo>
                    <a:pt x="1607134" y="583771"/>
                  </a:lnTo>
                  <a:lnTo>
                    <a:pt x="1601565" y="588538"/>
                  </a:lnTo>
                  <a:lnTo>
                    <a:pt x="1596394" y="592510"/>
                  </a:lnTo>
                  <a:lnTo>
                    <a:pt x="1590427" y="596880"/>
                  </a:lnTo>
                  <a:lnTo>
                    <a:pt x="1584460" y="600852"/>
                  </a:lnTo>
                  <a:lnTo>
                    <a:pt x="1578891" y="604030"/>
                  </a:lnTo>
                  <a:lnTo>
                    <a:pt x="1572924" y="607605"/>
                  </a:lnTo>
                  <a:lnTo>
                    <a:pt x="1566958" y="609989"/>
                  </a:lnTo>
                  <a:lnTo>
                    <a:pt x="1560991" y="612372"/>
                  </a:lnTo>
                  <a:lnTo>
                    <a:pt x="1555024" y="614756"/>
                  </a:lnTo>
                  <a:lnTo>
                    <a:pt x="1549853" y="616344"/>
                  </a:lnTo>
                  <a:lnTo>
                    <a:pt x="1543886" y="617536"/>
                  </a:lnTo>
                  <a:lnTo>
                    <a:pt x="1538317" y="618331"/>
                  </a:lnTo>
                  <a:lnTo>
                    <a:pt x="1532748" y="618728"/>
                  </a:lnTo>
                  <a:lnTo>
                    <a:pt x="1527179" y="619125"/>
                  </a:lnTo>
                  <a:lnTo>
                    <a:pt x="1523201" y="618728"/>
                  </a:lnTo>
                  <a:lnTo>
                    <a:pt x="1518428" y="618331"/>
                  </a:lnTo>
                  <a:lnTo>
                    <a:pt x="1513654" y="617536"/>
                  </a:lnTo>
                  <a:lnTo>
                    <a:pt x="1508881" y="615947"/>
                  </a:lnTo>
                  <a:lnTo>
                    <a:pt x="1503709" y="614358"/>
                  </a:lnTo>
                  <a:lnTo>
                    <a:pt x="1498538" y="611975"/>
                  </a:lnTo>
                  <a:lnTo>
                    <a:pt x="1492969" y="609592"/>
                  </a:lnTo>
                  <a:lnTo>
                    <a:pt x="1487798" y="606414"/>
                  </a:lnTo>
                  <a:lnTo>
                    <a:pt x="1482229" y="603633"/>
                  </a:lnTo>
                  <a:lnTo>
                    <a:pt x="1476660" y="599661"/>
                  </a:lnTo>
                  <a:lnTo>
                    <a:pt x="1465522" y="591716"/>
                  </a:lnTo>
                  <a:lnTo>
                    <a:pt x="1454384" y="582580"/>
                  </a:lnTo>
                  <a:lnTo>
                    <a:pt x="1443246" y="572251"/>
                  </a:lnTo>
                  <a:lnTo>
                    <a:pt x="1432108" y="560732"/>
                  </a:lnTo>
                  <a:lnTo>
                    <a:pt x="1421765" y="548020"/>
                  </a:lnTo>
                  <a:lnTo>
                    <a:pt x="1416992" y="541664"/>
                  </a:lnTo>
                  <a:lnTo>
                    <a:pt x="1411821" y="534514"/>
                  </a:lnTo>
                  <a:lnTo>
                    <a:pt x="1407445" y="527364"/>
                  </a:lnTo>
                  <a:lnTo>
                    <a:pt x="1402671" y="520213"/>
                  </a:lnTo>
                  <a:lnTo>
                    <a:pt x="1398296" y="512666"/>
                  </a:lnTo>
                  <a:lnTo>
                    <a:pt x="1394318" y="504721"/>
                  </a:lnTo>
                  <a:lnTo>
                    <a:pt x="1390340" y="496777"/>
                  </a:lnTo>
                  <a:lnTo>
                    <a:pt x="1386760" y="488435"/>
                  </a:lnTo>
                  <a:lnTo>
                    <a:pt x="1383180" y="480490"/>
                  </a:lnTo>
                  <a:lnTo>
                    <a:pt x="1380395" y="472148"/>
                  </a:lnTo>
                  <a:lnTo>
                    <a:pt x="1377213" y="463012"/>
                  </a:lnTo>
                  <a:lnTo>
                    <a:pt x="1374826" y="454272"/>
                  </a:lnTo>
                  <a:lnTo>
                    <a:pt x="1373235" y="460231"/>
                  </a:lnTo>
                  <a:lnTo>
                    <a:pt x="1370848" y="464998"/>
                  </a:lnTo>
                  <a:lnTo>
                    <a:pt x="1369655" y="466189"/>
                  </a:lnTo>
                  <a:lnTo>
                    <a:pt x="1368462" y="467381"/>
                  </a:lnTo>
                  <a:lnTo>
                    <a:pt x="1367268" y="468176"/>
                  </a:lnTo>
                  <a:lnTo>
                    <a:pt x="1366075" y="468573"/>
                  </a:lnTo>
                  <a:lnTo>
                    <a:pt x="1364484" y="468176"/>
                  </a:lnTo>
                  <a:lnTo>
                    <a:pt x="1363291" y="467381"/>
                  </a:lnTo>
                  <a:lnTo>
                    <a:pt x="1361699" y="466189"/>
                  </a:lnTo>
                  <a:lnTo>
                    <a:pt x="1360506" y="463806"/>
                  </a:lnTo>
                  <a:lnTo>
                    <a:pt x="1358119" y="459039"/>
                  </a:lnTo>
                  <a:lnTo>
                    <a:pt x="1356130" y="452286"/>
                  </a:lnTo>
                  <a:lnTo>
                    <a:pt x="1354539" y="443547"/>
                  </a:lnTo>
                  <a:lnTo>
                    <a:pt x="1353346" y="434411"/>
                  </a:lnTo>
                  <a:lnTo>
                    <a:pt x="1352550" y="423685"/>
                  </a:lnTo>
                  <a:lnTo>
                    <a:pt x="1352550" y="412563"/>
                  </a:lnTo>
                  <a:lnTo>
                    <a:pt x="1352550" y="401043"/>
                  </a:lnTo>
                  <a:lnTo>
                    <a:pt x="1353346" y="390715"/>
                  </a:lnTo>
                  <a:lnTo>
                    <a:pt x="1354539" y="381181"/>
                  </a:lnTo>
                  <a:lnTo>
                    <a:pt x="1356130" y="372839"/>
                  </a:lnTo>
                  <a:lnTo>
                    <a:pt x="1358119" y="366086"/>
                  </a:lnTo>
                  <a:lnTo>
                    <a:pt x="1360506" y="360922"/>
                  </a:lnTo>
                  <a:lnTo>
                    <a:pt x="1361699" y="358936"/>
                  </a:lnTo>
                  <a:lnTo>
                    <a:pt x="1363291" y="357744"/>
                  </a:lnTo>
                  <a:lnTo>
                    <a:pt x="1364484" y="356950"/>
                  </a:lnTo>
                  <a:lnTo>
                    <a:pt x="1366075" y="356553"/>
                  </a:lnTo>
                  <a:lnTo>
                    <a:pt x="1366871" y="356950"/>
                  </a:lnTo>
                  <a:lnTo>
                    <a:pt x="1367666" y="357347"/>
                  </a:lnTo>
                  <a:lnTo>
                    <a:pt x="1368064" y="349800"/>
                  </a:lnTo>
                  <a:lnTo>
                    <a:pt x="1368462" y="342252"/>
                  </a:lnTo>
                  <a:lnTo>
                    <a:pt x="1369257" y="335499"/>
                  </a:lnTo>
                  <a:lnTo>
                    <a:pt x="1370053" y="329541"/>
                  </a:lnTo>
                  <a:lnTo>
                    <a:pt x="1369655" y="321596"/>
                  </a:lnTo>
                  <a:lnTo>
                    <a:pt x="1369257" y="314049"/>
                  </a:lnTo>
                  <a:lnTo>
                    <a:pt x="1369257" y="307296"/>
                  </a:lnTo>
                  <a:lnTo>
                    <a:pt x="1369655" y="300543"/>
                  </a:lnTo>
                  <a:lnTo>
                    <a:pt x="1370053" y="294584"/>
                  </a:lnTo>
                  <a:lnTo>
                    <a:pt x="1370848" y="289023"/>
                  </a:lnTo>
                  <a:lnTo>
                    <a:pt x="1372440" y="283461"/>
                  </a:lnTo>
                  <a:lnTo>
                    <a:pt x="1374031" y="278297"/>
                  </a:lnTo>
                  <a:lnTo>
                    <a:pt x="1375622" y="273531"/>
                  </a:lnTo>
                  <a:lnTo>
                    <a:pt x="1377213" y="269558"/>
                  </a:lnTo>
                  <a:lnTo>
                    <a:pt x="1379998" y="265189"/>
                  </a:lnTo>
                  <a:lnTo>
                    <a:pt x="1382384" y="262011"/>
                  </a:lnTo>
                  <a:lnTo>
                    <a:pt x="1384771" y="258436"/>
                  </a:lnTo>
                  <a:lnTo>
                    <a:pt x="1387953" y="255655"/>
                  </a:lnTo>
                  <a:lnTo>
                    <a:pt x="1391136" y="252477"/>
                  </a:lnTo>
                  <a:lnTo>
                    <a:pt x="1394716" y="250491"/>
                  </a:lnTo>
                  <a:lnTo>
                    <a:pt x="1379600" y="250491"/>
                  </a:lnTo>
                  <a:lnTo>
                    <a:pt x="1367666" y="250888"/>
                  </a:lnTo>
                  <a:lnTo>
                    <a:pt x="1357324" y="251683"/>
                  </a:lnTo>
                  <a:lnTo>
                    <a:pt x="1364484" y="248108"/>
                  </a:lnTo>
                  <a:lnTo>
                    <a:pt x="1371644" y="243341"/>
                  </a:lnTo>
                  <a:lnTo>
                    <a:pt x="1379202" y="238177"/>
                  </a:lnTo>
                  <a:lnTo>
                    <a:pt x="1386362" y="232615"/>
                  </a:lnTo>
                  <a:lnTo>
                    <a:pt x="1400285" y="222287"/>
                  </a:lnTo>
                  <a:lnTo>
                    <a:pt x="1406649" y="217520"/>
                  </a:lnTo>
                  <a:lnTo>
                    <a:pt x="1412218" y="214343"/>
                  </a:lnTo>
                  <a:lnTo>
                    <a:pt x="1428528" y="206398"/>
                  </a:lnTo>
                  <a:lnTo>
                    <a:pt x="1444041" y="199645"/>
                  </a:lnTo>
                  <a:lnTo>
                    <a:pt x="1459157" y="194481"/>
                  </a:lnTo>
                  <a:lnTo>
                    <a:pt x="1474273" y="189714"/>
                  </a:lnTo>
                  <a:lnTo>
                    <a:pt x="1488594" y="186139"/>
                  </a:lnTo>
                  <a:lnTo>
                    <a:pt x="1502914" y="183756"/>
                  </a:lnTo>
                  <a:lnTo>
                    <a:pt x="1516439" y="182167"/>
                  </a:lnTo>
                  <a:lnTo>
                    <a:pt x="1529566" y="180975"/>
                  </a:lnTo>
                  <a:close/>
                  <a:moveTo>
                    <a:pt x="392103" y="180975"/>
                  </a:moveTo>
                  <a:lnTo>
                    <a:pt x="405170" y="180975"/>
                  </a:lnTo>
                  <a:lnTo>
                    <a:pt x="417445" y="181372"/>
                  </a:lnTo>
                  <a:lnTo>
                    <a:pt x="428532" y="182564"/>
                  </a:lnTo>
                  <a:lnTo>
                    <a:pt x="440015" y="184153"/>
                  </a:lnTo>
                  <a:lnTo>
                    <a:pt x="451102" y="186139"/>
                  </a:lnTo>
                  <a:lnTo>
                    <a:pt x="461001" y="188920"/>
                  </a:lnTo>
                  <a:lnTo>
                    <a:pt x="471296" y="191700"/>
                  </a:lnTo>
                  <a:lnTo>
                    <a:pt x="480404" y="195275"/>
                  </a:lnTo>
                  <a:lnTo>
                    <a:pt x="489115" y="198453"/>
                  </a:lnTo>
                  <a:lnTo>
                    <a:pt x="497430" y="202426"/>
                  </a:lnTo>
                  <a:lnTo>
                    <a:pt x="505349" y="206398"/>
                  </a:lnTo>
                  <a:lnTo>
                    <a:pt x="512873" y="210370"/>
                  </a:lnTo>
                  <a:lnTo>
                    <a:pt x="519604" y="214740"/>
                  </a:lnTo>
                  <a:lnTo>
                    <a:pt x="525543" y="218315"/>
                  </a:lnTo>
                  <a:lnTo>
                    <a:pt x="536234" y="225862"/>
                  </a:lnTo>
                  <a:lnTo>
                    <a:pt x="544550" y="232615"/>
                  </a:lnTo>
                  <a:lnTo>
                    <a:pt x="550489" y="238177"/>
                  </a:lnTo>
                  <a:lnTo>
                    <a:pt x="555637" y="243341"/>
                  </a:lnTo>
                  <a:lnTo>
                    <a:pt x="554053" y="246519"/>
                  </a:lnTo>
                  <a:lnTo>
                    <a:pt x="551677" y="250888"/>
                  </a:lnTo>
                  <a:lnTo>
                    <a:pt x="548905" y="256052"/>
                  </a:lnTo>
                  <a:lnTo>
                    <a:pt x="544946" y="262011"/>
                  </a:lnTo>
                  <a:lnTo>
                    <a:pt x="540194" y="268367"/>
                  </a:lnTo>
                  <a:lnTo>
                    <a:pt x="534255" y="275120"/>
                  </a:lnTo>
                  <a:lnTo>
                    <a:pt x="527523" y="281078"/>
                  </a:lnTo>
                  <a:lnTo>
                    <a:pt x="523564" y="284256"/>
                  </a:lnTo>
                  <a:lnTo>
                    <a:pt x="519604" y="286639"/>
                  </a:lnTo>
                  <a:lnTo>
                    <a:pt x="515248" y="289420"/>
                  </a:lnTo>
                  <a:lnTo>
                    <a:pt x="510497" y="291803"/>
                  </a:lnTo>
                  <a:lnTo>
                    <a:pt x="505745" y="293790"/>
                  </a:lnTo>
                  <a:lnTo>
                    <a:pt x="500598" y="295776"/>
                  </a:lnTo>
                  <a:lnTo>
                    <a:pt x="495054" y="296967"/>
                  </a:lnTo>
                  <a:lnTo>
                    <a:pt x="489511" y="297762"/>
                  </a:lnTo>
                  <a:lnTo>
                    <a:pt x="483175" y="298159"/>
                  </a:lnTo>
                  <a:lnTo>
                    <a:pt x="477236" y="298159"/>
                  </a:lnTo>
                  <a:lnTo>
                    <a:pt x="470504" y="297762"/>
                  </a:lnTo>
                  <a:lnTo>
                    <a:pt x="463773" y="296570"/>
                  </a:lnTo>
                  <a:lnTo>
                    <a:pt x="456646" y="294584"/>
                  </a:lnTo>
                  <a:lnTo>
                    <a:pt x="449122" y="292201"/>
                  </a:lnTo>
                  <a:lnTo>
                    <a:pt x="441599" y="289420"/>
                  </a:lnTo>
                  <a:lnTo>
                    <a:pt x="433680" y="285448"/>
                  </a:lnTo>
                  <a:lnTo>
                    <a:pt x="424572" y="280681"/>
                  </a:lnTo>
                  <a:lnTo>
                    <a:pt x="414673" y="276708"/>
                  </a:lnTo>
                  <a:lnTo>
                    <a:pt x="453082" y="295776"/>
                  </a:lnTo>
                  <a:lnTo>
                    <a:pt x="471296" y="303720"/>
                  </a:lnTo>
                  <a:lnTo>
                    <a:pt x="480008" y="306898"/>
                  </a:lnTo>
                  <a:lnTo>
                    <a:pt x="488323" y="310473"/>
                  </a:lnTo>
                  <a:lnTo>
                    <a:pt x="496242" y="312857"/>
                  </a:lnTo>
                  <a:lnTo>
                    <a:pt x="503765" y="314446"/>
                  </a:lnTo>
                  <a:lnTo>
                    <a:pt x="511289" y="316035"/>
                  </a:lnTo>
                  <a:lnTo>
                    <a:pt x="518020" y="316432"/>
                  </a:lnTo>
                  <a:lnTo>
                    <a:pt x="524751" y="316035"/>
                  </a:lnTo>
                  <a:lnTo>
                    <a:pt x="527919" y="315240"/>
                  </a:lnTo>
                  <a:lnTo>
                    <a:pt x="530691" y="314446"/>
                  </a:lnTo>
                  <a:lnTo>
                    <a:pt x="533859" y="313651"/>
                  </a:lnTo>
                  <a:lnTo>
                    <a:pt x="536234" y="312460"/>
                  </a:lnTo>
                  <a:lnTo>
                    <a:pt x="539402" y="310871"/>
                  </a:lnTo>
                  <a:lnTo>
                    <a:pt x="541382" y="309282"/>
                  </a:lnTo>
                  <a:lnTo>
                    <a:pt x="542966" y="321993"/>
                  </a:lnTo>
                  <a:lnTo>
                    <a:pt x="543362" y="333910"/>
                  </a:lnTo>
                  <a:lnTo>
                    <a:pt x="542966" y="345430"/>
                  </a:lnTo>
                  <a:lnTo>
                    <a:pt x="542570" y="356950"/>
                  </a:lnTo>
                  <a:lnTo>
                    <a:pt x="544550" y="354566"/>
                  </a:lnTo>
                  <a:lnTo>
                    <a:pt x="545738" y="353772"/>
                  </a:lnTo>
                  <a:lnTo>
                    <a:pt x="546925" y="353772"/>
                  </a:lnTo>
                  <a:lnTo>
                    <a:pt x="548113" y="354169"/>
                  </a:lnTo>
                  <a:lnTo>
                    <a:pt x="549301" y="354964"/>
                  </a:lnTo>
                  <a:lnTo>
                    <a:pt x="550489" y="356553"/>
                  </a:lnTo>
                  <a:lnTo>
                    <a:pt x="551677" y="358142"/>
                  </a:lnTo>
                  <a:lnTo>
                    <a:pt x="554449" y="363703"/>
                  </a:lnTo>
                  <a:lnTo>
                    <a:pt x="556429" y="370456"/>
                  </a:lnTo>
                  <a:lnTo>
                    <a:pt x="558012" y="378401"/>
                  </a:lnTo>
                  <a:lnTo>
                    <a:pt x="559596" y="387934"/>
                  </a:lnTo>
                  <a:lnTo>
                    <a:pt x="560388" y="398660"/>
                  </a:lnTo>
                  <a:lnTo>
                    <a:pt x="560388" y="409782"/>
                  </a:lnTo>
                  <a:lnTo>
                    <a:pt x="560388" y="420905"/>
                  </a:lnTo>
                  <a:lnTo>
                    <a:pt x="559596" y="431630"/>
                  </a:lnTo>
                  <a:lnTo>
                    <a:pt x="558012" y="441164"/>
                  </a:lnTo>
                  <a:lnTo>
                    <a:pt x="556429" y="449108"/>
                  </a:lnTo>
                  <a:lnTo>
                    <a:pt x="554449" y="456259"/>
                  </a:lnTo>
                  <a:lnTo>
                    <a:pt x="551677" y="461423"/>
                  </a:lnTo>
                  <a:lnTo>
                    <a:pt x="550489" y="463012"/>
                  </a:lnTo>
                  <a:lnTo>
                    <a:pt x="549301" y="464998"/>
                  </a:lnTo>
                  <a:lnTo>
                    <a:pt x="548113" y="465792"/>
                  </a:lnTo>
                  <a:lnTo>
                    <a:pt x="546925" y="465792"/>
                  </a:lnTo>
                  <a:lnTo>
                    <a:pt x="544946" y="465792"/>
                  </a:lnTo>
                  <a:lnTo>
                    <a:pt x="543758" y="464203"/>
                  </a:lnTo>
                  <a:lnTo>
                    <a:pt x="542570" y="463012"/>
                  </a:lnTo>
                  <a:lnTo>
                    <a:pt x="541382" y="461025"/>
                  </a:lnTo>
                  <a:lnTo>
                    <a:pt x="540194" y="458642"/>
                  </a:lnTo>
                  <a:lnTo>
                    <a:pt x="539006" y="455464"/>
                  </a:lnTo>
                  <a:lnTo>
                    <a:pt x="536630" y="447917"/>
                  </a:lnTo>
                  <a:lnTo>
                    <a:pt x="535442" y="457450"/>
                  </a:lnTo>
                  <a:lnTo>
                    <a:pt x="533859" y="467381"/>
                  </a:lnTo>
                  <a:lnTo>
                    <a:pt x="531483" y="476518"/>
                  </a:lnTo>
                  <a:lnTo>
                    <a:pt x="529503" y="485654"/>
                  </a:lnTo>
                  <a:lnTo>
                    <a:pt x="527127" y="494393"/>
                  </a:lnTo>
                  <a:lnTo>
                    <a:pt x="523564" y="502735"/>
                  </a:lnTo>
                  <a:lnTo>
                    <a:pt x="520792" y="511077"/>
                  </a:lnTo>
                  <a:lnTo>
                    <a:pt x="516832" y="519419"/>
                  </a:lnTo>
                  <a:lnTo>
                    <a:pt x="513269" y="526966"/>
                  </a:lnTo>
                  <a:lnTo>
                    <a:pt x="508913" y="534514"/>
                  </a:lnTo>
                  <a:lnTo>
                    <a:pt x="504557" y="541664"/>
                  </a:lnTo>
                  <a:lnTo>
                    <a:pt x="500598" y="548417"/>
                  </a:lnTo>
                  <a:lnTo>
                    <a:pt x="495450" y="555170"/>
                  </a:lnTo>
                  <a:lnTo>
                    <a:pt x="490699" y="561526"/>
                  </a:lnTo>
                  <a:lnTo>
                    <a:pt x="485947" y="567485"/>
                  </a:lnTo>
                  <a:lnTo>
                    <a:pt x="480404" y="573443"/>
                  </a:lnTo>
                  <a:lnTo>
                    <a:pt x="475256" y="578607"/>
                  </a:lnTo>
                  <a:lnTo>
                    <a:pt x="469713" y="583771"/>
                  </a:lnTo>
                  <a:lnTo>
                    <a:pt x="464565" y="588538"/>
                  </a:lnTo>
                  <a:lnTo>
                    <a:pt x="458625" y="592510"/>
                  </a:lnTo>
                  <a:lnTo>
                    <a:pt x="453082" y="596880"/>
                  </a:lnTo>
                  <a:lnTo>
                    <a:pt x="447142" y="600852"/>
                  </a:lnTo>
                  <a:lnTo>
                    <a:pt x="441203" y="604030"/>
                  </a:lnTo>
                  <a:lnTo>
                    <a:pt x="435263" y="607605"/>
                  </a:lnTo>
                  <a:lnTo>
                    <a:pt x="429720" y="609989"/>
                  </a:lnTo>
                  <a:lnTo>
                    <a:pt x="424177" y="612372"/>
                  </a:lnTo>
                  <a:lnTo>
                    <a:pt x="418237" y="614756"/>
                  </a:lnTo>
                  <a:lnTo>
                    <a:pt x="412298" y="616344"/>
                  </a:lnTo>
                  <a:lnTo>
                    <a:pt x="406754" y="617536"/>
                  </a:lnTo>
                  <a:lnTo>
                    <a:pt x="401211" y="618331"/>
                  </a:lnTo>
                  <a:lnTo>
                    <a:pt x="395667" y="618728"/>
                  </a:lnTo>
                  <a:lnTo>
                    <a:pt x="390520" y="619125"/>
                  </a:lnTo>
                  <a:lnTo>
                    <a:pt x="385768" y="618728"/>
                  </a:lnTo>
                  <a:lnTo>
                    <a:pt x="381017" y="618331"/>
                  </a:lnTo>
                  <a:lnTo>
                    <a:pt x="376265" y="617536"/>
                  </a:lnTo>
                  <a:lnTo>
                    <a:pt x="371909" y="615947"/>
                  </a:lnTo>
                  <a:lnTo>
                    <a:pt x="366762" y="614358"/>
                  </a:lnTo>
                  <a:lnTo>
                    <a:pt x="361218" y="611975"/>
                  </a:lnTo>
                  <a:lnTo>
                    <a:pt x="356467" y="609592"/>
                  </a:lnTo>
                  <a:lnTo>
                    <a:pt x="350923" y="606414"/>
                  </a:lnTo>
                  <a:lnTo>
                    <a:pt x="345380" y="603633"/>
                  </a:lnTo>
                  <a:lnTo>
                    <a:pt x="339836" y="599661"/>
                  </a:lnTo>
                  <a:lnTo>
                    <a:pt x="328353" y="591716"/>
                  </a:lnTo>
                  <a:lnTo>
                    <a:pt x="317662" y="582580"/>
                  </a:lnTo>
                  <a:lnTo>
                    <a:pt x="306575" y="572251"/>
                  </a:lnTo>
                  <a:lnTo>
                    <a:pt x="295884" y="560732"/>
                  </a:lnTo>
                  <a:lnTo>
                    <a:pt x="285193" y="548020"/>
                  </a:lnTo>
                  <a:lnTo>
                    <a:pt x="280046" y="541664"/>
                  </a:lnTo>
                  <a:lnTo>
                    <a:pt x="275690" y="534514"/>
                  </a:lnTo>
                  <a:lnTo>
                    <a:pt x="270543" y="527364"/>
                  </a:lnTo>
                  <a:lnTo>
                    <a:pt x="266187" y="520213"/>
                  </a:lnTo>
                  <a:lnTo>
                    <a:pt x="261832" y="512666"/>
                  </a:lnTo>
                  <a:lnTo>
                    <a:pt x="257872" y="504721"/>
                  </a:lnTo>
                  <a:lnTo>
                    <a:pt x="253516" y="496777"/>
                  </a:lnTo>
                  <a:lnTo>
                    <a:pt x="250349" y="488435"/>
                  </a:lnTo>
                  <a:lnTo>
                    <a:pt x="246785" y="480490"/>
                  </a:lnTo>
                  <a:lnTo>
                    <a:pt x="244013" y="472148"/>
                  </a:lnTo>
                  <a:lnTo>
                    <a:pt x="240846" y="463012"/>
                  </a:lnTo>
                  <a:lnTo>
                    <a:pt x="238470" y="454272"/>
                  </a:lnTo>
                  <a:lnTo>
                    <a:pt x="236490" y="460231"/>
                  </a:lnTo>
                  <a:lnTo>
                    <a:pt x="234114" y="464998"/>
                  </a:lnTo>
                  <a:lnTo>
                    <a:pt x="233322" y="466189"/>
                  </a:lnTo>
                  <a:lnTo>
                    <a:pt x="232134" y="467381"/>
                  </a:lnTo>
                  <a:lnTo>
                    <a:pt x="230946" y="468176"/>
                  </a:lnTo>
                  <a:lnTo>
                    <a:pt x="229759" y="468573"/>
                  </a:lnTo>
                  <a:lnTo>
                    <a:pt x="228175" y="468176"/>
                  </a:lnTo>
                  <a:lnTo>
                    <a:pt x="226591" y="467381"/>
                  </a:lnTo>
                  <a:lnTo>
                    <a:pt x="225403" y="466189"/>
                  </a:lnTo>
                  <a:lnTo>
                    <a:pt x="224215" y="463806"/>
                  </a:lnTo>
                  <a:lnTo>
                    <a:pt x="222235" y="459039"/>
                  </a:lnTo>
                  <a:lnTo>
                    <a:pt x="219860" y="452286"/>
                  </a:lnTo>
                  <a:lnTo>
                    <a:pt x="218276" y="443547"/>
                  </a:lnTo>
                  <a:lnTo>
                    <a:pt x="217088" y="434411"/>
                  </a:lnTo>
                  <a:lnTo>
                    <a:pt x="216296" y="423685"/>
                  </a:lnTo>
                  <a:lnTo>
                    <a:pt x="215900" y="412563"/>
                  </a:lnTo>
                  <a:lnTo>
                    <a:pt x="216296" y="401043"/>
                  </a:lnTo>
                  <a:lnTo>
                    <a:pt x="217088" y="390715"/>
                  </a:lnTo>
                  <a:lnTo>
                    <a:pt x="218276" y="381181"/>
                  </a:lnTo>
                  <a:lnTo>
                    <a:pt x="219860" y="372839"/>
                  </a:lnTo>
                  <a:lnTo>
                    <a:pt x="222235" y="366086"/>
                  </a:lnTo>
                  <a:lnTo>
                    <a:pt x="224215" y="360922"/>
                  </a:lnTo>
                  <a:lnTo>
                    <a:pt x="225403" y="358936"/>
                  </a:lnTo>
                  <a:lnTo>
                    <a:pt x="226591" y="357744"/>
                  </a:lnTo>
                  <a:lnTo>
                    <a:pt x="228175" y="356950"/>
                  </a:lnTo>
                  <a:lnTo>
                    <a:pt x="229759" y="356553"/>
                  </a:lnTo>
                  <a:lnTo>
                    <a:pt x="230551" y="356950"/>
                  </a:lnTo>
                  <a:lnTo>
                    <a:pt x="231342" y="357347"/>
                  </a:lnTo>
                  <a:lnTo>
                    <a:pt x="232134" y="342252"/>
                  </a:lnTo>
                  <a:lnTo>
                    <a:pt x="232530" y="335499"/>
                  </a:lnTo>
                  <a:lnTo>
                    <a:pt x="233718" y="329541"/>
                  </a:lnTo>
                  <a:lnTo>
                    <a:pt x="232926" y="321596"/>
                  </a:lnTo>
                  <a:lnTo>
                    <a:pt x="232926" y="314049"/>
                  </a:lnTo>
                  <a:lnTo>
                    <a:pt x="232926" y="307296"/>
                  </a:lnTo>
                  <a:lnTo>
                    <a:pt x="232926" y="300543"/>
                  </a:lnTo>
                  <a:lnTo>
                    <a:pt x="233718" y="294584"/>
                  </a:lnTo>
                  <a:lnTo>
                    <a:pt x="234906" y="289023"/>
                  </a:lnTo>
                  <a:lnTo>
                    <a:pt x="236094" y="283461"/>
                  </a:lnTo>
                  <a:lnTo>
                    <a:pt x="237282" y="278297"/>
                  </a:lnTo>
                  <a:lnTo>
                    <a:pt x="238866" y="273531"/>
                  </a:lnTo>
                  <a:lnTo>
                    <a:pt x="240846" y="269558"/>
                  </a:lnTo>
                  <a:lnTo>
                    <a:pt x="243617" y="265189"/>
                  </a:lnTo>
                  <a:lnTo>
                    <a:pt x="245597" y="262011"/>
                  </a:lnTo>
                  <a:lnTo>
                    <a:pt x="248765" y="258436"/>
                  </a:lnTo>
                  <a:lnTo>
                    <a:pt x="251537" y="255655"/>
                  </a:lnTo>
                  <a:lnTo>
                    <a:pt x="255100" y="252477"/>
                  </a:lnTo>
                  <a:lnTo>
                    <a:pt x="258268" y="250491"/>
                  </a:lnTo>
                  <a:lnTo>
                    <a:pt x="243221" y="250491"/>
                  </a:lnTo>
                  <a:lnTo>
                    <a:pt x="231342" y="250888"/>
                  </a:lnTo>
                  <a:lnTo>
                    <a:pt x="221443" y="251683"/>
                  </a:lnTo>
                  <a:lnTo>
                    <a:pt x="228175" y="248108"/>
                  </a:lnTo>
                  <a:lnTo>
                    <a:pt x="235302" y="243341"/>
                  </a:lnTo>
                  <a:lnTo>
                    <a:pt x="242825" y="238177"/>
                  </a:lnTo>
                  <a:lnTo>
                    <a:pt x="249953" y="232615"/>
                  </a:lnTo>
                  <a:lnTo>
                    <a:pt x="263811" y="222287"/>
                  </a:lnTo>
                  <a:lnTo>
                    <a:pt x="270147" y="217520"/>
                  </a:lnTo>
                  <a:lnTo>
                    <a:pt x="276086" y="214343"/>
                  </a:lnTo>
                  <a:lnTo>
                    <a:pt x="291925" y="206398"/>
                  </a:lnTo>
                  <a:lnTo>
                    <a:pt x="307367" y="199645"/>
                  </a:lnTo>
                  <a:lnTo>
                    <a:pt x="322810" y="194481"/>
                  </a:lnTo>
                  <a:lnTo>
                    <a:pt x="337461" y="189714"/>
                  </a:lnTo>
                  <a:lnTo>
                    <a:pt x="351715" y="186139"/>
                  </a:lnTo>
                  <a:lnTo>
                    <a:pt x="365574" y="183756"/>
                  </a:lnTo>
                  <a:lnTo>
                    <a:pt x="379037" y="182167"/>
                  </a:lnTo>
                  <a:lnTo>
                    <a:pt x="392103" y="180975"/>
                  </a:lnTo>
                  <a:close/>
                  <a:moveTo>
                    <a:pt x="958250" y="0"/>
                  </a:moveTo>
                  <a:lnTo>
                    <a:pt x="974507" y="0"/>
                  </a:lnTo>
                  <a:lnTo>
                    <a:pt x="989971" y="397"/>
                  </a:lnTo>
                  <a:lnTo>
                    <a:pt x="1004642" y="1986"/>
                  </a:lnTo>
                  <a:lnTo>
                    <a:pt x="1018917" y="4369"/>
                  </a:lnTo>
                  <a:lnTo>
                    <a:pt x="1032795" y="6752"/>
                  </a:lnTo>
                  <a:lnTo>
                    <a:pt x="1045880" y="9929"/>
                  </a:lnTo>
                  <a:lnTo>
                    <a:pt x="1058172" y="13900"/>
                  </a:lnTo>
                  <a:lnTo>
                    <a:pt x="1070067" y="18269"/>
                  </a:lnTo>
                  <a:lnTo>
                    <a:pt x="1081170" y="22241"/>
                  </a:lnTo>
                  <a:lnTo>
                    <a:pt x="1091876" y="27404"/>
                  </a:lnTo>
                  <a:lnTo>
                    <a:pt x="1101392" y="32170"/>
                  </a:lnTo>
                  <a:lnTo>
                    <a:pt x="1110908" y="36936"/>
                  </a:lnTo>
                  <a:lnTo>
                    <a:pt x="1119235" y="42099"/>
                  </a:lnTo>
                  <a:lnTo>
                    <a:pt x="1127166" y="47262"/>
                  </a:lnTo>
                  <a:lnTo>
                    <a:pt x="1134303" y="52425"/>
                  </a:lnTo>
                  <a:lnTo>
                    <a:pt x="1140647" y="56794"/>
                  </a:lnTo>
                  <a:lnTo>
                    <a:pt x="1151353" y="65531"/>
                  </a:lnTo>
                  <a:lnTo>
                    <a:pt x="1159283" y="72680"/>
                  </a:lnTo>
                  <a:lnTo>
                    <a:pt x="1165628" y="78240"/>
                  </a:lnTo>
                  <a:lnTo>
                    <a:pt x="1163645" y="83006"/>
                  </a:lnTo>
                  <a:lnTo>
                    <a:pt x="1160473" y="88567"/>
                  </a:lnTo>
                  <a:lnTo>
                    <a:pt x="1156904" y="94921"/>
                  </a:lnTo>
                  <a:lnTo>
                    <a:pt x="1151749" y="102467"/>
                  </a:lnTo>
                  <a:lnTo>
                    <a:pt x="1145802" y="110410"/>
                  </a:lnTo>
                  <a:lnTo>
                    <a:pt x="1141837" y="114779"/>
                  </a:lnTo>
                  <a:lnTo>
                    <a:pt x="1138268" y="118354"/>
                  </a:lnTo>
                  <a:lnTo>
                    <a:pt x="1133906" y="122722"/>
                  </a:lnTo>
                  <a:lnTo>
                    <a:pt x="1129545" y="126694"/>
                  </a:lnTo>
                  <a:lnTo>
                    <a:pt x="1124786" y="130268"/>
                  </a:lnTo>
                  <a:lnTo>
                    <a:pt x="1119632" y="134240"/>
                  </a:lnTo>
                  <a:lnTo>
                    <a:pt x="1114081" y="137020"/>
                  </a:lnTo>
                  <a:lnTo>
                    <a:pt x="1108133" y="140197"/>
                  </a:lnTo>
                  <a:lnTo>
                    <a:pt x="1101789" y="142580"/>
                  </a:lnTo>
                  <a:lnTo>
                    <a:pt x="1095841" y="144566"/>
                  </a:lnTo>
                  <a:lnTo>
                    <a:pt x="1089100" y="146552"/>
                  </a:lnTo>
                  <a:lnTo>
                    <a:pt x="1081170" y="147743"/>
                  </a:lnTo>
                  <a:lnTo>
                    <a:pt x="1073636" y="148140"/>
                  </a:lnTo>
                  <a:lnTo>
                    <a:pt x="1066102" y="148140"/>
                  </a:lnTo>
                  <a:lnTo>
                    <a:pt x="1057775" y="147743"/>
                  </a:lnTo>
                  <a:lnTo>
                    <a:pt x="1049052" y="145758"/>
                  </a:lnTo>
                  <a:lnTo>
                    <a:pt x="1039932" y="143772"/>
                  </a:lnTo>
                  <a:lnTo>
                    <a:pt x="1030812" y="140992"/>
                  </a:lnTo>
                  <a:lnTo>
                    <a:pt x="1021296" y="136623"/>
                  </a:lnTo>
                  <a:lnTo>
                    <a:pt x="1010590" y="131857"/>
                  </a:lnTo>
                  <a:lnTo>
                    <a:pt x="998695" y="126297"/>
                  </a:lnTo>
                  <a:lnTo>
                    <a:pt x="987196" y="121134"/>
                  </a:lnTo>
                  <a:lnTo>
                    <a:pt x="1011383" y="133446"/>
                  </a:lnTo>
                  <a:lnTo>
                    <a:pt x="1035571" y="144566"/>
                  </a:lnTo>
                  <a:lnTo>
                    <a:pt x="1047070" y="150126"/>
                  </a:lnTo>
                  <a:lnTo>
                    <a:pt x="1058172" y="155289"/>
                  </a:lnTo>
                  <a:lnTo>
                    <a:pt x="1069274" y="159261"/>
                  </a:lnTo>
                  <a:lnTo>
                    <a:pt x="1079980" y="163233"/>
                  </a:lnTo>
                  <a:lnTo>
                    <a:pt x="1090290" y="166807"/>
                  </a:lnTo>
                  <a:lnTo>
                    <a:pt x="1099806" y="169190"/>
                  </a:lnTo>
                  <a:lnTo>
                    <a:pt x="1109322" y="170381"/>
                  </a:lnTo>
                  <a:lnTo>
                    <a:pt x="1118046" y="171176"/>
                  </a:lnTo>
                  <a:lnTo>
                    <a:pt x="1122011" y="171176"/>
                  </a:lnTo>
                  <a:lnTo>
                    <a:pt x="1126373" y="170779"/>
                  </a:lnTo>
                  <a:lnTo>
                    <a:pt x="1130338" y="169984"/>
                  </a:lnTo>
                  <a:lnTo>
                    <a:pt x="1133906" y="169190"/>
                  </a:lnTo>
                  <a:lnTo>
                    <a:pt x="1137475" y="167998"/>
                  </a:lnTo>
                  <a:lnTo>
                    <a:pt x="1141044" y="166013"/>
                  </a:lnTo>
                  <a:lnTo>
                    <a:pt x="1144612" y="164027"/>
                  </a:lnTo>
                  <a:lnTo>
                    <a:pt x="1147388" y="162041"/>
                  </a:lnTo>
                  <a:lnTo>
                    <a:pt x="1148181" y="170381"/>
                  </a:lnTo>
                  <a:lnTo>
                    <a:pt x="1148974" y="178325"/>
                  </a:lnTo>
                  <a:lnTo>
                    <a:pt x="1150163" y="193417"/>
                  </a:lnTo>
                  <a:lnTo>
                    <a:pt x="1149767" y="208112"/>
                  </a:lnTo>
                  <a:lnTo>
                    <a:pt x="1148577" y="222012"/>
                  </a:lnTo>
                  <a:lnTo>
                    <a:pt x="1150163" y="220424"/>
                  </a:lnTo>
                  <a:lnTo>
                    <a:pt x="1151353" y="219232"/>
                  </a:lnTo>
                  <a:lnTo>
                    <a:pt x="1152543" y="218835"/>
                  </a:lnTo>
                  <a:lnTo>
                    <a:pt x="1154129" y="218438"/>
                  </a:lnTo>
                  <a:lnTo>
                    <a:pt x="1155715" y="218835"/>
                  </a:lnTo>
                  <a:lnTo>
                    <a:pt x="1157697" y="219629"/>
                  </a:lnTo>
                  <a:lnTo>
                    <a:pt x="1159283" y="222012"/>
                  </a:lnTo>
                  <a:lnTo>
                    <a:pt x="1160869" y="223998"/>
                  </a:lnTo>
                  <a:lnTo>
                    <a:pt x="1162059" y="226778"/>
                  </a:lnTo>
                  <a:lnTo>
                    <a:pt x="1164041" y="230750"/>
                  </a:lnTo>
                  <a:lnTo>
                    <a:pt x="1166421" y="239090"/>
                  </a:lnTo>
                  <a:lnTo>
                    <a:pt x="1168403" y="249813"/>
                  </a:lnTo>
                  <a:lnTo>
                    <a:pt x="1169989" y="261728"/>
                  </a:lnTo>
                  <a:lnTo>
                    <a:pt x="1171179" y="275232"/>
                  </a:lnTo>
                  <a:lnTo>
                    <a:pt x="1171575" y="289529"/>
                  </a:lnTo>
                  <a:lnTo>
                    <a:pt x="1171179" y="303827"/>
                  </a:lnTo>
                  <a:lnTo>
                    <a:pt x="1169989" y="316933"/>
                  </a:lnTo>
                  <a:lnTo>
                    <a:pt x="1168403" y="328848"/>
                  </a:lnTo>
                  <a:lnTo>
                    <a:pt x="1166421" y="339174"/>
                  </a:lnTo>
                  <a:lnTo>
                    <a:pt x="1164041" y="347912"/>
                  </a:lnTo>
                  <a:lnTo>
                    <a:pt x="1162059" y="351486"/>
                  </a:lnTo>
                  <a:lnTo>
                    <a:pt x="1160869" y="354266"/>
                  </a:lnTo>
                  <a:lnTo>
                    <a:pt x="1159283" y="357047"/>
                  </a:lnTo>
                  <a:lnTo>
                    <a:pt x="1157697" y="358635"/>
                  </a:lnTo>
                  <a:lnTo>
                    <a:pt x="1155715" y="359827"/>
                  </a:lnTo>
                  <a:lnTo>
                    <a:pt x="1154129" y="360224"/>
                  </a:lnTo>
                  <a:lnTo>
                    <a:pt x="1152146" y="359827"/>
                  </a:lnTo>
                  <a:lnTo>
                    <a:pt x="1150560" y="358635"/>
                  </a:lnTo>
                  <a:lnTo>
                    <a:pt x="1148577" y="356649"/>
                  </a:lnTo>
                  <a:lnTo>
                    <a:pt x="1146991" y="353869"/>
                  </a:lnTo>
                  <a:lnTo>
                    <a:pt x="1145405" y="351089"/>
                  </a:lnTo>
                  <a:lnTo>
                    <a:pt x="1144216" y="346720"/>
                  </a:lnTo>
                  <a:lnTo>
                    <a:pt x="1141440" y="337586"/>
                  </a:lnTo>
                  <a:lnTo>
                    <a:pt x="1139854" y="350295"/>
                  </a:lnTo>
                  <a:lnTo>
                    <a:pt x="1137871" y="361812"/>
                  </a:lnTo>
                  <a:lnTo>
                    <a:pt x="1135096" y="373727"/>
                  </a:lnTo>
                  <a:lnTo>
                    <a:pt x="1132320" y="385245"/>
                  </a:lnTo>
                  <a:lnTo>
                    <a:pt x="1128752" y="395968"/>
                  </a:lnTo>
                  <a:lnTo>
                    <a:pt x="1125183" y="407089"/>
                  </a:lnTo>
                  <a:lnTo>
                    <a:pt x="1120821" y="417812"/>
                  </a:lnTo>
                  <a:lnTo>
                    <a:pt x="1116460" y="427741"/>
                  </a:lnTo>
                  <a:lnTo>
                    <a:pt x="1111701" y="437273"/>
                  </a:lnTo>
                  <a:lnTo>
                    <a:pt x="1106547" y="446805"/>
                  </a:lnTo>
                  <a:lnTo>
                    <a:pt x="1100996" y="455939"/>
                  </a:lnTo>
                  <a:lnTo>
                    <a:pt x="1095444" y="464280"/>
                  </a:lnTo>
                  <a:lnTo>
                    <a:pt x="1089497" y="473017"/>
                  </a:lnTo>
                  <a:lnTo>
                    <a:pt x="1083152" y="480960"/>
                  </a:lnTo>
                  <a:lnTo>
                    <a:pt x="1076808" y="488506"/>
                  </a:lnTo>
                  <a:lnTo>
                    <a:pt x="1070464" y="495655"/>
                  </a:lnTo>
                  <a:lnTo>
                    <a:pt x="1063723" y="502407"/>
                  </a:lnTo>
                  <a:lnTo>
                    <a:pt x="1056586" y="509159"/>
                  </a:lnTo>
                  <a:lnTo>
                    <a:pt x="1049845" y="515116"/>
                  </a:lnTo>
                  <a:lnTo>
                    <a:pt x="1042708" y="520676"/>
                  </a:lnTo>
                  <a:lnTo>
                    <a:pt x="1035174" y="525442"/>
                  </a:lnTo>
                  <a:lnTo>
                    <a:pt x="1028037" y="530605"/>
                  </a:lnTo>
                  <a:lnTo>
                    <a:pt x="1020503" y="534974"/>
                  </a:lnTo>
                  <a:lnTo>
                    <a:pt x="1012969" y="538549"/>
                  </a:lnTo>
                  <a:lnTo>
                    <a:pt x="1005832" y="542520"/>
                  </a:lnTo>
                  <a:lnTo>
                    <a:pt x="998298" y="545300"/>
                  </a:lnTo>
                  <a:lnTo>
                    <a:pt x="991161" y="548081"/>
                  </a:lnTo>
                  <a:lnTo>
                    <a:pt x="984024" y="550067"/>
                  </a:lnTo>
                  <a:lnTo>
                    <a:pt x="976886" y="551655"/>
                  </a:lnTo>
                  <a:lnTo>
                    <a:pt x="969749" y="553244"/>
                  </a:lnTo>
                  <a:lnTo>
                    <a:pt x="962612" y="554038"/>
                  </a:lnTo>
                  <a:lnTo>
                    <a:pt x="955871" y="554038"/>
                  </a:lnTo>
                  <a:lnTo>
                    <a:pt x="950320" y="553641"/>
                  </a:lnTo>
                  <a:lnTo>
                    <a:pt x="944372" y="553244"/>
                  </a:lnTo>
                  <a:lnTo>
                    <a:pt x="938424" y="551655"/>
                  </a:lnTo>
                  <a:lnTo>
                    <a:pt x="932080" y="549669"/>
                  </a:lnTo>
                  <a:lnTo>
                    <a:pt x="925736" y="547683"/>
                  </a:lnTo>
                  <a:lnTo>
                    <a:pt x="919788" y="544903"/>
                  </a:lnTo>
                  <a:lnTo>
                    <a:pt x="913047" y="541726"/>
                  </a:lnTo>
                  <a:lnTo>
                    <a:pt x="906307" y="538151"/>
                  </a:lnTo>
                  <a:lnTo>
                    <a:pt x="898773" y="534180"/>
                  </a:lnTo>
                  <a:lnTo>
                    <a:pt x="892429" y="529811"/>
                  </a:lnTo>
                  <a:lnTo>
                    <a:pt x="884895" y="524648"/>
                  </a:lnTo>
                  <a:lnTo>
                    <a:pt x="877758" y="519882"/>
                  </a:lnTo>
                  <a:lnTo>
                    <a:pt x="870620" y="513925"/>
                  </a:lnTo>
                  <a:lnTo>
                    <a:pt x="863880" y="507967"/>
                  </a:lnTo>
                  <a:lnTo>
                    <a:pt x="856742" y="501613"/>
                  </a:lnTo>
                  <a:lnTo>
                    <a:pt x="849605" y="494861"/>
                  </a:lnTo>
                  <a:lnTo>
                    <a:pt x="842864" y="487712"/>
                  </a:lnTo>
                  <a:lnTo>
                    <a:pt x="836124" y="480166"/>
                  </a:lnTo>
                  <a:lnTo>
                    <a:pt x="829383" y="472223"/>
                  </a:lnTo>
                  <a:lnTo>
                    <a:pt x="823039" y="463883"/>
                  </a:lnTo>
                  <a:lnTo>
                    <a:pt x="816694" y="455542"/>
                  </a:lnTo>
                  <a:lnTo>
                    <a:pt x="810350" y="446805"/>
                  </a:lnTo>
                  <a:lnTo>
                    <a:pt x="804799" y="438067"/>
                  </a:lnTo>
                  <a:lnTo>
                    <a:pt x="798851" y="428535"/>
                  </a:lnTo>
                  <a:lnTo>
                    <a:pt x="793300" y="419004"/>
                  </a:lnTo>
                  <a:lnTo>
                    <a:pt x="788145" y="409075"/>
                  </a:lnTo>
                  <a:lnTo>
                    <a:pt x="782991" y="399146"/>
                  </a:lnTo>
                  <a:lnTo>
                    <a:pt x="778629" y="388819"/>
                  </a:lnTo>
                  <a:lnTo>
                    <a:pt x="774267" y="378493"/>
                  </a:lnTo>
                  <a:lnTo>
                    <a:pt x="770699" y="367770"/>
                  </a:lnTo>
                  <a:lnTo>
                    <a:pt x="767130" y="357047"/>
                  </a:lnTo>
                  <a:lnTo>
                    <a:pt x="763958" y="345529"/>
                  </a:lnTo>
                  <a:lnTo>
                    <a:pt x="761579" y="353075"/>
                  </a:lnTo>
                  <a:lnTo>
                    <a:pt x="759993" y="355855"/>
                  </a:lnTo>
                  <a:lnTo>
                    <a:pt x="758803" y="358635"/>
                  </a:lnTo>
                  <a:lnTo>
                    <a:pt x="757614" y="360621"/>
                  </a:lnTo>
                  <a:lnTo>
                    <a:pt x="755631" y="362210"/>
                  </a:lnTo>
                  <a:lnTo>
                    <a:pt x="754045" y="363401"/>
                  </a:lnTo>
                  <a:lnTo>
                    <a:pt x="752459" y="363798"/>
                  </a:lnTo>
                  <a:lnTo>
                    <a:pt x="750873" y="363401"/>
                  </a:lnTo>
                  <a:lnTo>
                    <a:pt x="748890" y="361812"/>
                  </a:lnTo>
                  <a:lnTo>
                    <a:pt x="747304" y="360224"/>
                  </a:lnTo>
                  <a:lnTo>
                    <a:pt x="745718" y="357841"/>
                  </a:lnTo>
                  <a:lnTo>
                    <a:pt x="744528" y="354664"/>
                  </a:lnTo>
                  <a:lnTo>
                    <a:pt x="742546" y="351486"/>
                  </a:lnTo>
                  <a:lnTo>
                    <a:pt x="740167" y="342352"/>
                  </a:lnTo>
                  <a:lnTo>
                    <a:pt x="738184" y="332423"/>
                  </a:lnTo>
                  <a:lnTo>
                    <a:pt x="736202" y="320111"/>
                  </a:lnTo>
                  <a:lnTo>
                    <a:pt x="735409" y="307004"/>
                  </a:lnTo>
                  <a:lnTo>
                    <a:pt x="735012" y="292707"/>
                  </a:lnTo>
                  <a:lnTo>
                    <a:pt x="735409" y="278409"/>
                  </a:lnTo>
                  <a:lnTo>
                    <a:pt x="736202" y="264905"/>
                  </a:lnTo>
                  <a:lnTo>
                    <a:pt x="738184" y="252991"/>
                  </a:lnTo>
                  <a:lnTo>
                    <a:pt x="740167" y="242665"/>
                  </a:lnTo>
                  <a:lnTo>
                    <a:pt x="742546" y="233927"/>
                  </a:lnTo>
                  <a:lnTo>
                    <a:pt x="744528" y="230353"/>
                  </a:lnTo>
                  <a:lnTo>
                    <a:pt x="745718" y="227175"/>
                  </a:lnTo>
                  <a:lnTo>
                    <a:pt x="747304" y="224792"/>
                  </a:lnTo>
                  <a:lnTo>
                    <a:pt x="748890" y="223204"/>
                  </a:lnTo>
                  <a:lnTo>
                    <a:pt x="750873" y="222409"/>
                  </a:lnTo>
                  <a:lnTo>
                    <a:pt x="752459" y="222012"/>
                  </a:lnTo>
                  <a:lnTo>
                    <a:pt x="753648" y="222409"/>
                  </a:lnTo>
                  <a:lnTo>
                    <a:pt x="754441" y="222807"/>
                  </a:lnTo>
                  <a:lnTo>
                    <a:pt x="754838" y="213275"/>
                  </a:lnTo>
                  <a:lnTo>
                    <a:pt x="755631" y="204140"/>
                  </a:lnTo>
                  <a:lnTo>
                    <a:pt x="756424" y="195800"/>
                  </a:lnTo>
                  <a:lnTo>
                    <a:pt x="758010" y="187856"/>
                  </a:lnTo>
                  <a:lnTo>
                    <a:pt x="757217" y="177927"/>
                  </a:lnTo>
                  <a:lnTo>
                    <a:pt x="756424" y="168793"/>
                  </a:lnTo>
                  <a:lnTo>
                    <a:pt x="756424" y="160055"/>
                  </a:lnTo>
                  <a:lnTo>
                    <a:pt x="757217" y="151318"/>
                  </a:lnTo>
                  <a:lnTo>
                    <a:pt x="758010" y="143772"/>
                  </a:lnTo>
                  <a:lnTo>
                    <a:pt x="759200" y="136226"/>
                  </a:lnTo>
                  <a:lnTo>
                    <a:pt x="760389" y="129474"/>
                  </a:lnTo>
                  <a:lnTo>
                    <a:pt x="762372" y="123119"/>
                  </a:lnTo>
                  <a:lnTo>
                    <a:pt x="764751" y="117162"/>
                  </a:lnTo>
                  <a:lnTo>
                    <a:pt x="767130" y="111602"/>
                  </a:lnTo>
                  <a:lnTo>
                    <a:pt x="769906" y="106836"/>
                  </a:lnTo>
                  <a:lnTo>
                    <a:pt x="773078" y="102070"/>
                  </a:lnTo>
                  <a:lnTo>
                    <a:pt x="776646" y="97701"/>
                  </a:lnTo>
                  <a:lnTo>
                    <a:pt x="780215" y="94127"/>
                  </a:lnTo>
                  <a:lnTo>
                    <a:pt x="784577" y="90552"/>
                  </a:lnTo>
                  <a:lnTo>
                    <a:pt x="788542" y="87772"/>
                  </a:lnTo>
                  <a:lnTo>
                    <a:pt x="769113" y="88169"/>
                  </a:lnTo>
                  <a:lnTo>
                    <a:pt x="754441" y="88567"/>
                  </a:lnTo>
                  <a:lnTo>
                    <a:pt x="741753" y="89361"/>
                  </a:lnTo>
                  <a:lnTo>
                    <a:pt x="746115" y="86978"/>
                  </a:lnTo>
                  <a:lnTo>
                    <a:pt x="750873" y="84198"/>
                  </a:lnTo>
                  <a:lnTo>
                    <a:pt x="759993" y="79035"/>
                  </a:lnTo>
                  <a:lnTo>
                    <a:pt x="768716" y="72283"/>
                  </a:lnTo>
                  <a:lnTo>
                    <a:pt x="778232" y="65531"/>
                  </a:lnTo>
                  <a:lnTo>
                    <a:pt x="795283" y="52425"/>
                  </a:lnTo>
                  <a:lnTo>
                    <a:pt x="803609" y="46468"/>
                  </a:lnTo>
                  <a:lnTo>
                    <a:pt x="810747" y="42099"/>
                  </a:lnTo>
                  <a:lnTo>
                    <a:pt x="821453" y="36936"/>
                  </a:lnTo>
                  <a:lnTo>
                    <a:pt x="830969" y="32567"/>
                  </a:lnTo>
                  <a:lnTo>
                    <a:pt x="841278" y="27801"/>
                  </a:lnTo>
                  <a:lnTo>
                    <a:pt x="850795" y="23829"/>
                  </a:lnTo>
                  <a:lnTo>
                    <a:pt x="860707" y="20255"/>
                  </a:lnTo>
                  <a:lnTo>
                    <a:pt x="870224" y="16681"/>
                  </a:lnTo>
                  <a:lnTo>
                    <a:pt x="879740" y="13900"/>
                  </a:lnTo>
                  <a:lnTo>
                    <a:pt x="888860" y="11518"/>
                  </a:lnTo>
                  <a:lnTo>
                    <a:pt x="897980" y="8737"/>
                  </a:lnTo>
                  <a:lnTo>
                    <a:pt x="907100" y="6752"/>
                  </a:lnTo>
                  <a:lnTo>
                    <a:pt x="915823" y="5163"/>
                  </a:lnTo>
                  <a:lnTo>
                    <a:pt x="924546" y="3177"/>
                  </a:lnTo>
                  <a:lnTo>
                    <a:pt x="941993" y="1191"/>
                  </a:lnTo>
                  <a:lnTo>
                    <a:pt x="9582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51" name="原创设计师QQ598969553        _27">
            <a:extLst>
              <a:ext uri="{FF2B5EF4-FFF2-40B4-BE49-F238E27FC236}">
                <a16:creationId xmlns:a16="http://schemas.microsoft.com/office/drawing/2014/main" id="{7A19232D-2B0E-4122-B9D3-8063123757AA}"/>
              </a:ext>
            </a:extLst>
          </p:cNvPr>
          <p:cNvGrpSpPr/>
          <p:nvPr/>
        </p:nvGrpSpPr>
        <p:grpSpPr>
          <a:xfrm>
            <a:off x="9702659" y="5788505"/>
            <a:ext cx="480053" cy="474507"/>
            <a:chOff x="8029523" y="5386476"/>
            <a:chExt cx="360040" cy="355880"/>
          </a:xfrm>
        </p:grpSpPr>
        <p:sp>
          <p:nvSpPr>
            <p:cNvPr id="52" name="MH_Other_4">
              <a:extLst>
                <a:ext uri="{FF2B5EF4-FFF2-40B4-BE49-F238E27FC236}">
                  <a16:creationId xmlns:a16="http://schemas.microsoft.com/office/drawing/2014/main" id="{6A0F9E4D-369D-4C97-8F31-73862B84DEE5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8029523" y="5386476"/>
              <a:ext cx="360040" cy="35588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143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2400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53" name="MH_Other_9">
              <a:extLst>
                <a:ext uri="{FF2B5EF4-FFF2-40B4-BE49-F238E27FC236}">
                  <a16:creationId xmlns:a16="http://schemas.microsoft.com/office/drawing/2014/main" id="{BD5A76D7-3097-42DE-A098-E045BC51C696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8065543" y="5420416"/>
              <a:ext cx="288000" cy="28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25400" dist="50800" dir="186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32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4" name="KSO_Shape">
              <a:extLst>
                <a:ext uri="{FF2B5EF4-FFF2-40B4-BE49-F238E27FC236}">
                  <a16:creationId xmlns:a16="http://schemas.microsoft.com/office/drawing/2014/main" id="{CFC4A82F-08AA-4F35-9D41-8B916F7E3E3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103472" y="5465416"/>
              <a:ext cx="212143" cy="198000"/>
            </a:xfrm>
            <a:custGeom>
              <a:avLst/>
              <a:gdLst>
                <a:gd name="T0" fmla="*/ 1264650 w 2063750"/>
                <a:gd name="T1" fmla="*/ 933236 h 1925638"/>
                <a:gd name="T2" fmla="*/ 1205010 w 2063750"/>
                <a:gd name="T3" fmla="*/ 981200 h 1925638"/>
                <a:gd name="T4" fmla="*/ 1169637 w 2063750"/>
                <a:gd name="T5" fmla="*/ 913641 h 1925638"/>
                <a:gd name="T6" fmla="*/ 1863628 w 2063750"/>
                <a:gd name="T7" fmla="*/ 619424 h 1925638"/>
                <a:gd name="T8" fmla="*/ 1873035 w 2063750"/>
                <a:gd name="T9" fmla="*/ 667280 h 1925638"/>
                <a:gd name="T10" fmla="*/ 1691374 w 2063750"/>
                <a:gd name="T11" fmla="*/ 669322 h 1925638"/>
                <a:gd name="T12" fmla="*/ 1696077 w 2063750"/>
                <a:gd name="T13" fmla="*/ 621175 h 1925638"/>
                <a:gd name="T14" fmla="*/ 742063 w 2063750"/>
                <a:gd name="T15" fmla="*/ 629637 h 1925638"/>
                <a:gd name="T16" fmla="*/ 727975 w 2063750"/>
                <a:gd name="T17" fmla="*/ 676034 h 1925638"/>
                <a:gd name="T18" fmla="*/ 550987 w 2063750"/>
                <a:gd name="T19" fmla="*/ 656483 h 1925638"/>
                <a:gd name="T20" fmla="*/ 577990 w 2063750"/>
                <a:gd name="T21" fmla="*/ 615922 h 1925638"/>
                <a:gd name="T22" fmla="*/ 1273128 w 2063750"/>
                <a:gd name="T23" fmla="*/ 560052 h 1925638"/>
                <a:gd name="T24" fmla="*/ 1196826 w 2063750"/>
                <a:gd name="T25" fmla="*/ 846374 h 1925638"/>
                <a:gd name="T26" fmla="*/ 1157651 w 2063750"/>
                <a:gd name="T27" fmla="*/ 551279 h 1925638"/>
                <a:gd name="T28" fmla="*/ 1196634 w 2063750"/>
                <a:gd name="T29" fmla="*/ 394965 h 1925638"/>
                <a:gd name="T30" fmla="*/ 1004375 w 2063750"/>
                <a:gd name="T31" fmla="*/ 453667 h 1925638"/>
                <a:gd name="T32" fmla="*/ 916159 w 2063750"/>
                <a:gd name="T33" fmla="*/ 617446 h 1925638"/>
                <a:gd name="T34" fmla="*/ 942243 w 2063750"/>
                <a:gd name="T35" fmla="*/ 775648 h 1925638"/>
                <a:gd name="T36" fmla="*/ 1065042 w 2063750"/>
                <a:gd name="T37" fmla="*/ 952636 h 1925638"/>
                <a:gd name="T38" fmla="*/ 1352258 w 2063750"/>
                <a:gd name="T39" fmla="*/ 1009577 h 1925638"/>
                <a:gd name="T40" fmla="*/ 1456007 w 2063750"/>
                <a:gd name="T41" fmla="*/ 831122 h 1925638"/>
                <a:gd name="T42" fmla="*/ 1514915 w 2063750"/>
                <a:gd name="T43" fmla="*/ 694346 h 1925638"/>
                <a:gd name="T44" fmla="*/ 1484729 w 2063750"/>
                <a:gd name="T45" fmla="*/ 506499 h 1925638"/>
                <a:gd name="T46" fmla="*/ 1323829 w 2063750"/>
                <a:gd name="T47" fmla="*/ 407879 h 1925638"/>
                <a:gd name="T48" fmla="*/ 1277230 w 2063750"/>
                <a:gd name="T49" fmla="*/ 330686 h 1925638"/>
                <a:gd name="T50" fmla="*/ 1483556 w 2063750"/>
                <a:gd name="T51" fmla="*/ 408467 h 1925638"/>
                <a:gd name="T52" fmla="*/ 1585840 w 2063750"/>
                <a:gd name="T53" fmla="*/ 598074 h 1925638"/>
                <a:gd name="T54" fmla="*/ 1556532 w 2063750"/>
                <a:gd name="T55" fmla="*/ 799717 h 1925638"/>
                <a:gd name="T56" fmla="*/ 1444577 w 2063750"/>
                <a:gd name="T57" fmla="*/ 953809 h 1925638"/>
                <a:gd name="T58" fmla="*/ 1379514 w 2063750"/>
                <a:gd name="T59" fmla="*/ 1234993 h 1925638"/>
                <a:gd name="T60" fmla="*/ 1224769 w 2063750"/>
                <a:gd name="T61" fmla="*/ 1299859 h 1925638"/>
                <a:gd name="T62" fmla="*/ 973458 w 2063750"/>
                <a:gd name="T63" fmla="*/ 1301550 h 1925638"/>
                <a:gd name="T64" fmla="*/ 884643 w 2063750"/>
                <a:gd name="T65" fmla="*/ 1352828 h 1925638"/>
                <a:gd name="T66" fmla="*/ 1171315 w 2063750"/>
                <a:gd name="T67" fmla="*/ 1381250 h 1925638"/>
                <a:gd name="T68" fmla="*/ 1609826 w 2063750"/>
                <a:gd name="T69" fmla="*/ 1205732 h 1925638"/>
                <a:gd name="T70" fmla="*/ 1769285 w 2063750"/>
                <a:gd name="T71" fmla="*/ 1202215 h 1925638"/>
                <a:gd name="T72" fmla="*/ 1698033 w 2063750"/>
                <a:gd name="T73" fmla="*/ 1343539 h 1925638"/>
                <a:gd name="T74" fmla="*/ 1830840 w 2063750"/>
                <a:gd name="T75" fmla="*/ 1309461 h 1925638"/>
                <a:gd name="T76" fmla="*/ 1902362 w 2063750"/>
                <a:gd name="T77" fmla="*/ 1344330 h 1925638"/>
                <a:gd name="T78" fmla="*/ 1805632 w 2063750"/>
                <a:gd name="T79" fmla="*/ 1426962 h 1925638"/>
                <a:gd name="T80" fmla="*/ 1115916 w 2063750"/>
                <a:gd name="T81" fmla="*/ 1759833 h 1925638"/>
                <a:gd name="T82" fmla="*/ 544327 w 2063750"/>
                <a:gd name="T83" fmla="*/ 1713829 h 1925638"/>
                <a:gd name="T84" fmla="*/ 50124 w 2063750"/>
                <a:gd name="T85" fmla="*/ 1388576 h 1925638"/>
                <a:gd name="T86" fmla="*/ 277587 w 2063750"/>
                <a:gd name="T87" fmla="*/ 1364841 h 1925638"/>
                <a:gd name="T88" fmla="*/ 557812 w 2063750"/>
                <a:gd name="T89" fmla="*/ 1209541 h 1925638"/>
                <a:gd name="T90" fmla="*/ 1023426 w 2063750"/>
                <a:gd name="T91" fmla="*/ 1057126 h 1925638"/>
                <a:gd name="T92" fmla="*/ 919090 w 2063750"/>
                <a:gd name="T93" fmla="*/ 864876 h 1925638"/>
                <a:gd name="T94" fmla="*/ 854320 w 2063750"/>
                <a:gd name="T95" fmla="*/ 707847 h 1925638"/>
                <a:gd name="T96" fmla="*/ 887730 w 2063750"/>
                <a:gd name="T97" fmla="*/ 478909 h 1925638"/>
                <a:gd name="T98" fmla="*/ 1065042 w 2063750"/>
                <a:gd name="T99" fmla="*/ 350938 h 1925638"/>
                <a:gd name="T100" fmla="*/ 1690144 w 2063750"/>
                <a:gd name="T101" fmla="*/ 203159 h 1925638"/>
                <a:gd name="T102" fmla="*/ 1700127 w 2063750"/>
                <a:gd name="T103" fmla="*/ 250943 h 1925638"/>
                <a:gd name="T104" fmla="*/ 1558014 w 2063750"/>
                <a:gd name="T105" fmla="*/ 348271 h 1925638"/>
                <a:gd name="T106" fmla="*/ 1655497 w 2063750"/>
                <a:gd name="T107" fmla="*/ 206383 h 1925638"/>
                <a:gd name="T108" fmla="*/ 904489 w 2063750"/>
                <a:gd name="T109" fmla="*/ 306056 h 1925638"/>
                <a:gd name="T110" fmla="*/ 895180 w 2063750"/>
                <a:gd name="T111" fmla="*/ 353841 h 1925638"/>
                <a:gd name="T112" fmla="*/ 757001 w 2063750"/>
                <a:gd name="T113" fmla="*/ 243028 h 1925638"/>
                <a:gd name="T114" fmla="*/ 779982 w 2063750"/>
                <a:gd name="T115" fmla="*/ 199933 h 1925638"/>
                <a:gd name="T116" fmla="*/ 1248509 w 2063750"/>
                <a:gd name="T117" fmla="*/ 28478 h 1925638"/>
                <a:gd name="T118" fmla="*/ 1217149 w 2063750"/>
                <a:gd name="T119" fmla="*/ 197882 h 1925638"/>
                <a:gd name="T120" fmla="*/ 1185497 w 2063750"/>
                <a:gd name="T121" fmla="*/ 28478 h 1925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063750" h="1925638">
                  <a:moveTo>
                    <a:pt x="1310496" y="957198"/>
                  </a:moveTo>
                  <a:lnTo>
                    <a:pt x="1315880" y="957198"/>
                  </a:lnTo>
                  <a:lnTo>
                    <a:pt x="1321581" y="957198"/>
                  </a:lnTo>
                  <a:lnTo>
                    <a:pt x="1326965" y="958465"/>
                  </a:lnTo>
                  <a:lnTo>
                    <a:pt x="1332032" y="959732"/>
                  </a:lnTo>
                  <a:lnTo>
                    <a:pt x="1337099" y="961316"/>
                  </a:lnTo>
                  <a:lnTo>
                    <a:pt x="1341850" y="963533"/>
                  </a:lnTo>
                  <a:lnTo>
                    <a:pt x="1346284" y="966383"/>
                  </a:lnTo>
                  <a:lnTo>
                    <a:pt x="1350718" y="969234"/>
                  </a:lnTo>
                  <a:lnTo>
                    <a:pt x="1354202" y="973035"/>
                  </a:lnTo>
                  <a:lnTo>
                    <a:pt x="1357685" y="976519"/>
                  </a:lnTo>
                  <a:lnTo>
                    <a:pt x="1360536" y="980637"/>
                  </a:lnTo>
                  <a:lnTo>
                    <a:pt x="1363386" y="985072"/>
                  </a:lnTo>
                  <a:lnTo>
                    <a:pt x="1365603" y="989506"/>
                  </a:lnTo>
                  <a:lnTo>
                    <a:pt x="1367503" y="994574"/>
                  </a:lnTo>
                  <a:lnTo>
                    <a:pt x="1369087" y="999959"/>
                  </a:lnTo>
                  <a:lnTo>
                    <a:pt x="1369720" y="1005344"/>
                  </a:lnTo>
                  <a:lnTo>
                    <a:pt x="1370037" y="1010728"/>
                  </a:lnTo>
                  <a:lnTo>
                    <a:pt x="1369720" y="1016113"/>
                  </a:lnTo>
                  <a:lnTo>
                    <a:pt x="1369087" y="1021181"/>
                  </a:lnTo>
                  <a:lnTo>
                    <a:pt x="1367503" y="1026566"/>
                  </a:lnTo>
                  <a:lnTo>
                    <a:pt x="1365603" y="1031634"/>
                  </a:lnTo>
                  <a:lnTo>
                    <a:pt x="1363386" y="1036385"/>
                  </a:lnTo>
                  <a:lnTo>
                    <a:pt x="1360536" y="1040503"/>
                  </a:lnTo>
                  <a:lnTo>
                    <a:pt x="1357685" y="1044620"/>
                  </a:lnTo>
                  <a:lnTo>
                    <a:pt x="1354202" y="1048738"/>
                  </a:lnTo>
                  <a:lnTo>
                    <a:pt x="1350718" y="1051906"/>
                  </a:lnTo>
                  <a:lnTo>
                    <a:pt x="1346284" y="1055073"/>
                  </a:lnTo>
                  <a:lnTo>
                    <a:pt x="1341850" y="1057290"/>
                  </a:lnTo>
                  <a:lnTo>
                    <a:pt x="1337099" y="1059507"/>
                  </a:lnTo>
                  <a:lnTo>
                    <a:pt x="1332032" y="1061408"/>
                  </a:lnTo>
                  <a:lnTo>
                    <a:pt x="1326965" y="1062675"/>
                  </a:lnTo>
                  <a:lnTo>
                    <a:pt x="1321581" y="1063308"/>
                  </a:lnTo>
                  <a:lnTo>
                    <a:pt x="1315880" y="1063625"/>
                  </a:lnTo>
                  <a:lnTo>
                    <a:pt x="1310496" y="1063308"/>
                  </a:lnTo>
                  <a:lnTo>
                    <a:pt x="1305428" y="1062675"/>
                  </a:lnTo>
                  <a:lnTo>
                    <a:pt x="1300361" y="1061408"/>
                  </a:lnTo>
                  <a:lnTo>
                    <a:pt x="1295294" y="1059507"/>
                  </a:lnTo>
                  <a:lnTo>
                    <a:pt x="1290543" y="1057290"/>
                  </a:lnTo>
                  <a:lnTo>
                    <a:pt x="1286109" y="1055073"/>
                  </a:lnTo>
                  <a:lnTo>
                    <a:pt x="1281992" y="1051906"/>
                  </a:lnTo>
                  <a:lnTo>
                    <a:pt x="1278191" y="1048738"/>
                  </a:lnTo>
                  <a:lnTo>
                    <a:pt x="1275024" y="1044620"/>
                  </a:lnTo>
                  <a:lnTo>
                    <a:pt x="1271857" y="1040503"/>
                  </a:lnTo>
                  <a:lnTo>
                    <a:pt x="1269324" y="1036385"/>
                  </a:lnTo>
                  <a:lnTo>
                    <a:pt x="1267107" y="1031634"/>
                  </a:lnTo>
                  <a:lnTo>
                    <a:pt x="1265206" y="1026566"/>
                  </a:lnTo>
                  <a:lnTo>
                    <a:pt x="1263940" y="1021181"/>
                  </a:lnTo>
                  <a:lnTo>
                    <a:pt x="1263306" y="1016113"/>
                  </a:lnTo>
                  <a:lnTo>
                    <a:pt x="1262989" y="1010728"/>
                  </a:lnTo>
                  <a:lnTo>
                    <a:pt x="1263306" y="1005344"/>
                  </a:lnTo>
                  <a:lnTo>
                    <a:pt x="1263940" y="999959"/>
                  </a:lnTo>
                  <a:lnTo>
                    <a:pt x="1265206" y="994574"/>
                  </a:lnTo>
                  <a:lnTo>
                    <a:pt x="1267107" y="989506"/>
                  </a:lnTo>
                  <a:lnTo>
                    <a:pt x="1269324" y="985072"/>
                  </a:lnTo>
                  <a:lnTo>
                    <a:pt x="1271857" y="980637"/>
                  </a:lnTo>
                  <a:lnTo>
                    <a:pt x="1275024" y="976519"/>
                  </a:lnTo>
                  <a:lnTo>
                    <a:pt x="1278191" y="973035"/>
                  </a:lnTo>
                  <a:lnTo>
                    <a:pt x="1281992" y="969234"/>
                  </a:lnTo>
                  <a:lnTo>
                    <a:pt x="1286109" y="966383"/>
                  </a:lnTo>
                  <a:lnTo>
                    <a:pt x="1290543" y="963533"/>
                  </a:lnTo>
                  <a:lnTo>
                    <a:pt x="1295294" y="961316"/>
                  </a:lnTo>
                  <a:lnTo>
                    <a:pt x="1300361" y="959732"/>
                  </a:lnTo>
                  <a:lnTo>
                    <a:pt x="1305428" y="958465"/>
                  </a:lnTo>
                  <a:lnTo>
                    <a:pt x="1310496" y="957198"/>
                  </a:lnTo>
                  <a:close/>
                  <a:moveTo>
                    <a:pt x="1856524" y="666750"/>
                  </a:moveTo>
                  <a:lnTo>
                    <a:pt x="2002690" y="666750"/>
                  </a:lnTo>
                  <a:lnTo>
                    <a:pt x="2005874" y="667066"/>
                  </a:lnTo>
                  <a:lnTo>
                    <a:pt x="2009695" y="667382"/>
                  </a:lnTo>
                  <a:lnTo>
                    <a:pt x="2012561" y="668330"/>
                  </a:lnTo>
                  <a:lnTo>
                    <a:pt x="2016064" y="669595"/>
                  </a:lnTo>
                  <a:lnTo>
                    <a:pt x="2018930" y="670859"/>
                  </a:lnTo>
                  <a:lnTo>
                    <a:pt x="2021796" y="672755"/>
                  </a:lnTo>
                  <a:lnTo>
                    <a:pt x="2024344" y="674335"/>
                  </a:lnTo>
                  <a:lnTo>
                    <a:pt x="2026891" y="676863"/>
                  </a:lnTo>
                  <a:lnTo>
                    <a:pt x="2029121" y="679076"/>
                  </a:lnTo>
                  <a:lnTo>
                    <a:pt x="2031031" y="681920"/>
                  </a:lnTo>
                  <a:lnTo>
                    <a:pt x="2032623" y="684764"/>
                  </a:lnTo>
                  <a:lnTo>
                    <a:pt x="2034216" y="687292"/>
                  </a:lnTo>
                  <a:lnTo>
                    <a:pt x="2035489" y="690769"/>
                  </a:lnTo>
                  <a:lnTo>
                    <a:pt x="2036126" y="693929"/>
                  </a:lnTo>
                  <a:lnTo>
                    <a:pt x="2036763" y="697405"/>
                  </a:lnTo>
                  <a:lnTo>
                    <a:pt x="2036763" y="700566"/>
                  </a:lnTo>
                  <a:lnTo>
                    <a:pt x="2036763" y="704358"/>
                  </a:lnTo>
                  <a:lnTo>
                    <a:pt x="2036126" y="707834"/>
                  </a:lnTo>
                  <a:lnTo>
                    <a:pt x="2035489" y="710995"/>
                  </a:lnTo>
                  <a:lnTo>
                    <a:pt x="2034216" y="714155"/>
                  </a:lnTo>
                  <a:lnTo>
                    <a:pt x="2032623" y="716999"/>
                  </a:lnTo>
                  <a:lnTo>
                    <a:pt x="2031031" y="720160"/>
                  </a:lnTo>
                  <a:lnTo>
                    <a:pt x="2029121" y="722688"/>
                  </a:lnTo>
                  <a:lnTo>
                    <a:pt x="2026891" y="724900"/>
                  </a:lnTo>
                  <a:lnTo>
                    <a:pt x="2024344" y="727112"/>
                  </a:lnTo>
                  <a:lnTo>
                    <a:pt x="2021796" y="729009"/>
                  </a:lnTo>
                  <a:lnTo>
                    <a:pt x="2018930" y="730905"/>
                  </a:lnTo>
                  <a:lnTo>
                    <a:pt x="2016064" y="732169"/>
                  </a:lnTo>
                  <a:lnTo>
                    <a:pt x="2012561" y="733433"/>
                  </a:lnTo>
                  <a:lnTo>
                    <a:pt x="2009695" y="734381"/>
                  </a:lnTo>
                  <a:lnTo>
                    <a:pt x="2005874" y="734697"/>
                  </a:lnTo>
                  <a:lnTo>
                    <a:pt x="2002690" y="735013"/>
                  </a:lnTo>
                  <a:lnTo>
                    <a:pt x="1856524" y="735013"/>
                  </a:lnTo>
                  <a:lnTo>
                    <a:pt x="1853339" y="734697"/>
                  </a:lnTo>
                  <a:lnTo>
                    <a:pt x="1849518" y="734381"/>
                  </a:lnTo>
                  <a:lnTo>
                    <a:pt x="1846652" y="733433"/>
                  </a:lnTo>
                  <a:lnTo>
                    <a:pt x="1843149" y="732169"/>
                  </a:lnTo>
                  <a:lnTo>
                    <a:pt x="1840283" y="730905"/>
                  </a:lnTo>
                  <a:lnTo>
                    <a:pt x="1837417" y="729009"/>
                  </a:lnTo>
                  <a:lnTo>
                    <a:pt x="1834870" y="727112"/>
                  </a:lnTo>
                  <a:lnTo>
                    <a:pt x="1832322" y="724900"/>
                  </a:lnTo>
                  <a:lnTo>
                    <a:pt x="1830093" y="722688"/>
                  </a:lnTo>
                  <a:lnTo>
                    <a:pt x="1828182" y="720160"/>
                  </a:lnTo>
                  <a:lnTo>
                    <a:pt x="1826590" y="716999"/>
                  </a:lnTo>
                  <a:lnTo>
                    <a:pt x="1824998" y="714155"/>
                  </a:lnTo>
                  <a:lnTo>
                    <a:pt x="1823724" y="710995"/>
                  </a:lnTo>
                  <a:lnTo>
                    <a:pt x="1823087" y="707834"/>
                  </a:lnTo>
                  <a:lnTo>
                    <a:pt x="1822450" y="704358"/>
                  </a:lnTo>
                  <a:lnTo>
                    <a:pt x="1822450" y="700566"/>
                  </a:lnTo>
                  <a:lnTo>
                    <a:pt x="1822450" y="697405"/>
                  </a:lnTo>
                  <a:lnTo>
                    <a:pt x="1823087" y="693929"/>
                  </a:lnTo>
                  <a:lnTo>
                    <a:pt x="1823724" y="690769"/>
                  </a:lnTo>
                  <a:lnTo>
                    <a:pt x="1824998" y="687292"/>
                  </a:lnTo>
                  <a:lnTo>
                    <a:pt x="1826590" y="684764"/>
                  </a:lnTo>
                  <a:lnTo>
                    <a:pt x="1828182" y="681920"/>
                  </a:lnTo>
                  <a:lnTo>
                    <a:pt x="1830093" y="679076"/>
                  </a:lnTo>
                  <a:lnTo>
                    <a:pt x="1832322" y="676863"/>
                  </a:lnTo>
                  <a:lnTo>
                    <a:pt x="1834870" y="674335"/>
                  </a:lnTo>
                  <a:lnTo>
                    <a:pt x="1837417" y="672755"/>
                  </a:lnTo>
                  <a:lnTo>
                    <a:pt x="1840283" y="670859"/>
                  </a:lnTo>
                  <a:lnTo>
                    <a:pt x="1843149" y="669595"/>
                  </a:lnTo>
                  <a:lnTo>
                    <a:pt x="1846652" y="668330"/>
                  </a:lnTo>
                  <a:lnTo>
                    <a:pt x="1849518" y="667382"/>
                  </a:lnTo>
                  <a:lnTo>
                    <a:pt x="1853339" y="667066"/>
                  </a:lnTo>
                  <a:lnTo>
                    <a:pt x="1856524" y="666750"/>
                  </a:lnTo>
                  <a:close/>
                  <a:moveTo>
                    <a:pt x="629654" y="666750"/>
                  </a:moveTo>
                  <a:lnTo>
                    <a:pt x="775285" y="666750"/>
                  </a:lnTo>
                  <a:lnTo>
                    <a:pt x="778783" y="667066"/>
                  </a:lnTo>
                  <a:lnTo>
                    <a:pt x="781962" y="667382"/>
                  </a:lnTo>
                  <a:lnTo>
                    <a:pt x="785460" y="668330"/>
                  </a:lnTo>
                  <a:lnTo>
                    <a:pt x="788640" y="669595"/>
                  </a:lnTo>
                  <a:lnTo>
                    <a:pt x="791819" y="670859"/>
                  </a:lnTo>
                  <a:lnTo>
                    <a:pt x="794363" y="672755"/>
                  </a:lnTo>
                  <a:lnTo>
                    <a:pt x="797225" y="674335"/>
                  </a:lnTo>
                  <a:lnTo>
                    <a:pt x="799451" y="676863"/>
                  </a:lnTo>
                  <a:lnTo>
                    <a:pt x="801677" y="679076"/>
                  </a:lnTo>
                  <a:lnTo>
                    <a:pt x="803902" y="681920"/>
                  </a:lnTo>
                  <a:lnTo>
                    <a:pt x="805492" y="684764"/>
                  </a:lnTo>
                  <a:lnTo>
                    <a:pt x="806764" y="687292"/>
                  </a:lnTo>
                  <a:lnTo>
                    <a:pt x="808036" y="690769"/>
                  </a:lnTo>
                  <a:lnTo>
                    <a:pt x="808990" y="693929"/>
                  </a:lnTo>
                  <a:lnTo>
                    <a:pt x="809626" y="697405"/>
                  </a:lnTo>
                  <a:lnTo>
                    <a:pt x="809626" y="700566"/>
                  </a:lnTo>
                  <a:lnTo>
                    <a:pt x="809626" y="704358"/>
                  </a:lnTo>
                  <a:lnTo>
                    <a:pt x="808990" y="707834"/>
                  </a:lnTo>
                  <a:lnTo>
                    <a:pt x="808036" y="710995"/>
                  </a:lnTo>
                  <a:lnTo>
                    <a:pt x="806764" y="714155"/>
                  </a:lnTo>
                  <a:lnTo>
                    <a:pt x="805492" y="716999"/>
                  </a:lnTo>
                  <a:lnTo>
                    <a:pt x="803902" y="720160"/>
                  </a:lnTo>
                  <a:lnTo>
                    <a:pt x="801677" y="722688"/>
                  </a:lnTo>
                  <a:lnTo>
                    <a:pt x="799451" y="724900"/>
                  </a:lnTo>
                  <a:lnTo>
                    <a:pt x="797225" y="727112"/>
                  </a:lnTo>
                  <a:lnTo>
                    <a:pt x="794363" y="729009"/>
                  </a:lnTo>
                  <a:lnTo>
                    <a:pt x="791819" y="730905"/>
                  </a:lnTo>
                  <a:lnTo>
                    <a:pt x="788640" y="732169"/>
                  </a:lnTo>
                  <a:lnTo>
                    <a:pt x="785460" y="733433"/>
                  </a:lnTo>
                  <a:lnTo>
                    <a:pt x="781962" y="734381"/>
                  </a:lnTo>
                  <a:lnTo>
                    <a:pt x="778783" y="734697"/>
                  </a:lnTo>
                  <a:lnTo>
                    <a:pt x="775285" y="735013"/>
                  </a:lnTo>
                  <a:lnTo>
                    <a:pt x="629654" y="735013"/>
                  </a:lnTo>
                  <a:lnTo>
                    <a:pt x="626156" y="734697"/>
                  </a:lnTo>
                  <a:lnTo>
                    <a:pt x="622976" y="734381"/>
                  </a:lnTo>
                  <a:lnTo>
                    <a:pt x="619479" y="733433"/>
                  </a:lnTo>
                  <a:lnTo>
                    <a:pt x="616299" y="732169"/>
                  </a:lnTo>
                  <a:lnTo>
                    <a:pt x="613119" y="730905"/>
                  </a:lnTo>
                  <a:lnTo>
                    <a:pt x="610576" y="729009"/>
                  </a:lnTo>
                  <a:lnTo>
                    <a:pt x="607714" y="727112"/>
                  </a:lnTo>
                  <a:lnTo>
                    <a:pt x="605488" y="724900"/>
                  </a:lnTo>
                  <a:lnTo>
                    <a:pt x="603262" y="722688"/>
                  </a:lnTo>
                  <a:lnTo>
                    <a:pt x="601036" y="720160"/>
                  </a:lnTo>
                  <a:lnTo>
                    <a:pt x="599447" y="716999"/>
                  </a:lnTo>
                  <a:lnTo>
                    <a:pt x="598175" y="714155"/>
                  </a:lnTo>
                  <a:lnTo>
                    <a:pt x="596903" y="710995"/>
                  </a:lnTo>
                  <a:lnTo>
                    <a:pt x="596267" y="707834"/>
                  </a:lnTo>
                  <a:lnTo>
                    <a:pt x="595313" y="704358"/>
                  </a:lnTo>
                  <a:lnTo>
                    <a:pt x="595313" y="700566"/>
                  </a:lnTo>
                  <a:lnTo>
                    <a:pt x="595313" y="697405"/>
                  </a:lnTo>
                  <a:lnTo>
                    <a:pt x="596267" y="693929"/>
                  </a:lnTo>
                  <a:lnTo>
                    <a:pt x="596903" y="690769"/>
                  </a:lnTo>
                  <a:lnTo>
                    <a:pt x="598175" y="687292"/>
                  </a:lnTo>
                  <a:lnTo>
                    <a:pt x="599447" y="684764"/>
                  </a:lnTo>
                  <a:lnTo>
                    <a:pt x="601036" y="681920"/>
                  </a:lnTo>
                  <a:lnTo>
                    <a:pt x="603262" y="679076"/>
                  </a:lnTo>
                  <a:lnTo>
                    <a:pt x="605488" y="676863"/>
                  </a:lnTo>
                  <a:lnTo>
                    <a:pt x="607714" y="674335"/>
                  </a:lnTo>
                  <a:lnTo>
                    <a:pt x="610576" y="672755"/>
                  </a:lnTo>
                  <a:lnTo>
                    <a:pt x="613119" y="670859"/>
                  </a:lnTo>
                  <a:lnTo>
                    <a:pt x="616299" y="669595"/>
                  </a:lnTo>
                  <a:lnTo>
                    <a:pt x="619479" y="668330"/>
                  </a:lnTo>
                  <a:lnTo>
                    <a:pt x="622976" y="667382"/>
                  </a:lnTo>
                  <a:lnTo>
                    <a:pt x="626156" y="667066"/>
                  </a:lnTo>
                  <a:lnTo>
                    <a:pt x="629654" y="666750"/>
                  </a:lnTo>
                  <a:close/>
                  <a:moveTo>
                    <a:pt x="1315880" y="528637"/>
                  </a:moveTo>
                  <a:lnTo>
                    <a:pt x="1321897" y="528954"/>
                  </a:lnTo>
                  <a:lnTo>
                    <a:pt x="1327598" y="529904"/>
                  </a:lnTo>
                  <a:lnTo>
                    <a:pt x="1333615" y="531805"/>
                  </a:lnTo>
                  <a:lnTo>
                    <a:pt x="1339316" y="534655"/>
                  </a:lnTo>
                  <a:lnTo>
                    <a:pt x="1345017" y="537823"/>
                  </a:lnTo>
                  <a:lnTo>
                    <a:pt x="1350084" y="541941"/>
                  </a:lnTo>
                  <a:lnTo>
                    <a:pt x="1354835" y="546375"/>
                  </a:lnTo>
                  <a:lnTo>
                    <a:pt x="1359586" y="551760"/>
                  </a:lnTo>
                  <a:lnTo>
                    <a:pt x="1364020" y="557778"/>
                  </a:lnTo>
                  <a:lnTo>
                    <a:pt x="1367503" y="564430"/>
                  </a:lnTo>
                  <a:lnTo>
                    <a:pt x="1370987" y="571398"/>
                  </a:lnTo>
                  <a:lnTo>
                    <a:pt x="1373837" y="579634"/>
                  </a:lnTo>
                  <a:lnTo>
                    <a:pt x="1375104" y="583751"/>
                  </a:lnTo>
                  <a:lnTo>
                    <a:pt x="1376371" y="588186"/>
                  </a:lnTo>
                  <a:lnTo>
                    <a:pt x="1377955" y="597055"/>
                  </a:lnTo>
                  <a:lnTo>
                    <a:pt x="1379222" y="606557"/>
                  </a:lnTo>
                  <a:lnTo>
                    <a:pt x="1379538" y="616377"/>
                  </a:lnTo>
                  <a:lnTo>
                    <a:pt x="1379222" y="627463"/>
                  </a:lnTo>
                  <a:lnTo>
                    <a:pt x="1378905" y="637915"/>
                  </a:lnTo>
                  <a:lnTo>
                    <a:pt x="1378588" y="647101"/>
                  </a:lnTo>
                  <a:lnTo>
                    <a:pt x="1377955" y="655970"/>
                  </a:lnTo>
                  <a:lnTo>
                    <a:pt x="1376054" y="673074"/>
                  </a:lnTo>
                  <a:lnTo>
                    <a:pt x="1373204" y="690179"/>
                  </a:lnTo>
                  <a:lnTo>
                    <a:pt x="1370037" y="706967"/>
                  </a:lnTo>
                  <a:lnTo>
                    <a:pt x="1366237" y="725021"/>
                  </a:lnTo>
                  <a:lnTo>
                    <a:pt x="1361803" y="745293"/>
                  </a:lnTo>
                  <a:lnTo>
                    <a:pt x="1357369" y="769366"/>
                  </a:lnTo>
                  <a:lnTo>
                    <a:pt x="1352301" y="797873"/>
                  </a:lnTo>
                  <a:lnTo>
                    <a:pt x="1346917" y="830815"/>
                  </a:lnTo>
                  <a:lnTo>
                    <a:pt x="1344384" y="849503"/>
                  </a:lnTo>
                  <a:lnTo>
                    <a:pt x="1341533" y="870092"/>
                  </a:lnTo>
                  <a:lnTo>
                    <a:pt x="1338683" y="892264"/>
                  </a:lnTo>
                  <a:lnTo>
                    <a:pt x="1335832" y="916654"/>
                  </a:lnTo>
                  <a:lnTo>
                    <a:pt x="1296561" y="916654"/>
                  </a:lnTo>
                  <a:lnTo>
                    <a:pt x="1293710" y="892264"/>
                  </a:lnTo>
                  <a:lnTo>
                    <a:pt x="1290860" y="870092"/>
                  </a:lnTo>
                  <a:lnTo>
                    <a:pt x="1288326" y="849820"/>
                  </a:lnTo>
                  <a:lnTo>
                    <a:pt x="1285792" y="831132"/>
                  </a:lnTo>
                  <a:lnTo>
                    <a:pt x="1280092" y="797873"/>
                  </a:lnTo>
                  <a:lnTo>
                    <a:pt x="1275341" y="769366"/>
                  </a:lnTo>
                  <a:lnTo>
                    <a:pt x="1270590" y="745293"/>
                  </a:lnTo>
                  <a:lnTo>
                    <a:pt x="1266473" y="725021"/>
                  </a:lnTo>
                  <a:lnTo>
                    <a:pt x="1262356" y="706967"/>
                  </a:lnTo>
                  <a:lnTo>
                    <a:pt x="1258872" y="690179"/>
                  </a:lnTo>
                  <a:lnTo>
                    <a:pt x="1256339" y="673074"/>
                  </a:lnTo>
                  <a:lnTo>
                    <a:pt x="1254438" y="655970"/>
                  </a:lnTo>
                  <a:lnTo>
                    <a:pt x="1253805" y="647101"/>
                  </a:lnTo>
                  <a:lnTo>
                    <a:pt x="1252855" y="637915"/>
                  </a:lnTo>
                  <a:lnTo>
                    <a:pt x="1252538" y="627463"/>
                  </a:lnTo>
                  <a:lnTo>
                    <a:pt x="1252538" y="616377"/>
                  </a:lnTo>
                  <a:lnTo>
                    <a:pt x="1252855" y="606557"/>
                  </a:lnTo>
                  <a:lnTo>
                    <a:pt x="1254122" y="597055"/>
                  </a:lnTo>
                  <a:lnTo>
                    <a:pt x="1255705" y="588186"/>
                  </a:lnTo>
                  <a:lnTo>
                    <a:pt x="1256972" y="583751"/>
                  </a:lnTo>
                  <a:lnTo>
                    <a:pt x="1258239" y="579634"/>
                  </a:lnTo>
                  <a:lnTo>
                    <a:pt x="1261406" y="571398"/>
                  </a:lnTo>
                  <a:lnTo>
                    <a:pt x="1264573" y="564430"/>
                  </a:lnTo>
                  <a:lnTo>
                    <a:pt x="1268374" y="557778"/>
                  </a:lnTo>
                  <a:lnTo>
                    <a:pt x="1272807" y="551760"/>
                  </a:lnTo>
                  <a:lnTo>
                    <a:pt x="1277241" y="546375"/>
                  </a:lnTo>
                  <a:lnTo>
                    <a:pt x="1281992" y="541941"/>
                  </a:lnTo>
                  <a:lnTo>
                    <a:pt x="1287376" y="537823"/>
                  </a:lnTo>
                  <a:lnTo>
                    <a:pt x="1293077" y="534655"/>
                  </a:lnTo>
                  <a:lnTo>
                    <a:pt x="1298778" y="531805"/>
                  </a:lnTo>
                  <a:lnTo>
                    <a:pt x="1304162" y="529904"/>
                  </a:lnTo>
                  <a:lnTo>
                    <a:pt x="1310179" y="528954"/>
                  </a:lnTo>
                  <a:lnTo>
                    <a:pt x="1315880" y="528637"/>
                  </a:lnTo>
                  <a:close/>
                  <a:moveTo>
                    <a:pt x="1316038" y="427125"/>
                  </a:moveTo>
                  <a:lnTo>
                    <a:pt x="1306196" y="427443"/>
                  </a:lnTo>
                  <a:lnTo>
                    <a:pt x="1296353" y="427761"/>
                  </a:lnTo>
                  <a:lnTo>
                    <a:pt x="1283971" y="428715"/>
                  </a:lnTo>
                  <a:lnTo>
                    <a:pt x="1269048" y="430622"/>
                  </a:lnTo>
                  <a:lnTo>
                    <a:pt x="1252221" y="432529"/>
                  </a:lnTo>
                  <a:lnTo>
                    <a:pt x="1233806" y="435390"/>
                  </a:lnTo>
                  <a:lnTo>
                    <a:pt x="1224281" y="437615"/>
                  </a:lnTo>
                  <a:lnTo>
                    <a:pt x="1214121" y="439523"/>
                  </a:lnTo>
                  <a:lnTo>
                    <a:pt x="1204278" y="441748"/>
                  </a:lnTo>
                  <a:lnTo>
                    <a:pt x="1193483" y="444609"/>
                  </a:lnTo>
                  <a:lnTo>
                    <a:pt x="1183323" y="447470"/>
                  </a:lnTo>
                  <a:lnTo>
                    <a:pt x="1172528" y="450967"/>
                  </a:lnTo>
                  <a:lnTo>
                    <a:pt x="1161733" y="454463"/>
                  </a:lnTo>
                  <a:lnTo>
                    <a:pt x="1150938" y="458914"/>
                  </a:lnTo>
                  <a:lnTo>
                    <a:pt x="1140143" y="463364"/>
                  </a:lnTo>
                  <a:lnTo>
                    <a:pt x="1129348" y="467814"/>
                  </a:lnTo>
                  <a:lnTo>
                    <a:pt x="1118871" y="473218"/>
                  </a:lnTo>
                  <a:lnTo>
                    <a:pt x="1108393" y="478940"/>
                  </a:lnTo>
                  <a:lnTo>
                    <a:pt x="1097916" y="484980"/>
                  </a:lnTo>
                  <a:lnTo>
                    <a:pt x="1088073" y="491338"/>
                  </a:lnTo>
                  <a:lnTo>
                    <a:pt x="1078231" y="498331"/>
                  </a:lnTo>
                  <a:lnTo>
                    <a:pt x="1069023" y="505960"/>
                  </a:lnTo>
                  <a:lnTo>
                    <a:pt x="1059498" y="514225"/>
                  </a:lnTo>
                  <a:lnTo>
                    <a:pt x="1050926" y="522808"/>
                  </a:lnTo>
                  <a:lnTo>
                    <a:pt x="1043623" y="530755"/>
                  </a:lnTo>
                  <a:lnTo>
                    <a:pt x="1036638" y="539656"/>
                  </a:lnTo>
                  <a:lnTo>
                    <a:pt x="1029971" y="548557"/>
                  </a:lnTo>
                  <a:lnTo>
                    <a:pt x="1023938" y="557775"/>
                  </a:lnTo>
                  <a:lnTo>
                    <a:pt x="1018541" y="567312"/>
                  </a:lnTo>
                  <a:lnTo>
                    <a:pt x="1013461" y="577166"/>
                  </a:lnTo>
                  <a:lnTo>
                    <a:pt x="1009333" y="587656"/>
                  </a:lnTo>
                  <a:lnTo>
                    <a:pt x="1005206" y="598464"/>
                  </a:lnTo>
                  <a:lnTo>
                    <a:pt x="1001713" y="608954"/>
                  </a:lnTo>
                  <a:lnTo>
                    <a:pt x="998856" y="620398"/>
                  </a:lnTo>
                  <a:lnTo>
                    <a:pt x="996633" y="632160"/>
                  </a:lnTo>
                  <a:lnTo>
                    <a:pt x="994728" y="643922"/>
                  </a:lnTo>
                  <a:lnTo>
                    <a:pt x="993458" y="656319"/>
                  </a:lnTo>
                  <a:lnTo>
                    <a:pt x="992506" y="668716"/>
                  </a:lnTo>
                  <a:lnTo>
                    <a:pt x="992506" y="681750"/>
                  </a:lnTo>
                  <a:lnTo>
                    <a:pt x="992506" y="694783"/>
                  </a:lnTo>
                  <a:lnTo>
                    <a:pt x="993141" y="707498"/>
                  </a:lnTo>
                  <a:lnTo>
                    <a:pt x="994093" y="719260"/>
                  </a:lnTo>
                  <a:lnTo>
                    <a:pt x="994728" y="730704"/>
                  </a:lnTo>
                  <a:lnTo>
                    <a:pt x="996316" y="741829"/>
                  </a:lnTo>
                  <a:lnTo>
                    <a:pt x="997586" y="752002"/>
                  </a:lnTo>
                  <a:lnTo>
                    <a:pt x="998856" y="762174"/>
                  </a:lnTo>
                  <a:lnTo>
                    <a:pt x="1000443" y="771393"/>
                  </a:lnTo>
                  <a:lnTo>
                    <a:pt x="1002031" y="780611"/>
                  </a:lnTo>
                  <a:lnTo>
                    <a:pt x="1003936" y="789194"/>
                  </a:lnTo>
                  <a:lnTo>
                    <a:pt x="1005841" y="797777"/>
                  </a:lnTo>
                  <a:lnTo>
                    <a:pt x="1008063" y="805724"/>
                  </a:lnTo>
                  <a:lnTo>
                    <a:pt x="1010603" y="813035"/>
                  </a:lnTo>
                  <a:lnTo>
                    <a:pt x="1012826" y="820347"/>
                  </a:lnTo>
                  <a:lnTo>
                    <a:pt x="1015683" y="827022"/>
                  </a:lnTo>
                  <a:lnTo>
                    <a:pt x="1018223" y="833698"/>
                  </a:lnTo>
                  <a:lnTo>
                    <a:pt x="1020763" y="840055"/>
                  </a:lnTo>
                  <a:lnTo>
                    <a:pt x="1023621" y="846095"/>
                  </a:lnTo>
                  <a:lnTo>
                    <a:pt x="1026478" y="851817"/>
                  </a:lnTo>
                  <a:lnTo>
                    <a:pt x="1032828" y="862943"/>
                  </a:lnTo>
                  <a:lnTo>
                    <a:pt x="1039496" y="872797"/>
                  </a:lnTo>
                  <a:lnTo>
                    <a:pt x="1046481" y="882652"/>
                  </a:lnTo>
                  <a:lnTo>
                    <a:pt x="1053466" y="891552"/>
                  </a:lnTo>
                  <a:lnTo>
                    <a:pt x="1061086" y="900135"/>
                  </a:lnTo>
                  <a:lnTo>
                    <a:pt x="1076643" y="917301"/>
                  </a:lnTo>
                  <a:lnTo>
                    <a:pt x="1091883" y="934467"/>
                  </a:lnTo>
                  <a:lnTo>
                    <a:pt x="1099821" y="943367"/>
                  </a:lnTo>
                  <a:lnTo>
                    <a:pt x="1107441" y="952904"/>
                  </a:lnTo>
                  <a:lnTo>
                    <a:pt x="1115061" y="962758"/>
                  </a:lnTo>
                  <a:lnTo>
                    <a:pt x="1122681" y="973566"/>
                  </a:lnTo>
                  <a:lnTo>
                    <a:pt x="1129983" y="985010"/>
                  </a:lnTo>
                  <a:lnTo>
                    <a:pt x="1136968" y="996772"/>
                  </a:lnTo>
                  <a:lnTo>
                    <a:pt x="1143953" y="1009805"/>
                  </a:lnTo>
                  <a:lnTo>
                    <a:pt x="1150938" y="1024427"/>
                  </a:lnTo>
                  <a:lnTo>
                    <a:pt x="1153796" y="1031739"/>
                  </a:lnTo>
                  <a:lnTo>
                    <a:pt x="1157288" y="1039686"/>
                  </a:lnTo>
                  <a:lnTo>
                    <a:pt x="1160146" y="1047633"/>
                  </a:lnTo>
                  <a:lnTo>
                    <a:pt x="1162686" y="1056216"/>
                  </a:lnTo>
                  <a:lnTo>
                    <a:pt x="1165543" y="1064799"/>
                  </a:lnTo>
                  <a:lnTo>
                    <a:pt x="1168083" y="1074017"/>
                  </a:lnTo>
                  <a:lnTo>
                    <a:pt x="1170941" y="1083554"/>
                  </a:lnTo>
                  <a:lnTo>
                    <a:pt x="1173163" y="1093408"/>
                  </a:lnTo>
                  <a:lnTo>
                    <a:pt x="1175386" y="1103580"/>
                  </a:lnTo>
                  <a:lnTo>
                    <a:pt x="1177608" y="1114388"/>
                  </a:lnTo>
                  <a:lnTo>
                    <a:pt x="1179513" y="1125196"/>
                  </a:lnTo>
                  <a:lnTo>
                    <a:pt x="1181418" y="1136958"/>
                  </a:lnTo>
                  <a:lnTo>
                    <a:pt x="1181680" y="1141412"/>
                  </a:lnTo>
                  <a:lnTo>
                    <a:pt x="1456680" y="1141412"/>
                  </a:lnTo>
                  <a:lnTo>
                    <a:pt x="1456691" y="1136958"/>
                  </a:lnTo>
                  <a:lnTo>
                    <a:pt x="1458596" y="1125196"/>
                  </a:lnTo>
                  <a:lnTo>
                    <a:pt x="1460818" y="1114388"/>
                  </a:lnTo>
                  <a:lnTo>
                    <a:pt x="1462723" y="1103580"/>
                  </a:lnTo>
                  <a:lnTo>
                    <a:pt x="1464946" y="1093408"/>
                  </a:lnTo>
                  <a:lnTo>
                    <a:pt x="1467486" y="1083554"/>
                  </a:lnTo>
                  <a:lnTo>
                    <a:pt x="1470026" y="1074017"/>
                  </a:lnTo>
                  <a:lnTo>
                    <a:pt x="1472883" y="1064799"/>
                  </a:lnTo>
                  <a:lnTo>
                    <a:pt x="1475423" y="1056216"/>
                  </a:lnTo>
                  <a:lnTo>
                    <a:pt x="1478281" y="1047633"/>
                  </a:lnTo>
                  <a:lnTo>
                    <a:pt x="1481456" y="1039686"/>
                  </a:lnTo>
                  <a:lnTo>
                    <a:pt x="1484313" y="1031739"/>
                  </a:lnTo>
                  <a:lnTo>
                    <a:pt x="1487806" y="1024427"/>
                  </a:lnTo>
                  <a:lnTo>
                    <a:pt x="1494156" y="1009805"/>
                  </a:lnTo>
                  <a:lnTo>
                    <a:pt x="1501141" y="996772"/>
                  </a:lnTo>
                  <a:lnTo>
                    <a:pt x="1508443" y="985010"/>
                  </a:lnTo>
                  <a:lnTo>
                    <a:pt x="1515746" y="973566"/>
                  </a:lnTo>
                  <a:lnTo>
                    <a:pt x="1523048" y="962758"/>
                  </a:lnTo>
                  <a:lnTo>
                    <a:pt x="1530986" y="952904"/>
                  </a:lnTo>
                  <a:lnTo>
                    <a:pt x="1538606" y="943367"/>
                  </a:lnTo>
                  <a:lnTo>
                    <a:pt x="1546543" y="934467"/>
                  </a:lnTo>
                  <a:lnTo>
                    <a:pt x="1561466" y="917301"/>
                  </a:lnTo>
                  <a:lnTo>
                    <a:pt x="1577341" y="900135"/>
                  </a:lnTo>
                  <a:lnTo>
                    <a:pt x="1584643" y="891552"/>
                  </a:lnTo>
                  <a:lnTo>
                    <a:pt x="1591946" y="882652"/>
                  </a:lnTo>
                  <a:lnTo>
                    <a:pt x="1598613" y="872797"/>
                  </a:lnTo>
                  <a:lnTo>
                    <a:pt x="1605281" y="862943"/>
                  </a:lnTo>
                  <a:lnTo>
                    <a:pt x="1611631" y="851817"/>
                  </a:lnTo>
                  <a:lnTo>
                    <a:pt x="1614806" y="846095"/>
                  </a:lnTo>
                  <a:lnTo>
                    <a:pt x="1617346" y="840055"/>
                  </a:lnTo>
                  <a:lnTo>
                    <a:pt x="1620203" y="833698"/>
                  </a:lnTo>
                  <a:lnTo>
                    <a:pt x="1623061" y="827022"/>
                  </a:lnTo>
                  <a:lnTo>
                    <a:pt x="1625283" y="820347"/>
                  </a:lnTo>
                  <a:lnTo>
                    <a:pt x="1628141" y="813035"/>
                  </a:lnTo>
                  <a:lnTo>
                    <a:pt x="1630046" y="805724"/>
                  </a:lnTo>
                  <a:lnTo>
                    <a:pt x="1632268" y="797777"/>
                  </a:lnTo>
                  <a:lnTo>
                    <a:pt x="1634491" y="789194"/>
                  </a:lnTo>
                  <a:lnTo>
                    <a:pt x="1636396" y="780611"/>
                  </a:lnTo>
                  <a:lnTo>
                    <a:pt x="1637983" y="771393"/>
                  </a:lnTo>
                  <a:lnTo>
                    <a:pt x="1639571" y="762174"/>
                  </a:lnTo>
                  <a:lnTo>
                    <a:pt x="1641158" y="752002"/>
                  </a:lnTo>
                  <a:lnTo>
                    <a:pt x="1642428" y="741829"/>
                  </a:lnTo>
                  <a:lnTo>
                    <a:pt x="1643381" y="730704"/>
                  </a:lnTo>
                  <a:lnTo>
                    <a:pt x="1644333" y="719260"/>
                  </a:lnTo>
                  <a:lnTo>
                    <a:pt x="1644968" y="707498"/>
                  </a:lnTo>
                  <a:lnTo>
                    <a:pt x="1645603" y="694783"/>
                  </a:lnTo>
                  <a:lnTo>
                    <a:pt x="1645921" y="681750"/>
                  </a:lnTo>
                  <a:lnTo>
                    <a:pt x="1645603" y="668716"/>
                  </a:lnTo>
                  <a:lnTo>
                    <a:pt x="1644968" y="656319"/>
                  </a:lnTo>
                  <a:lnTo>
                    <a:pt x="1643698" y="643922"/>
                  </a:lnTo>
                  <a:lnTo>
                    <a:pt x="1641793" y="632160"/>
                  </a:lnTo>
                  <a:lnTo>
                    <a:pt x="1639253" y="620398"/>
                  </a:lnTo>
                  <a:lnTo>
                    <a:pt x="1636396" y="608954"/>
                  </a:lnTo>
                  <a:lnTo>
                    <a:pt x="1632903" y="598464"/>
                  </a:lnTo>
                  <a:lnTo>
                    <a:pt x="1629411" y="587656"/>
                  </a:lnTo>
                  <a:lnTo>
                    <a:pt x="1624648" y="577166"/>
                  </a:lnTo>
                  <a:lnTo>
                    <a:pt x="1619568" y="567312"/>
                  </a:lnTo>
                  <a:lnTo>
                    <a:pt x="1614488" y="557775"/>
                  </a:lnTo>
                  <a:lnTo>
                    <a:pt x="1608456" y="548557"/>
                  </a:lnTo>
                  <a:lnTo>
                    <a:pt x="1602106" y="539656"/>
                  </a:lnTo>
                  <a:lnTo>
                    <a:pt x="1595121" y="530755"/>
                  </a:lnTo>
                  <a:lnTo>
                    <a:pt x="1587183" y="522808"/>
                  </a:lnTo>
                  <a:lnTo>
                    <a:pt x="1578611" y="514225"/>
                  </a:lnTo>
                  <a:lnTo>
                    <a:pt x="1569721" y="505960"/>
                  </a:lnTo>
                  <a:lnTo>
                    <a:pt x="1559878" y="498331"/>
                  </a:lnTo>
                  <a:lnTo>
                    <a:pt x="1550353" y="491338"/>
                  </a:lnTo>
                  <a:lnTo>
                    <a:pt x="1540193" y="484980"/>
                  </a:lnTo>
                  <a:lnTo>
                    <a:pt x="1529716" y="478622"/>
                  </a:lnTo>
                  <a:lnTo>
                    <a:pt x="1519556" y="473218"/>
                  </a:lnTo>
                  <a:lnTo>
                    <a:pt x="1508761" y="467814"/>
                  </a:lnTo>
                  <a:lnTo>
                    <a:pt x="1497966" y="463046"/>
                  </a:lnTo>
                  <a:lnTo>
                    <a:pt x="1487488" y="458596"/>
                  </a:lnTo>
                  <a:lnTo>
                    <a:pt x="1476376" y="454463"/>
                  </a:lnTo>
                  <a:lnTo>
                    <a:pt x="1465581" y="450967"/>
                  </a:lnTo>
                  <a:lnTo>
                    <a:pt x="1455103" y="447470"/>
                  </a:lnTo>
                  <a:lnTo>
                    <a:pt x="1444308" y="444609"/>
                  </a:lnTo>
                  <a:lnTo>
                    <a:pt x="1434148" y="441748"/>
                  </a:lnTo>
                  <a:lnTo>
                    <a:pt x="1423988" y="439523"/>
                  </a:lnTo>
                  <a:lnTo>
                    <a:pt x="1413828" y="437615"/>
                  </a:lnTo>
                  <a:lnTo>
                    <a:pt x="1404303" y="435390"/>
                  </a:lnTo>
                  <a:lnTo>
                    <a:pt x="1385888" y="432529"/>
                  </a:lnTo>
                  <a:lnTo>
                    <a:pt x="1369061" y="430304"/>
                  </a:lnTo>
                  <a:lnTo>
                    <a:pt x="1354456" y="428715"/>
                  </a:lnTo>
                  <a:lnTo>
                    <a:pt x="1342073" y="427761"/>
                  </a:lnTo>
                  <a:lnTo>
                    <a:pt x="1332866" y="427443"/>
                  </a:lnTo>
                  <a:lnTo>
                    <a:pt x="1323023" y="427125"/>
                  </a:lnTo>
                  <a:lnTo>
                    <a:pt x="1316038" y="427125"/>
                  </a:lnTo>
                  <a:close/>
                  <a:moveTo>
                    <a:pt x="1309371" y="354012"/>
                  </a:moveTo>
                  <a:lnTo>
                    <a:pt x="1315403" y="354012"/>
                  </a:lnTo>
                  <a:lnTo>
                    <a:pt x="1322071" y="354012"/>
                  </a:lnTo>
                  <a:lnTo>
                    <a:pt x="1328103" y="354012"/>
                  </a:lnTo>
                  <a:lnTo>
                    <a:pt x="1337628" y="354330"/>
                  </a:lnTo>
                  <a:lnTo>
                    <a:pt x="1350011" y="354966"/>
                  </a:lnTo>
                  <a:lnTo>
                    <a:pt x="1365568" y="356237"/>
                  </a:lnTo>
                  <a:lnTo>
                    <a:pt x="1383666" y="358145"/>
                  </a:lnTo>
                  <a:lnTo>
                    <a:pt x="1403351" y="361006"/>
                  </a:lnTo>
                  <a:lnTo>
                    <a:pt x="1413828" y="362913"/>
                  </a:lnTo>
                  <a:lnTo>
                    <a:pt x="1424941" y="364820"/>
                  </a:lnTo>
                  <a:lnTo>
                    <a:pt x="1436371" y="367363"/>
                  </a:lnTo>
                  <a:lnTo>
                    <a:pt x="1448118" y="369906"/>
                  </a:lnTo>
                  <a:lnTo>
                    <a:pt x="1460183" y="373085"/>
                  </a:lnTo>
                  <a:lnTo>
                    <a:pt x="1471931" y="376264"/>
                  </a:lnTo>
                  <a:lnTo>
                    <a:pt x="1484313" y="380079"/>
                  </a:lnTo>
                  <a:lnTo>
                    <a:pt x="1497013" y="383893"/>
                  </a:lnTo>
                  <a:lnTo>
                    <a:pt x="1509396" y="388661"/>
                  </a:lnTo>
                  <a:lnTo>
                    <a:pt x="1522096" y="393748"/>
                  </a:lnTo>
                  <a:lnTo>
                    <a:pt x="1534478" y="399152"/>
                  </a:lnTo>
                  <a:lnTo>
                    <a:pt x="1547178" y="405191"/>
                  </a:lnTo>
                  <a:lnTo>
                    <a:pt x="1559561" y="411549"/>
                  </a:lnTo>
                  <a:lnTo>
                    <a:pt x="1571943" y="418542"/>
                  </a:lnTo>
                  <a:lnTo>
                    <a:pt x="1584008" y="425854"/>
                  </a:lnTo>
                  <a:lnTo>
                    <a:pt x="1595756" y="433801"/>
                  </a:lnTo>
                  <a:lnTo>
                    <a:pt x="1607186" y="442384"/>
                  </a:lnTo>
                  <a:lnTo>
                    <a:pt x="1618616" y="451602"/>
                  </a:lnTo>
                  <a:lnTo>
                    <a:pt x="1629728" y="461139"/>
                  </a:lnTo>
                  <a:lnTo>
                    <a:pt x="1640206" y="471629"/>
                  </a:lnTo>
                  <a:lnTo>
                    <a:pt x="1650366" y="483073"/>
                  </a:lnTo>
                  <a:lnTo>
                    <a:pt x="1659891" y="494199"/>
                  </a:lnTo>
                  <a:lnTo>
                    <a:pt x="1668463" y="506278"/>
                  </a:lnTo>
                  <a:lnTo>
                    <a:pt x="1672591" y="512318"/>
                  </a:lnTo>
                  <a:lnTo>
                    <a:pt x="1676401" y="518676"/>
                  </a:lnTo>
                  <a:lnTo>
                    <a:pt x="1680211" y="525033"/>
                  </a:lnTo>
                  <a:lnTo>
                    <a:pt x="1683703" y="531391"/>
                  </a:lnTo>
                  <a:lnTo>
                    <a:pt x="1690371" y="544424"/>
                  </a:lnTo>
                  <a:lnTo>
                    <a:pt x="1696403" y="558093"/>
                  </a:lnTo>
                  <a:lnTo>
                    <a:pt x="1701801" y="572398"/>
                  </a:lnTo>
                  <a:lnTo>
                    <a:pt x="1706563" y="586703"/>
                  </a:lnTo>
                  <a:lnTo>
                    <a:pt x="1710056" y="601325"/>
                  </a:lnTo>
                  <a:lnTo>
                    <a:pt x="1713548" y="616266"/>
                  </a:lnTo>
                  <a:lnTo>
                    <a:pt x="1715771" y="631842"/>
                  </a:lnTo>
                  <a:lnTo>
                    <a:pt x="1717993" y="647736"/>
                  </a:lnTo>
                  <a:lnTo>
                    <a:pt x="1718946" y="663948"/>
                  </a:lnTo>
                  <a:lnTo>
                    <a:pt x="1719263" y="680478"/>
                  </a:lnTo>
                  <a:lnTo>
                    <a:pt x="1718946" y="697644"/>
                  </a:lnTo>
                  <a:lnTo>
                    <a:pt x="1718311" y="712584"/>
                  </a:lnTo>
                  <a:lnTo>
                    <a:pt x="1717041" y="727207"/>
                  </a:lnTo>
                  <a:lnTo>
                    <a:pt x="1716088" y="740876"/>
                  </a:lnTo>
                  <a:lnTo>
                    <a:pt x="1714501" y="753909"/>
                  </a:lnTo>
                  <a:lnTo>
                    <a:pt x="1712913" y="766624"/>
                  </a:lnTo>
                  <a:lnTo>
                    <a:pt x="1711326" y="778704"/>
                  </a:lnTo>
                  <a:lnTo>
                    <a:pt x="1709103" y="790148"/>
                  </a:lnTo>
                  <a:lnTo>
                    <a:pt x="1706881" y="801274"/>
                  </a:lnTo>
                  <a:lnTo>
                    <a:pt x="1704658" y="812082"/>
                  </a:lnTo>
                  <a:lnTo>
                    <a:pt x="1701801" y="821936"/>
                  </a:lnTo>
                  <a:lnTo>
                    <a:pt x="1698943" y="831790"/>
                  </a:lnTo>
                  <a:lnTo>
                    <a:pt x="1696086" y="841009"/>
                  </a:lnTo>
                  <a:lnTo>
                    <a:pt x="1692911" y="849910"/>
                  </a:lnTo>
                  <a:lnTo>
                    <a:pt x="1689736" y="858175"/>
                  </a:lnTo>
                  <a:lnTo>
                    <a:pt x="1686243" y="866122"/>
                  </a:lnTo>
                  <a:lnTo>
                    <a:pt x="1682751" y="874069"/>
                  </a:lnTo>
                  <a:lnTo>
                    <a:pt x="1679258" y="881698"/>
                  </a:lnTo>
                  <a:lnTo>
                    <a:pt x="1675448" y="888691"/>
                  </a:lnTo>
                  <a:lnTo>
                    <a:pt x="1671321" y="895367"/>
                  </a:lnTo>
                  <a:lnTo>
                    <a:pt x="1667828" y="902042"/>
                  </a:lnTo>
                  <a:lnTo>
                    <a:pt x="1659573" y="914440"/>
                  </a:lnTo>
                  <a:lnTo>
                    <a:pt x="1651001" y="925884"/>
                  </a:lnTo>
                  <a:lnTo>
                    <a:pt x="1642428" y="936692"/>
                  </a:lnTo>
                  <a:lnTo>
                    <a:pt x="1633856" y="947182"/>
                  </a:lnTo>
                  <a:lnTo>
                    <a:pt x="1624648" y="957036"/>
                  </a:lnTo>
                  <a:lnTo>
                    <a:pt x="1615758" y="966891"/>
                  </a:lnTo>
                  <a:lnTo>
                    <a:pt x="1602423" y="981831"/>
                  </a:lnTo>
                  <a:lnTo>
                    <a:pt x="1595756" y="989460"/>
                  </a:lnTo>
                  <a:lnTo>
                    <a:pt x="1589406" y="997407"/>
                  </a:lnTo>
                  <a:lnTo>
                    <a:pt x="1583056" y="1005672"/>
                  </a:lnTo>
                  <a:lnTo>
                    <a:pt x="1576706" y="1014255"/>
                  </a:lnTo>
                  <a:lnTo>
                    <a:pt x="1570991" y="1023474"/>
                  </a:lnTo>
                  <a:lnTo>
                    <a:pt x="1564958" y="1033010"/>
                  </a:lnTo>
                  <a:lnTo>
                    <a:pt x="1559561" y="1043818"/>
                  </a:lnTo>
                  <a:lnTo>
                    <a:pt x="1554163" y="1054626"/>
                  </a:lnTo>
                  <a:lnTo>
                    <a:pt x="1549083" y="1067024"/>
                  </a:lnTo>
                  <a:lnTo>
                    <a:pt x="1544638" y="1080057"/>
                  </a:lnTo>
                  <a:lnTo>
                    <a:pt x="1540193" y="1094680"/>
                  </a:lnTo>
                  <a:lnTo>
                    <a:pt x="1536383" y="1110256"/>
                  </a:lnTo>
                  <a:lnTo>
                    <a:pt x="1532891" y="1127104"/>
                  </a:lnTo>
                  <a:lnTo>
                    <a:pt x="1529716" y="1144905"/>
                  </a:lnTo>
                  <a:lnTo>
                    <a:pt x="1529716" y="1286999"/>
                  </a:lnTo>
                  <a:lnTo>
                    <a:pt x="1526858" y="1293992"/>
                  </a:lnTo>
                  <a:lnTo>
                    <a:pt x="1525906" y="1296535"/>
                  </a:lnTo>
                  <a:lnTo>
                    <a:pt x="1523366" y="1300986"/>
                  </a:lnTo>
                  <a:lnTo>
                    <a:pt x="1520508" y="1306072"/>
                  </a:lnTo>
                  <a:lnTo>
                    <a:pt x="1516063" y="1312747"/>
                  </a:lnTo>
                  <a:lnTo>
                    <a:pt x="1510348" y="1320694"/>
                  </a:lnTo>
                  <a:lnTo>
                    <a:pt x="1503046" y="1328641"/>
                  </a:lnTo>
                  <a:lnTo>
                    <a:pt x="1499236" y="1333410"/>
                  </a:lnTo>
                  <a:lnTo>
                    <a:pt x="1494473" y="1337542"/>
                  </a:lnTo>
                  <a:lnTo>
                    <a:pt x="1489393" y="1342310"/>
                  </a:lnTo>
                  <a:lnTo>
                    <a:pt x="1483996" y="1346761"/>
                  </a:lnTo>
                  <a:lnTo>
                    <a:pt x="1478281" y="1351211"/>
                  </a:lnTo>
                  <a:lnTo>
                    <a:pt x="1471931" y="1355979"/>
                  </a:lnTo>
                  <a:lnTo>
                    <a:pt x="1465263" y="1360748"/>
                  </a:lnTo>
                  <a:lnTo>
                    <a:pt x="1457961" y="1365516"/>
                  </a:lnTo>
                  <a:lnTo>
                    <a:pt x="1450341" y="1369648"/>
                  </a:lnTo>
                  <a:lnTo>
                    <a:pt x="1442086" y="1374417"/>
                  </a:lnTo>
                  <a:lnTo>
                    <a:pt x="1432878" y="1378867"/>
                  </a:lnTo>
                  <a:lnTo>
                    <a:pt x="1423671" y="1382682"/>
                  </a:lnTo>
                  <a:lnTo>
                    <a:pt x="1413511" y="1386814"/>
                  </a:lnTo>
                  <a:lnTo>
                    <a:pt x="1403351" y="1390311"/>
                  </a:lnTo>
                  <a:lnTo>
                    <a:pt x="1392238" y="1394125"/>
                  </a:lnTo>
                  <a:lnTo>
                    <a:pt x="1380173" y="1397622"/>
                  </a:lnTo>
                  <a:lnTo>
                    <a:pt x="1367791" y="1400483"/>
                  </a:lnTo>
                  <a:lnTo>
                    <a:pt x="1354773" y="1403662"/>
                  </a:lnTo>
                  <a:lnTo>
                    <a:pt x="1341121" y="1405887"/>
                  </a:lnTo>
                  <a:lnTo>
                    <a:pt x="1326833" y="1407794"/>
                  </a:lnTo>
                  <a:lnTo>
                    <a:pt x="1324611" y="1408112"/>
                  </a:lnTo>
                  <a:lnTo>
                    <a:pt x="1311276" y="1407794"/>
                  </a:lnTo>
                  <a:lnTo>
                    <a:pt x="1296988" y="1405887"/>
                  </a:lnTo>
                  <a:lnTo>
                    <a:pt x="1283336" y="1403662"/>
                  </a:lnTo>
                  <a:lnTo>
                    <a:pt x="1270318" y="1400483"/>
                  </a:lnTo>
                  <a:lnTo>
                    <a:pt x="1257936" y="1397622"/>
                  </a:lnTo>
                  <a:lnTo>
                    <a:pt x="1246188" y="1394125"/>
                  </a:lnTo>
                  <a:lnTo>
                    <a:pt x="1235076" y="1390311"/>
                  </a:lnTo>
                  <a:lnTo>
                    <a:pt x="1224598" y="1386814"/>
                  </a:lnTo>
                  <a:lnTo>
                    <a:pt x="1214438" y="1382682"/>
                  </a:lnTo>
                  <a:lnTo>
                    <a:pt x="1205231" y="1378867"/>
                  </a:lnTo>
                  <a:lnTo>
                    <a:pt x="1196658" y="1374417"/>
                  </a:lnTo>
                  <a:lnTo>
                    <a:pt x="1192940" y="1372348"/>
                  </a:lnTo>
                  <a:lnTo>
                    <a:pt x="1177471" y="1376937"/>
                  </a:lnTo>
                  <a:lnTo>
                    <a:pt x="1156831" y="1382967"/>
                  </a:lnTo>
                  <a:lnTo>
                    <a:pt x="1135872" y="1388679"/>
                  </a:lnTo>
                  <a:lnTo>
                    <a:pt x="1094591" y="1399787"/>
                  </a:lnTo>
                  <a:lnTo>
                    <a:pt x="1054580" y="1409625"/>
                  </a:lnTo>
                  <a:lnTo>
                    <a:pt x="1017744" y="1419462"/>
                  </a:lnTo>
                  <a:lnTo>
                    <a:pt x="985672" y="1428031"/>
                  </a:lnTo>
                  <a:lnTo>
                    <a:pt x="971700" y="1432157"/>
                  </a:lnTo>
                  <a:lnTo>
                    <a:pt x="959633" y="1436282"/>
                  </a:lnTo>
                  <a:lnTo>
                    <a:pt x="949471" y="1439773"/>
                  </a:lnTo>
                  <a:lnTo>
                    <a:pt x="941215" y="1443581"/>
                  </a:lnTo>
                  <a:lnTo>
                    <a:pt x="938357" y="1445168"/>
                  </a:lnTo>
                  <a:lnTo>
                    <a:pt x="935499" y="1446755"/>
                  </a:lnTo>
                  <a:lnTo>
                    <a:pt x="933594" y="1448024"/>
                  </a:lnTo>
                  <a:lnTo>
                    <a:pt x="932324" y="1449928"/>
                  </a:lnTo>
                  <a:lnTo>
                    <a:pt x="932006" y="1451198"/>
                  </a:lnTo>
                  <a:lnTo>
                    <a:pt x="932006" y="1452784"/>
                  </a:lnTo>
                  <a:lnTo>
                    <a:pt x="932641" y="1454054"/>
                  </a:lnTo>
                  <a:lnTo>
                    <a:pt x="934229" y="1455641"/>
                  </a:lnTo>
                  <a:lnTo>
                    <a:pt x="938675" y="1457862"/>
                  </a:lnTo>
                  <a:lnTo>
                    <a:pt x="944390" y="1460401"/>
                  </a:lnTo>
                  <a:lnTo>
                    <a:pt x="950741" y="1462940"/>
                  </a:lnTo>
                  <a:lnTo>
                    <a:pt x="958363" y="1465161"/>
                  </a:lnTo>
                  <a:lnTo>
                    <a:pt x="966619" y="1467065"/>
                  </a:lnTo>
                  <a:lnTo>
                    <a:pt x="976145" y="1469604"/>
                  </a:lnTo>
                  <a:lnTo>
                    <a:pt x="985672" y="1471508"/>
                  </a:lnTo>
                  <a:lnTo>
                    <a:pt x="996468" y="1473412"/>
                  </a:lnTo>
                  <a:lnTo>
                    <a:pt x="1019014" y="1477538"/>
                  </a:lnTo>
                  <a:lnTo>
                    <a:pt x="1043783" y="1481029"/>
                  </a:lnTo>
                  <a:lnTo>
                    <a:pt x="1069505" y="1484202"/>
                  </a:lnTo>
                  <a:lnTo>
                    <a:pt x="1095861" y="1486741"/>
                  </a:lnTo>
                  <a:lnTo>
                    <a:pt x="1122218" y="1489597"/>
                  </a:lnTo>
                  <a:lnTo>
                    <a:pt x="1147939" y="1491819"/>
                  </a:lnTo>
                  <a:lnTo>
                    <a:pt x="1172708" y="1493723"/>
                  </a:lnTo>
                  <a:lnTo>
                    <a:pt x="1195889" y="1495309"/>
                  </a:lnTo>
                  <a:lnTo>
                    <a:pt x="1233995" y="1497214"/>
                  </a:lnTo>
                  <a:lnTo>
                    <a:pt x="1247967" y="1497848"/>
                  </a:lnTo>
                  <a:lnTo>
                    <a:pt x="1257811" y="1497848"/>
                  </a:lnTo>
                  <a:lnTo>
                    <a:pt x="1260034" y="1497848"/>
                  </a:lnTo>
                  <a:lnTo>
                    <a:pt x="1262574" y="1497531"/>
                  </a:lnTo>
                  <a:lnTo>
                    <a:pt x="1268925" y="1495944"/>
                  </a:lnTo>
                  <a:lnTo>
                    <a:pt x="1276864" y="1493723"/>
                  </a:lnTo>
                  <a:lnTo>
                    <a:pt x="1286391" y="1490549"/>
                  </a:lnTo>
                  <a:lnTo>
                    <a:pt x="1297187" y="1486106"/>
                  </a:lnTo>
                  <a:lnTo>
                    <a:pt x="1309254" y="1481663"/>
                  </a:lnTo>
                  <a:lnTo>
                    <a:pt x="1337516" y="1470239"/>
                  </a:lnTo>
                  <a:lnTo>
                    <a:pt x="1369588" y="1456593"/>
                  </a:lnTo>
                  <a:lnTo>
                    <a:pt x="1404836" y="1440725"/>
                  </a:lnTo>
                  <a:lnTo>
                    <a:pt x="1483271" y="1406768"/>
                  </a:lnTo>
                  <a:lnTo>
                    <a:pt x="1524870" y="1388679"/>
                  </a:lnTo>
                  <a:lnTo>
                    <a:pt x="1566786" y="1370908"/>
                  </a:lnTo>
                  <a:lnTo>
                    <a:pt x="1608703" y="1354088"/>
                  </a:lnTo>
                  <a:lnTo>
                    <a:pt x="1629343" y="1346154"/>
                  </a:lnTo>
                  <a:lnTo>
                    <a:pt x="1649666" y="1337903"/>
                  </a:lnTo>
                  <a:lnTo>
                    <a:pt x="1669672" y="1330604"/>
                  </a:lnTo>
                  <a:lnTo>
                    <a:pt x="1689043" y="1323622"/>
                  </a:lnTo>
                  <a:lnTo>
                    <a:pt x="1708095" y="1317275"/>
                  </a:lnTo>
                  <a:lnTo>
                    <a:pt x="1726513" y="1311246"/>
                  </a:lnTo>
                  <a:lnTo>
                    <a:pt x="1743978" y="1305851"/>
                  </a:lnTo>
                  <a:lnTo>
                    <a:pt x="1760491" y="1301725"/>
                  </a:lnTo>
                  <a:lnTo>
                    <a:pt x="1776368" y="1297599"/>
                  </a:lnTo>
                  <a:lnTo>
                    <a:pt x="1790976" y="1294743"/>
                  </a:lnTo>
                  <a:lnTo>
                    <a:pt x="1804630" y="1292204"/>
                  </a:lnTo>
                  <a:lnTo>
                    <a:pt x="1817650" y="1290618"/>
                  </a:lnTo>
                  <a:lnTo>
                    <a:pt x="1829717" y="1289031"/>
                  </a:lnTo>
                  <a:lnTo>
                    <a:pt x="1840831" y="1288396"/>
                  </a:lnTo>
                  <a:lnTo>
                    <a:pt x="1851310" y="1287762"/>
                  </a:lnTo>
                  <a:lnTo>
                    <a:pt x="1860836" y="1287127"/>
                  </a:lnTo>
                  <a:lnTo>
                    <a:pt x="1869728" y="1287762"/>
                  </a:lnTo>
                  <a:lnTo>
                    <a:pt x="1877984" y="1288396"/>
                  </a:lnTo>
                  <a:lnTo>
                    <a:pt x="1885605" y="1289348"/>
                  </a:lnTo>
                  <a:lnTo>
                    <a:pt x="1892274" y="1290618"/>
                  </a:lnTo>
                  <a:lnTo>
                    <a:pt x="1898307" y="1292204"/>
                  </a:lnTo>
                  <a:lnTo>
                    <a:pt x="1904023" y="1294426"/>
                  </a:lnTo>
                  <a:lnTo>
                    <a:pt x="1908469" y="1296647"/>
                  </a:lnTo>
                  <a:lnTo>
                    <a:pt x="1912914" y="1298869"/>
                  </a:lnTo>
                  <a:lnTo>
                    <a:pt x="1916725" y="1302042"/>
                  </a:lnTo>
                  <a:lnTo>
                    <a:pt x="1919901" y="1304899"/>
                  </a:lnTo>
                  <a:lnTo>
                    <a:pt x="1922441" y="1308389"/>
                  </a:lnTo>
                  <a:lnTo>
                    <a:pt x="1924664" y="1311880"/>
                  </a:lnTo>
                  <a:lnTo>
                    <a:pt x="1926252" y="1315688"/>
                  </a:lnTo>
                  <a:lnTo>
                    <a:pt x="1927522" y="1319497"/>
                  </a:lnTo>
                  <a:lnTo>
                    <a:pt x="1928157" y="1323622"/>
                  </a:lnTo>
                  <a:lnTo>
                    <a:pt x="1928474" y="1328065"/>
                  </a:lnTo>
                  <a:lnTo>
                    <a:pt x="1928474" y="1332825"/>
                  </a:lnTo>
                  <a:lnTo>
                    <a:pt x="1928157" y="1336951"/>
                  </a:lnTo>
                  <a:lnTo>
                    <a:pt x="1927522" y="1342029"/>
                  </a:lnTo>
                  <a:lnTo>
                    <a:pt x="1926252" y="1346789"/>
                  </a:lnTo>
                  <a:lnTo>
                    <a:pt x="1924981" y="1351549"/>
                  </a:lnTo>
                  <a:lnTo>
                    <a:pt x="1923711" y="1356627"/>
                  </a:lnTo>
                  <a:lnTo>
                    <a:pt x="1921488" y="1361704"/>
                  </a:lnTo>
                  <a:lnTo>
                    <a:pt x="1919583" y="1366782"/>
                  </a:lnTo>
                  <a:lnTo>
                    <a:pt x="1917728" y="1370490"/>
                  </a:lnTo>
                  <a:lnTo>
                    <a:pt x="1673225" y="1539875"/>
                  </a:lnTo>
                  <a:lnTo>
                    <a:pt x="1839536" y="1455101"/>
                  </a:lnTo>
                  <a:lnTo>
                    <a:pt x="1835829" y="1457509"/>
                  </a:lnTo>
                  <a:lnTo>
                    <a:pt x="1835750" y="1457545"/>
                  </a:lnTo>
                  <a:lnTo>
                    <a:pt x="1831940" y="1459449"/>
                  </a:lnTo>
                  <a:lnTo>
                    <a:pt x="1834797" y="1458179"/>
                  </a:lnTo>
                  <a:lnTo>
                    <a:pt x="1835829" y="1457509"/>
                  </a:lnTo>
                  <a:lnTo>
                    <a:pt x="1846229" y="1452784"/>
                  </a:lnTo>
                  <a:lnTo>
                    <a:pt x="1861789" y="1446437"/>
                  </a:lnTo>
                  <a:lnTo>
                    <a:pt x="1871633" y="1442629"/>
                  </a:lnTo>
                  <a:lnTo>
                    <a:pt x="1882112" y="1438821"/>
                  </a:lnTo>
                  <a:lnTo>
                    <a:pt x="1893226" y="1435013"/>
                  </a:lnTo>
                  <a:lnTo>
                    <a:pt x="1905293" y="1431204"/>
                  </a:lnTo>
                  <a:lnTo>
                    <a:pt x="1917995" y="1427714"/>
                  </a:lnTo>
                  <a:lnTo>
                    <a:pt x="1930697" y="1424857"/>
                  </a:lnTo>
                  <a:lnTo>
                    <a:pt x="1944034" y="1422001"/>
                  </a:lnTo>
                  <a:lnTo>
                    <a:pt x="1957054" y="1420097"/>
                  </a:lnTo>
                  <a:lnTo>
                    <a:pt x="1970391" y="1418828"/>
                  </a:lnTo>
                  <a:lnTo>
                    <a:pt x="1977059" y="1418510"/>
                  </a:lnTo>
                  <a:lnTo>
                    <a:pt x="1983410" y="1418193"/>
                  </a:lnTo>
                  <a:lnTo>
                    <a:pt x="1989761" y="1418510"/>
                  </a:lnTo>
                  <a:lnTo>
                    <a:pt x="1995795" y="1418828"/>
                  </a:lnTo>
                  <a:lnTo>
                    <a:pt x="2001828" y="1419780"/>
                  </a:lnTo>
                  <a:lnTo>
                    <a:pt x="2007862" y="1420732"/>
                  </a:lnTo>
                  <a:lnTo>
                    <a:pt x="2013577" y="1421684"/>
                  </a:lnTo>
                  <a:lnTo>
                    <a:pt x="2018658" y="1423588"/>
                  </a:lnTo>
                  <a:lnTo>
                    <a:pt x="2023739" y="1425175"/>
                  </a:lnTo>
                  <a:lnTo>
                    <a:pt x="2028820" y="1427079"/>
                  </a:lnTo>
                  <a:lnTo>
                    <a:pt x="2033265" y="1429618"/>
                  </a:lnTo>
                  <a:lnTo>
                    <a:pt x="2037394" y="1431839"/>
                  </a:lnTo>
                  <a:lnTo>
                    <a:pt x="2041839" y="1434378"/>
                  </a:lnTo>
                  <a:lnTo>
                    <a:pt x="2045650" y="1437234"/>
                  </a:lnTo>
                  <a:lnTo>
                    <a:pt x="2048825" y="1439773"/>
                  </a:lnTo>
                  <a:lnTo>
                    <a:pt x="2052001" y="1442946"/>
                  </a:lnTo>
                  <a:lnTo>
                    <a:pt x="2054859" y="1445803"/>
                  </a:lnTo>
                  <a:lnTo>
                    <a:pt x="2057082" y="1449294"/>
                  </a:lnTo>
                  <a:lnTo>
                    <a:pt x="2059305" y="1452467"/>
                  </a:lnTo>
                  <a:lnTo>
                    <a:pt x="2060892" y="1455958"/>
                  </a:lnTo>
                  <a:lnTo>
                    <a:pt x="2062162" y="1459131"/>
                  </a:lnTo>
                  <a:lnTo>
                    <a:pt x="2063115" y="1462622"/>
                  </a:lnTo>
                  <a:lnTo>
                    <a:pt x="2063433" y="1465796"/>
                  </a:lnTo>
                  <a:lnTo>
                    <a:pt x="2063750" y="1469287"/>
                  </a:lnTo>
                  <a:lnTo>
                    <a:pt x="2063433" y="1472778"/>
                  </a:lnTo>
                  <a:lnTo>
                    <a:pt x="2062480" y="1476268"/>
                  </a:lnTo>
                  <a:lnTo>
                    <a:pt x="2061210" y="1479442"/>
                  </a:lnTo>
                  <a:lnTo>
                    <a:pt x="2059622" y="1482933"/>
                  </a:lnTo>
                  <a:lnTo>
                    <a:pt x="2057082" y="1485789"/>
                  </a:lnTo>
                  <a:lnTo>
                    <a:pt x="2054541" y="1489280"/>
                  </a:lnTo>
                  <a:lnTo>
                    <a:pt x="2051048" y="1492136"/>
                  </a:lnTo>
                  <a:lnTo>
                    <a:pt x="2047555" y="1495309"/>
                  </a:lnTo>
                  <a:lnTo>
                    <a:pt x="2043110" y="1497848"/>
                  </a:lnTo>
                  <a:lnTo>
                    <a:pt x="2038029" y="1500704"/>
                  </a:lnTo>
                  <a:lnTo>
                    <a:pt x="2017071" y="1511494"/>
                  </a:lnTo>
                  <a:lnTo>
                    <a:pt x="1995795" y="1522919"/>
                  </a:lnTo>
                  <a:lnTo>
                    <a:pt x="1975154" y="1534344"/>
                  </a:lnTo>
                  <a:lnTo>
                    <a:pt x="1956101" y="1545451"/>
                  </a:lnTo>
                  <a:lnTo>
                    <a:pt x="1926252" y="1562271"/>
                  </a:lnTo>
                  <a:lnTo>
                    <a:pt x="1914502" y="1569252"/>
                  </a:lnTo>
                  <a:lnTo>
                    <a:pt x="1983410" y="1527997"/>
                  </a:lnTo>
                  <a:lnTo>
                    <a:pt x="1511215" y="1778704"/>
                  </a:lnTo>
                  <a:lnTo>
                    <a:pt x="1498196" y="1785369"/>
                  </a:lnTo>
                  <a:lnTo>
                    <a:pt x="1482953" y="1792985"/>
                  </a:lnTo>
                  <a:lnTo>
                    <a:pt x="1462948" y="1802823"/>
                  </a:lnTo>
                  <a:lnTo>
                    <a:pt x="1438814" y="1814248"/>
                  </a:lnTo>
                  <a:lnTo>
                    <a:pt x="1410870" y="1827259"/>
                  </a:lnTo>
                  <a:lnTo>
                    <a:pt x="1380385" y="1841223"/>
                  </a:lnTo>
                  <a:lnTo>
                    <a:pt x="1347678" y="1855186"/>
                  </a:lnTo>
                  <a:lnTo>
                    <a:pt x="1313382" y="1869150"/>
                  </a:lnTo>
                  <a:lnTo>
                    <a:pt x="1295917" y="1876131"/>
                  </a:lnTo>
                  <a:lnTo>
                    <a:pt x="1278769" y="1882796"/>
                  </a:lnTo>
                  <a:lnTo>
                    <a:pt x="1260987" y="1889143"/>
                  </a:lnTo>
                  <a:lnTo>
                    <a:pt x="1243204" y="1895172"/>
                  </a:lnTo>
                  <a:lnTo>
                    <a:pt x="1225739" y="1900885"/>
                  </a:lnTo>
                  <a:lnTo>
                    <a:pt x="1208909" y="1905962"/>
                  </a:lnTo>
                  <a:lnTo>
                    <a:pt x="1191761" y="1910723"/>
                  </a:lnTo>
                  <a:lnTo>
                    <a:pt x="1175248" y="1914848"/>
                  </a:lnTo>
                  <a:lnTo>
                    <a:pt x="1159371" y="1918656"/>
                  </a:lnTo>
                  <a:lnTo>
                    <a:pt x="1144129" y="1921513"/>
                  </a:lnTo>
                  <a:lnTo>
                    <a:pt x="1129204" y="1923417"/>
                  </a:lnTo>
                  <a:lnTo>
                    <a:pt x="1115232" y="1925004"/>
                  </a:lnTo>
                  <a:lnTo>
                    <a:pt x="1108563" y="1925321"/>
                  </a:lnTo>
                  <a:lnTo>
                    <a:pt x="1102212" y="1925638"/>
                  </a:lnTo>
                  <a:lnTo>
                    <a:pt x="1095861" y="1925638"/>
                  </a:lnTo>
                  <a:lnTo>
                    <a:pt x="1089828" y="1925321"/>
                  </a:lnTo>
                  <a:lnTo>
                    <a:pt x="1076808" y="1924051"/>
                  </a:lnTo>
                  <a:lnTo>
                    <a:pt x="1061884" y="1922465"/>
                  </a:lnTo>
                  <a:lnTo>
                    <a:pt x="1025683" y="1918656"/>
                  </a:lnTo>
                  <a:lnTo>
                    <a:pt x="983131" y="1912944"/>
                  </a:lnTo>
                  <a:lnTo>
                    <a:pt x="934546" y="1906280"/>
                  </a:lnTo>
                  <a:lnTo>
                    <a:pt x="824992" y="1890412"/>
                  </a:lnTo>
                  <a:lnTo>
                    <a:pt x="707181" y="1872958"/>
                  </a:lnTo>
                  <a:lnTo>
                    <a:pt x="589688" y="1856138"/>
                  </a:lnTo>
                  <a:lnTo>
                    <a:pt x="534117" y="1848522"/>
                  </a:lnTo>
                  <a:lnTo>
                    <a:pt x="482357" y="1841540"/>
                  </a:lnTo>
                  <a:lnTo>
                    <a:pt x="435677" y="1835828"/>
                  </a:lnTo>
                  <a:lnTo>
                    <a:pt x="394713" y="1831385"/>
                  </a:lnTo>
                  <a:lnTo>
                    <a:pt x="376613" y="1829798"/>
                  </a:lnTo>
                  <a:lnTo>
                    <a:pt x="361053" y="1828529"/>
                  </a:lnTo>
                  <a:lnTo>
                    <a:pt x="347399" y="1827577"/>
                  </a:lnTo>
                  <a:lnTo>
                    <a:pt x="335967" y="1827259"/>
                  </a:lnTo>
                  <a:lnTo>
                    <a:pt x="314056" y="1827577"/>
                  </a:lnTo>
                  <a:lnTo>
                    <a:pt x="289922" y="1827894"/>
                  </a:lnTo>
                  <a:lnTo>
                    <a:pt x="237209" y="1829481"/>
                  </a:lnTo>
                  <a:lnTo>
                    <a:pt x="181321" y="1831385"/>
                  </a:lnTo>
                  <a:lnTo>
                    <a:pt x="126702" y="1833606"/>
                  </a:lnTo>
                  <a:lnTo>
                    <a:pt x="37153" y="1837732"/>
                  </a:lnTo>
                  <a:lnTo>
                    <a:pt x="0" y="1839636"/>
                  </a:lnTo>
                  <a:lnTo>
                    <a:pt x="19053" y="1500704"/>
                  </a:lnTo>
                  <a:lnTo>
                    <a:pt x="28580" y="1501657"/>
                  </a:lnTo>
                  <a:lnTo>
                    <a:pt x="54301" y="1503878"/>
                  </a:lnTo>
                  <a:lnTo>
                    <a:pt x="72084" y="1505147"/>
                  </a:lnTo>
                  <a:lnTo>
                    <a:pt x="92089" y="1506099"/>
                  </a:lnTo>
                  <a:lnTo>
                    <a:pt x="114318" y="1507369"/>
                  </a:lnTo>
                  <a:lnTo>
                    <a:pt x="137499" y="1507686"/>
                  </a:lnTo>
                  <a:lnTo>
                    <a:pt x="161632" y="1507369"/>
                  </a:lnTo>
                  <a:lnTo>
                    <a:pt x="173699" y="1506734"/>
                  </a:lnTo>
                  <a:lnTo>
                    <a:pt x="186084" y="1505782"/>
                  </a:lnTo>
                  <a:lnTo>
                    <a:pt x="198151" y="1504830"/>
                  </a:lnTo>
                  <a:lnTo>
                    <a:pt x="210217" y="1503878"/>
                  </a:lnTo>
                  <a:lnTo>
                    <a:pt x="221649" y="1502291"/>
                  </a:lnTo>
                  <a:lnTo>
                    <a:pt x="233399" y="1500704"/>
                  </a:lnTo>
                  <a:lnTo>
                    <a:pt x="244513" y="1498483"/>
                  </a:lnTo>
                  <a:lnTo>
                    <a:pt x="255627" y="1496262"/>
                  </a:lnTo>
                  <a:lnTo>
                    <a:pt x="265471" y="1493088"/>
                  </a:lnTo>
                  <a:lnTo>
                    <a:pt x="275315" y="1490232"/>
                  </a:lnTo>
                  <a:lnTo>
                    <a:pt x="284524" y="1486424"/>
                  </a:lnTo>
                  <a:lnTo>
                    <a:pt x="292780" y="1482615"/>
                  </a:lnTo>
                  <a:lnTo>
                    <a:pt x="300719" y="1478172"/>
                  </a:lnTo>
                  <a:lnTo>
                    <a:pt x="304212" y="1475634"/>
                  </a:lnTo>
                  <a:lnTo>
                    <a:pt x="307705" y="1473095"/>
                  </a:lnTo>
                  <a:lnTo>
                    <a:pt x="321677" y="1462622"/>
                  </a:lnTo>
                  <a:lnTo>
                    <a:pt x="337872" y="1450880"/>
                  </a:lnTo>
                  <a:lnTo>
                    <a:pt x="355972" y="1438821"/>
                  </a:lnTo>
                  <a:lnTo>
                    <a:pt x="375978" y="1426127"/>
                  </a:lnTo>
                  <a:lnTo>
                    <a:pt x="396936" y="1413433"/>
                  </a:lnTo>
                  <a:lnTo>
                    <a:pt x="418847" y="1400421"/>
                  </a:lnTo>
                  <a:lnTo>
                    <a:pt x="441075" y="1387727"/>
                  </a:lnTo>
                  <a:lnTo>
                    <a:pt x="463621" y="1375351"/>
                  </a:lnTo>
                  <a:lnTo>
                    <a:pt x="485850" y="1363291"/>
                  </a:lnTo>
                  <a:lnTo>
                    <a:pt x="508078" y="1352184"/>
                  </a:lnTo>
                  <a:lnTo>
                    <a:pt x="529037" y="1341711"/>
                  </a:lnTo>
                  <a:lnTo>
                    <a:pt x="549042" y="1332191"/>
                  </a:lnTo>
                  <a:lnTo>
                    <a:pt x="567142" y="1323940"/>
                  </a:lnTo>
                  <a:lnTo>
                    <a:pt x="583972" y="1317275"/>
                  </a:lnTo>
                  <a:lnTo>
                    <a:pt x="597945" y="1311880"/>
                  </a:lnTo>
                  <a:lnTo>
                    <a:pt x="604296" y="1309976"/>
                  </a:lnTo>
                  <a:lnTo>
                    <a:pt x="609694" y="1308389"/>
                  </a:lnTo>
                  <a:lnTo>
                    <a:pt x="616680" y="1307120"/>
                  </a:lnTo>
                  <a:lnTo>
                    <a:pt x="626524" y="1304899"/>
                  </a:lnTo>
                  <a:lnTo>
                    <a:pt x="655103" y="1299821"/>
                  </a:lnTo>
                  <a:lnTo>
                    <a:pt x="693844" y="1293474"/>
                  </a:lnTo>
                  <a:lnTo>
                    <a:pt x="740842" y="1286492"/>
                  </a:lnTo>
                  <a:lnTo>
                    <a:pt x="794507" y="1279193"/>
                  </a:lnTo>
                  <a:lnTo>
                    <a:pt x="853254" y="1271894"/>
                  </a:lnTo>
                  <a:lnTo>
                    <a:pt x="884056" y="1268403"/>
                  </a:lnTo>
                  <a:lnTo>
                    <a:pt x="915176" y="1264912"/>
                  </a:lnTo>
                  <a:lnTo>
                    <a:pt x="946931" y="1261421"/>
                  </a:lnTo>
                  <a:lnTo>
                    <a:pt x="979003" y="1258565"/>
                  </a:lnTo>
                  <a:lnTo>
                    <a:pt x="1010758" y="1256026"/>
                  </a:lnTo>
                  <a:lnTo>
                    <a:pt x="1042195" y="1253488"/>
                  </a:lnTo>
                  <a:lnTo>
                    <a:pt x="1073633" y="1251583"/>
                  </a:lnTo>
                  <a:lnTo>
                    <a:pt x="1103800" y="1249997"/>
                  </a:lnTo>
                  <a:lnTo>
                    <a:pt x="1108711" y="1249733"/>
                  </a:lnTo>
                  <a:lnTo>
                    <a:pt x="1108711" y="1144905"/>
                  </a:lnTo>
                  <a:lnTo>
                    <a:pt x="1105218" y="1127104"/>
                  </a:lnTo>
                  <a:lnTo>
                    <a:pt x="1102043" y="1110256"/>
                  </a:lnTo>
                  <a:lnTo>
                    <a:pt x="1097916" y="1094680"/>
                  </a:lnTo>
                  <a:lnTo>
                    <a:pt x="1093788" y="1080057"/>
                  </a:lnTo>
                  <a:lnTo>
                    <a:pt x="1089026" y="1067024"/>
                  </a:lnTo>
                  <a:lnTo>
                    <a:pt x="1083946" y="1054626"/>
                  </a:lnTo>
                  <a:lnTo>
                    <a:pt x="1078866" y="1043818"/>
                  </a:lnTo>
                  <a:lnTo>
                    <a:pt x="1073468" y="1033010"/>
                  </a:lnTo>
                  <a:lnTo>
                    <a:pt x="1067753" y="1023474"/>
                  </a:lnTo>
                  <a:lnTo>
                    <a:pt x="1061721" y="1014255"/>
                  </a:lnTo>
                  <a:lnTo>
                    <a:pt x="1055371" y="1005672"/>
                  </a:lnTo>
                  <a:lnTo>
                    <a:pt x="1049021" y="997407"/>
                  </a:lnTo>
                  <a:lnTo>
                    <a:pt x="1042671" y="989460"/>
                  </a:lnTo>
                  <a:lnTo>
                    <a:pt x="1036003" y="981831"/>
                  </a:lnTo>
                  <a:lnTo>
                    <a:pt x="1022668" y="966891"/>
                  </a:lnTo>
                  <a:lnTo>
                    <a:pt x="1013461" y="957036"/>
                  </a:lnTo>
                  <a:lnTo>
                    <a:pt x="1004888" y="947182"/>
                  </a:lnTo>
                  <a:lnTo>
                    <a:pt x="995681" y="936692"/>
                  </a:lnTo>
                  <a:lnTo>
                    <a:pt x="987108" y="925884"/>
                  </a:lnTo>
                  <a:lnTo>
                    <a:pt x="978853" y="914440"/>
                  </a:lnTo>
                  <a:lnTo>
                    <a:pt x="970916" y="902042"/>
                  </a:lnTo>
                  <a:lnTo>
                    <a:pt x="966788" y="895367"/>
                  </a:lnTo>
                  <a:lnTo>
                    <a:pt x="962978" y="888691"/>
                  </a:lnTo>
                  <a:lnTo>
                    <a:pt x="959168" y="881698"/>
                  </a:lnTo>
                  <a:lnTo>
                    <a:pt x="955676" y="874069"/>
                  </a:lnTo>
                  <a:lnTo>
                    <a:pt x="952183" y="866122"/>
                  </a:lnTo>
                  <a:lnTo>
                    <a:pt x="948691" y="858175"/>
                  </a:lnTo>
                  <a:lnTo>
                    <a:pt x="945516" y="849910"/>
                  </a:lnTo>
                  <a:lnTo>
                    <a:pt x="942341" y="841009"/>
                  </a:lnTo>
                  <a:lnTo>
                    <a:pt x="939483" y="831790"/>
                  </a:lnTo>
                  <a:lnTo>
                    <a:pt x="936626" y="821936"/>
                  </a:lnTo>
                  <a:lnTo>
                    <a:pt x="934086" y="812082"/>
                  </a:lnTo>
                  <a:lnTo>
                    <a:pt x="931863" y="801274"/>
                  </a:lnTo>
                  <a:lnTo>
                    <a:pt x="929323" y="790148"/>
                  </a:lnTo>
                  <a:lnTo>
                    <a:pt x="927418" y="778704"/>
                  </a:lnTo>
                  <a:lnTo>
                    <a:pt x="925513" y="766624"/>
                  </a:lnTo>
                  <a:lnTo>
                    <a:pt x="923608" y="753909"/>
                  </a:lnTo>
                  <a:lnTo>
                    <a:pt x="922338" y="740876"/>
                  </a:lnTo>
                  <a:lnTo>
                    <a:pt x="921068" y="727207"/>
                  </a:lnTo>
                  <a:lnTo>
                    <a:pt x="920433" y="712584"/>
                  </a:lnTo>
                  <a:lnTo>
                    <a:pt x="919481" y="697644"/>
                  </a:lnTo>
                  <a:lnTo>
                    <a:pt x="919163" y="680478"/>
                  </a:lnTo>
                  <a:lnTo>
                    <a:pt x="919481" y="663948"/>
                  </a:lnTo>
                  <a:lnTo>
                    <a:pt x="920751" y="647736"/>
                  </a:lnTo>
                  <a:lnTo>
                    <a:pt x="922338" y="631842"/>
                  </a:lnTo>
                  <a:lnTo>
                    <a:pt x="924561" y="616266"/>
                  </a:lnTo>
                  <a:lnTo>
                    <a:pt x="928053" y="601325"/>
                  </a:lnTo>
                  <a:lnTo>
                    <a:pt x="932181" y="586703"/>
                  </a:lnTo>
                  <a:lnTo>
                    <a:pt x="936308" y="572398"/>
                  </a:lnTo>
                  <a:lnTo>
                    <a:pt x="941706" y="558093"/>
                  </a:lnTo>
                  <a:lnTo>
                    <a:pt x="947738" y="544424"/>
                  </a:lnTo>
                  <a:lnTo>
                    <a:pt x="954406" y="531391"/>
                  </a:lnTo>
                  <a:lnTo>
                    <a:pt x="958216" y="525033"/>
                  </a:lnTo>
                  <a:lnTo>
                    <a:pt x="961708" y="518676"/>
                  </a:lnTo>
                  <a:lnTo>
                    <a:pt x="965836" y="512318"/>
                  </a:lnTo>
                  <a:lnTo>
                    <a:pt x="969646" y="506278"/>
                  </a:lnTo>
                  <a:lnTo>
                    <a:pt x="978853" y="494199"/>
                  </a:lnTo>
                  <a:lnTo>
                    <a:pt x="988061" y="483073"/>
                  </a:lnTo>
                  <a:lnTo>
                    <a:pt x="998221" y="471629"/>
                  </a:lnTo>
                  <a:lnTo>
                    <a:pt x="1008698" y="461139"/>
                  </a:lnTo>
                  <a:lnTo>
                    <a:pt x="1019811" y="451602"/>
                  </a:lnTo>
                  <a:lnTo>
                    <a:pt x="1030923" y="442384"/>
                  </a:lnTo>
                  <a:lnTo>
                    <a:pt x="1042671" y="433801"/>
                  </a:lnTo>
                  <a:lnTo>
                    <a:pt x="1054736" y="425854"/>
                  </a:lnTo>
                  <a:lnTo>
                    <a:pt x="1066483" y="418542"/>
                  </a:lnTo>
                  <a:lnTo>
                    <a:pt x="1078866" y="411549"/>
                  </a:lnTo>
                  <a:lnTo>
                    <a:pt x="1091248" y="405191"/>
                  </a:lnTo>
                  <a:lnTo>
                    <a:pt x="1103631" y="399152"/>
                  </a:lnTo>
                  <a:lnTo>
                    <a:pt x="1116331" y="393748"/>
                  </a:lnTo>
                  <a:lnTo>
                    <a:pt x="1128713" y="388661"/>
                  </a:lnTo>
                  <a:lnTo>
                    <a:pt x="1141413" y="383893"/>
                  </a:lnTo>
                  <a:lnTo>
                    <a:pt x="1153796" y="380079"/>
                  </a:lnTo>
                  <a:lnTo>
                    <a:pt x="1166178" y="376264"/>
                  </a:lnTo>
                  <a:lnTo>
                    <a:pt x="1178243" y="373085"/>
                  </a:lnTo>
                  <a:lnTo>
                    <a:pt x="1190308" y="369906"/>
                  </a:lnTo>
                  <a:lnTo>
                    <a:pt x="1201738" y="367363"/>
                  </a:lnTo>
                  <a:lnTo>
                    <a:pt x="1213168" y="364820"/>
                  </a:lnTo>
                  <a:lnTo>
                    <a:pt x="1224281" y="362595"/>
                  </a:lnTo>
                  <a:lnTo>
                    <a:pt x="1235076" y="361006"/>
                  </a:lnTo>
                  <a:lnTo>
                    <a:pt x="1254761" y="358145"/>
                  </a:lnTo>
                  <a:lnTo>
                    <a:pt x="1272223" y="356237"/>
                  </a:lnTo>
                  <a:lnTo>
                    <a:pt x="1287781" y="354966"/>
                  </a:lnTo>
                  <a:lnTo>
                    <a:pt x="1300163" y="354330"/>
                  </a:lnTo>
                  <a:lnTo>
                    <a:pt x="1309371" y="354012"/>
                  </a:lnTo>
                  <a:close/>
                  <a:moveTo>
                    <a:pt x="1815403" y="215900"/>
                  </a:moveTo>
                  <a:lnTo>
                    <a:pt x="1818266" y="216218"/>
                  </a:lnTo>
                  <a:lnTo>
                    <a:pt x="1821764" y="216535"/>
                  </a:lnTo>
                  <a:lnTo>
                    <a:pt x="1824945" y="217170"/>
                  </a:lnTo>
                  <a:lnTo>
                    <a:pt x="1828126" y="218758"/>
                  </a:lnTo>
                  <a:lnTo>
                    <a:pt x="1830989" y="220028"/>
                  </a:lnTo>
                  <a:lnTo>
                    <a:pt x="1834170" y="221615"/>
                  </a:lnTo>
                  <a:lnTo>
                    <a:pt x="1836715" y="223520"/>
                  </a:lnTo>
                  <a:lnTo>
                    <a:pt x="1839577" y="226060"/>
                  </a:lnTo>
                  <a:lnTo>
                    <a:pt x="1841804" y="228600"/>
                  </a:lnTo>
                  <a:lnTo>
                    <a:pt x="1843713" y="231458"/>
                  </a:lnTo>
                  <a:lnTo>
                    <a:pt x="1845621" y="234315"/>
                  </a:lnTo>
                  <a:lnTo>
                    <a:pt x="1847212" y="237490"/>
                  </a:lnTo>
                  <a:lnTo>
                    <a:pt x="1848166" y="240348"/>
                  </a:lnTo>
                  <a:lnTo>
                    <a:pt x="1848802" y="243523"/>
                  </a:lnTo>
                  <a:lnTo>
                    <a:pt x="1849438" y="247015"/>
                  </a:lnTo>
                  <a:lnTo>
                    <a:pt x="1849438" y="250508"/>
                  </a:lnTo>
                  <a:lnTo>
                    <a:pt x="1849438" y="253365"/>
                  </a:lnTo>
                  <a:lnTo>
                    <a:pt x="1848802" y="256858"/>
                  </a:lnTo>
                  <a:lnTo>
                    <a:pt x="1848166" y="260033"/>
                  </a:lnTo>
                  <a:lnTo>
                    <a:pt x="1847212" y="263208"/>
                  </a:lnTo>
                  <a:lnTo>
                    <a:pt x="1845621" y="266065"/>
                  </a:lnTo>
                  <a:lnTo>
                    <a:pt x="1843713" y="268923"/>
                  </a:lnTo>
                  <a:lnTo>
                    <a:pt x="1841804" y="271780"/>
                  </a:lnTo>
                  <a:lnTo>
                    <a:pt x="1839577" y="274320"/>
                  </a:lnTo>
                  <a:lnTo>
                    <a:pt x="1736517" y="377190"/>
                  </a:lnTo>
                  <a:lnTo>
                    <a:pt x="1733654" y="379730"/>
                  </a:lnTo>
                  <a:lnTo>
                    <a:pt x="1731109" y="381635"/>
                  </a:lnTo>
                  <a:lnTo>
                    <a:pt x="1727928" y="383223"/>
                  </a:lnTo>
                  <a:lnTo>
                    <a:pt x="1725065" y="384810"/>
                  </a:lnTo>
                  <a:lnTo>
                    <a:pt x="1721885" y="386080"/>
                  </a:lnTo>
                  <a:lnTo>
                    <a:pt x="1718704" y="386715"/>
                  </a:lnTo>
                  <a:lnTo>
                    <a:pt x="1715205" y="387350"/>
                  </a:lnTo>
                  <a:lnTo>
                    <a:pt x="1712342" y="387350"/>
                  </a:lnTo>
                  <a:lnTo>
                    <a:pt x="1708843" y="387350"/>
                  </a:lnTo>
                  <a:lnTo>
                    <a:pt x="1705662" y="386715"/>
                  </a:lnTo>
                  <a:lnTo>
                    <a:pt x="1702163" y="386080"/>
                  </a:lnTo>
                  <a:lnTo>
                    <a:pt x="1699300" y="384810"/>
                  </a:lnTo>
                  <a:lnTo>
                    <a:pt x="1696119" y="383223"/>
                  </a:lnTo>
                  <a:lnTo>
                    <a:pt x="1693257" y="381635"/>
                  </a:lnTo>
                  <a:lnTo>
                    <a:pt x="1690394" y="379730"/>
                  </a:lnTo>
                  <a:lnTo>
                    <a:pt x="1687849" y="377190"/>
                  </a:lnTo>
                  <a:lnTo>
                    <a:pt x="1685622" y="374650"/>
                  </a:lnTo>
                  <a:lnTo>
                    <a:pt x="1683396" y="371793"/>
                  </a:lnTo>
                  <a:lnTo>
                    <a:pt x="1681805" y="368935"/>
                  </a:lnTo>
                  <a:lnTo>
                    <a:pt x="1680533" y="365760"/>
                  </a:lnTo>
                  <a:lnTo>
                    <a:pt x="1679261" y="362903"/>
                  </a:lnTo>
                  <a:lnTo>
                    <a:pt x="1678624" y="359410"/>
                  </a:lnTo>
                  <a:lnTo>
                    <a:pt x="1678306" y="356235"/>
                  </a:lnTo>
                  <a:lnTo>
                    <a:pt x="1677988" y="353378"/>
                  </a:lnTo>
                  <a:lnTo>
                    <a:pt x="1678306" y="349885"/>
                  </a:lnTo>
                  <a:lnTo>
                    <a:pt x="1678624" y="346393"/>
                  </a:lnTo>
                  <a:lnTo>
                    <a:pt x="1679261" y="343218"/>
                  </a:lnTo>
                  <a:lnTo>
                    <a:pt x="1680533" y="340043"/>
                  </a:lnTo>
                  <a:lnTo>
                    <a:pt x="1681805" y="337185"/>
                  </a:lnTo>
                  <a:lnTo>
                    <a:pt x="1683396" y="334328"/>
                  </a:lnTo>
                  <a:lnTo>
                    <a:pt x="1685622" y="331470"/>
                  </a:lnTo>
                  <a:lnTo>
                    <a:pt x="1687849" y="328930"/>
                  </a:lnTo>
                  <a:lnTo>
                    <a:pt x="1790910" y="226060"/>
                  </a:lnTo>
                  <a:lnTo>
                    <a:pt x="1793455" y="223520"/>
                  </a:lnTo>
                  <a:lnTo>
                    <a:pt x="1796317" y="221615"/>
                  </a:lnTo>
                  <a:lnTo>
                    <a:pt x="1799180" y="220028"/>
                  </a:lnTo>
                  <a:lnTo>
                    <a:pt x="1802361" y="218758"/>
                  </a:lnTo>
                  <a:lnTo>
                    <a:pt x="1805224" y="217170"/>
                  </a:lnTo>
                  <a:lnTo>
                    <a:pt x="1808723" y="216535"/>
                  </a:lnTo>
                  <a:lnTo>
                    <a:pt x="1811904" y="216218"/>
                  </a:lnTo>
                  <a:lnTo>
                    <a:pt x="1815403" y="215900"/>
                  </a:lnTo>
                  <a:close/>
                  <a:moveTo>
                    <a:pt x="851599" y="215900"/>
                  </a:moveTo>
                  <a:lnTo>
                    <a:pt x="855065" y="216218"/>
                  </a:lnTo>
                  <a:lnTo>
                    <a:pt x="857902" y="216535"/>
                  </a:lnTo>
                  <a:lnTo>
                    <a:pt x="861368" y="217170"/>
                  </a:lnTo>
                  <a:lnTo>
                    <a:pt x="864205" y="218758"/>
                  </a:lnTo>
                  <a:lnTo>
                    <a:pt x="867356" y="220028"/>
                  </a:lnTo>
                  <a:lnTo>
                    <a:pt x="870192" y="221615"/>
                  </a:lnTo>
                  <a:lnTo>
                    <a:pt x="872713" y="223520"/>
                  </a:lnTo>
                  <a:lnTo>
                    <a:pt x="875550" y="226060"/>
                  </a:lnTo>
                  <a:lnTo>
                    <a:pt x="977657" y="328930"/>
                  </a:lnTo>
                  <a:lnTo>
                    <a:pt x="979863" y="331470"/>
                  </a:lnTo>
                  <a:lnTo>
                    <a:pt x="981754" y="334328"/>
                  </a:lnTo>
                  <a:lnTo>
                    <a:pt x="983960" y="337185"/>
                  </a:lnTo>
                  <a:lnTo>
                    <a:pt x="985220" y="340043"/>
                  </a:lnTo>
                  <a:lnTo>
                    <a:pt x="986166" y="343218"/>
                  </a:lnTo>
                  <a:lnTo>
                    <a:pt x="986796" y="346393"/>
                  </a:lnTo>
                  <a:lnTo>
                    <a:pt x="987426" y="349885"/>
                  </a:lnTo>
                  <a:lnTo>
                    <a:pt x="987426" y="353378"/>
                  </a:lnTo>
                  <a:lnTo>
                    <a:pt x="987426" y="356235"/>
                  </a:lnTo>
                  <a:lnTo>
                    <a:pt x="986796" y="359410"/>
                  </a:lnTo>
                  <a:lnTo>
                    <a:pt x="986166" y="362903"/>
                  </a:lnTo>
                  <a:lnTo>
                    <a:pt x="985220" y="365760"/>
                  </a:lnTo>
                  <a:lnTo>
                    <a:pt x="983960" y="368935"/>
                  </a:lnTo>
                  <a:lnTo>
                    <a:pt x="981754" y="371793"/>
                  </a:lnTo>
                  <a:lnTo>
                    <a:pt x="979863" y="374650"/>
                  </a:lnTo>
                  <a:lnTo>
                    <a:pt x="977657" y="377190"/>
                  </a:lnTo>
                  <a:lnTo>
                    <a:pt x="975135" y="379730"/>
                  </a:lnTo>
                  <a:lnTo>
                    <a:pt x="972299" y="381635"/>
                  </a:lnTo>
                  <a:lnTo>
                    <a:pt x="969778" y="383223"/>
                  </a:lnTo>
                  <a:lnTo>
                    <a:pt x="966627" y="384810"/>
                  </a:lnTo>
                  <a:lnTo>
                    <a:pt x="963475" y="386080"/>
                  </a:lnTo>
                  <a:lnTo>
                    <a:pt x="960324" y="386715"/>
                  </a:lnTo>
                  <a:lnTo>
                    <a:pt x="957172" y="387350"/>
                  </a:lnTo>
                  <a:lnTo>
                    <a:pt x="953706" y="387350"/>
                  </a:lnTo>
                  <a:lnTo>
                    <a:pt x="950554" y="387350"/>
                  </a:lnTo>
                  <a:lnTo>
                    <a:pt x="947088" y="386715"/>
                  </a:lnTo>
                  <a:lnTo>
                    <a:pt x="944251" y="386080"/>
                  </a:lnTo>
                  <a:lnTo>
                    <a:pt x="940785" y="384810"/>
                  </a:lnTo>
                  <a:lnTo>
                    <a:pt x="937948" y="383223"/>
                  </a:lnTo>
                  <a:lnTo>
                    <a:pt x="935112" y="381635"/>
                  </a:lnTo>
                  <a:lnTo>
                    <a:pt x="932276" y="379730"/>
                  </a:lnTo>
                  <a:lnTo>
                    <a:pt x="929440" y="377190"/>
                  </a:lnTo>
                  <a:lnTo>
                    <a:pt x="827333" y="274320"/>
                  </a:lnTo>
                  <a:lnTo>
                    <a:pt x="825127" y="271780"/>
                  </a:lnTo>
                  <a:lnTo>
                    <a:pt x="823236" y="268923"/>
                  </a:lnTo>
                  <a:lnTo>
                    <a:pt x="821345" y="266065"/>
                  </a:lnTo>
                  <a:lnTo>
                    <a:pt x="820084" y="263208"/>
                  </a:lnTo>
                  <a:lnTo>
                    <a:pt x="819139" y="260033"/>
                  </a:lnTo>
                  <a:lnTo>
                    <a:pt x="818193" y="256858"/>
                  </a:lnTo>
                  <a:lnTo>
                    <a:pt x="817878" y="253365"/>
                  </a:lnTo>
                  <a:lnTo>
                    <a:pt x="817563" y="250508"/>
                  </a:lnTo>
                  <a:lnTo>
                    <a:pt x="817878" y="247015"/>
                  </a:lnTo>
                  <a:lnTo>
                    <a:pt x="818193" y="243523"/>
                  </a:lnTo>
                  <a:lnTo>
                    <a:pt x="819139" y="240348"/>
                  </a:lnTo>
                  <a:lnTo>
                    <a:pt x="820084" y="237490"/>
                  </a:lnTo>
                  <a:lnTo>
                    <a:pt x="821345" y="234315"/>
                  </a:lnTo>
                  <a:lnTo>
                    <a:pt x="823236" y="231458"/>
                  </a:lnTo>
                  <a:lnTo>
                    <a:pt x="825127" y="228600"/>
                  </a:lnTo>
                  <a:lnTo>
                    <a:pt x="827333" y="226060"/>
                  </a:lnTo>
                  <a:lnTo>
                    <a:pt x="830169" y="223520"/>
                  </a:lnTo>
                  <a:lnTo>
                    <a:pt x="832690" y="221615"/>
                  </a:lnTo>
                  <a:lnTo>
                    <a:pt x="835842" y="220028"/>
                  </a:lnTo>
                  <a:lnTo>
                    <a:pt x="838678" y="218758"/>
                  </a:lnTo>
                  <a:lnTo>
                    <a:pt x="842144" y="217170"/>
                  </a:lnTo>
                  <a:lnTo>
                    <a:pt x="844981" y="216535"/>
                  </a:lnTo>
                  <a:lnTo>
                    <a:pt x="848447" y="216218"/>
                  </a:lnTo>
                  <a:lnTo>
                    <a:pt x="851599" y="215900"/>
                  </a:lnTo>
                  <a:close/>
                  <a:moveTo>
                    <a:pt x="1318578" y="0"/>
                  </a:moveTo>
                  <a:lnTo>
                    <a:pt x="1321753" y="318"/>
                  </a:lnTo>
                  <a:lnTo>
                    <a:pt x="1325563" y="636"/>
                  </a:lnTo>
                  <a:lnTo>
                    <a:pt x="1328421" y="1590"/>
                  </a:lnTo>
                  <a:lnTo>
                    <a:pt x="1331913" y="2544"/>
                  </a:lnTo>
                  <a:lnTo>
                    <a:pt x="1334771" y="4133"/>
                  </a:lnTo>
                  <a:lnTo>
                    <a:pt x="1337629" y="6041"/>
                  </a:lnTo>
                  <a:lnTo>
                    <a:pt x="1340169" y="7949"/>
                  </a:lnTo>
                  <a:lnTo>
                    <a:pt x="1342391" y="9857"/>
                  </a:lnTo>
                  <a:lnTo>
                    <a:pt x="1344931" y="12719"/>
                  </a:lnTo>
                  <a:lnTo>
                    <a:pt x="1346836" y="15262"/>
                  </a:lnTo>
                  <a:lnTo>
                    <a:pt x="1348424" y="18124"/>
                  </a:lnTo>
                  <a:lnTo>
                    <a:pt x="1350011" y="20986"/>
                  </a:lnTo>
                  <a:lnTo>
                    <a:pt x="1351281" y="23848"/>
                  </a:lnTo>
                  <a:lnTo>
                    <a:pt x="1351916" y="27345"/>
                  </a:lnTo>
                  <a:lnTo>
                    <a:pt x="1352551" y="30843"/>
                  </a:lnTo>
                  <a:lnTo>
                    <a:pt x="1352551" y="34341"/>
                  </a:lnTo>
                  <a:lnTo>
                    <a:pt x="1352551" y="180290"/>
                  </a:lnTo>
                  <a:lnTo>
                    <a:pt x="1352551" y="183469"/>
                  </a:lnTo>
                  <a:lnTo>
                    <a:pt x="1351916" y="186967"/>
                  </a:lnTo>
                  <a:lnTo>
                    <a:pt x="1351281" y="190147"/>
                  </a:lnTo>
                  <a:lnTo>
                    <a:pt x="1350011" y="193327"/>
                  </a:lnTo>
                  <a:lnTo>
                    <a:pt x="1348424" y="196188"/>
                  </a:lnTo>
                  <a:lnTo>
                    <a:pt x="1346836" y="199368"/>
                  </a:lnTo>
                  <a:lnTo>
                    <a:pt x="1344931" y="201912"/>
                  </a:lnTo>
                  <a:lnTo>
                    <a:pt x="1342391" y="204138"/>
                  </a:lnTo>
                  <a:lnTo>
                    <a:pt x="1340169" y="206681"/>
                  </a:lnTo>
                  <a:lnTo>
                    <a:pt x="1337629" y="208271"/>
                  </a:lnTo>
                  <a:lnTo>
                    <a:pt x="1334771" y="210179"/>
                  </a:lnTo>
                  <a:lnTo>
                    <a:pt x="1331913" y="211769"/>
                  </a:lnTo>
                  <a:lnTo>
                    <a:pt x="1328421" y="212723"/>
                  </a:lnTo>
                  <a:lnTo>
                    <a:pt x="1325563" y="213677"/>
                  </a:lnTo>
                  <a:lnTo>
                    <a:pt x="1321753" y="213995"/>
                  </a:lnTo>
                  <a:lnTo>
                    <a:pt x="1318578" y="214313"/>
                  </a:lnTo>
                  <a:lnTo>
                    <a:pt x="1315086" y="213995"/>
                  </a:lnTo>
                  <a:lnTo>
                    <a:pt x="1311593" y="213677"/>
                  </a:lnTo>
                  <a:lnTo>
                    <a:pt x="1308418" y="212723"/>
                  </a:lnTo>
                  <a:lnTo>
                    <a:pt x="1305243" y="211769"/>
                  </a:lnTo>
                  <a:lnTo>
                    <a:pt x="1302068" y="210179"/>
                  </a:lnTo>
                  <a:lnTo>
                    <a:pt x="1299528" y="208271"/>
                  </a:lnTo>
                  <a:lnTo>
                    <a:pt x="1296671" y="206681"/>
                  </a:lnTo>
                  <a:lnTo>
                    <a:pt x="1294448" y="204138"/>
                  </a:lnTo>
                  <a:lnTo>
                    <a:pt x="1292226" y="201912"/>
                  </a:lnTo>
                  <a:lnTo>
                    <a:pt x="1290003" y="199368"/>
                  </a:lnTo>
                  <a:lnTo>
                    <a:pt x="1288416" y="196188"/>
                  </a:lnTo>
                  <a:lnTo>
                    <a:pt x="1287146" y="193327"/>
                  </a:lnTo>
                  <a:lnTo>
                    <a:pt x="1285876" y="190147"/>
                  </a:lnTo>
                  <a:lnTo>
                    <a:pt x="1285241" y="186967"/>
                  </a:lnTo>
                  <a:lnTo>
                    <a:pt x="1284288" y="183469"/>
                  </a:lnTo>
                  <a:lnTo>
                    <a:pt x="1284288" y="180290"/>
                  </a:lnTo>
                  <a:lnTo>
                    <a:pt x="1284288" y="34341"/>
                  </a:lnTo>
                  <a:lnTo>
                    <a:pt x="1284288" y="30843"/>
                  </a:lnTo>
                  <a:lnTo>
                    <a:pt x="1285241" y="27345"/>
                  </a:lnTo>
                  <a:lnTo>
                    <a:pt x="1285876" y="23848"/>
                  </a:lnTo>
                  <a:lnTo>
                    <a:pt x="1287146" y="20986"/>
                  </a:lnTo>
                  <a:lnTo>
                    <a:pt x="1288416" y="18124"/>
                  </a:lnTo>
                  <a:lnTo>
                    <a:pt x="1290003" y="15262"/>
                  </a:lnTo>
                  <a:lnTo>
                    <a:pt x="1292226" y="12719"/>
                  </a:lnTo>
                  <a:lnTo>
                    <a:pt x="1294448" y="9857"/>
                  </a:lnTo>
                  <a:lnTo>
                    <a:pt x="1296671" y="7949"/>
                  </a:lnTo>
                  <a:lnTo>
                    <a:pt x="1299528" y="6041"/>
                  </a:lnTo>
                  <a:lnTo>
                    <a:pt x="1302068" y="4133"/>
                  </a:lnTo>
                  <a:lnTo>
                    <a:pt x="1305243" y="2544"/>
                  </a:lnTo>
                  <a:lnTo>
                    <a:pt x="1308418" y="1590"/>
                  </a:lnTo>
                  <a:lnTo>
                    <a:pt x="1311593" y="636"/>
                  </a:lnTo>
                  <a:lnTo>
                    <a:pt x="1315086" y="318"/>
                  </a:lnTo>
                  <a:lnTo>
                    <a:pt x="13185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55" name="原创设计师QQ598969553        _28">
            <a:extLst>
              <a:ext uri="{FF2B5EF4-FFF2-40B4-BE49-F238E27FC236}">
                <a16:creationId xmlns:a16="http://schemas.microsoft.com/office/drawing/2014/main" id="{1F82840F-C910-41A9-B4B0-A3726BF77D82}"/>
              </a:ext>
            </a:extLst>
          </p:cNvPr>
          <p:cNvGrpSpPr/>
          <p:nvPr/>
        </p:nvGrpSpPr>
        <p:grpSpPr>
          <a:xfrm>
            <a:off x="10373215" y="5788505"/>
            <a:ext cx="480053" cy="474507"/>
            <a:chOff x="8532440" y="5386476"/>
            <a:chExt cx="360040" cy="355880"/>
          </a:xfrm>
        </p:grpSpPr>
        <p:sp>
          <p:nvSpPr>
            <p:cNvPr id="56" name="MH_Other_4">
              <a:extLst>
                <a:ext uri="{FF2B5EF4-FFF2-40B4-BE49-F238E27FC236}">
                  <a16:creationId xmlns:a16="http://schemas.microsoft.com/office/drawing/2014/main" id="{A5EE0C70-693E-475A-816A-F773400B9585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8532440" y="5386476"/>
              <a:ext cx="360040" cy="35588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143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2400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57" name="MH_Other_9">
              <a:extLst>
                <a:ext uri="{FF2B5EF4-FFF2-40B4-BE49-F238E27FC236}">
                  <a16:creationId xmlns:a16="http://schemas.microsoft.com/office/drawing/2014/main" id="{7D7AC84A-3CC5-44B4-801C-5C908E6D0AEA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8568460" y="5420416"/>
              <a:ext cx="288000" cy="28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25400" dist="50800" dir="186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32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8" name="KSO_Shape">
              <a:extLst>
                <a:ext uri="{FF2B5EF4-FFF2-40B4-BE49-F238E27FC236}">
                  <a16:creationId xmlns:a16="http://schemas.microsoft.com/office/drawing/2014/main" id="{4927218E-38C6-49AE-94DA-AA07E685C27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559148" y="5483416"/>
              <a:ext cx="306625" cy="162000"/>
            </a:xfrm>
            <a:custGeom>
              <a:avLst/>
              <a:gdLst>
                <a:gd name="T0" fmla="*/ 1080063 w 2505075"/>
                <a:gd name="T1" fmla="*/ 966238 h 1325562"/>
                <a:gd name="T2" fmla="*/ 1088548 w 2505075"/>
                <a:gd name="T3" fmla="*/ 914266 h 1325562"/>
                <a:gd name="T4" fmla="*/ 445929 w 2505075"/>
                <a:gd name="T5" fmla="*/ 319311 h 1325562"/>
                <a:gd name="T6" fmla="*/ 395237 w 2505075"/>
                <a:gd name="T7" fmla="*/ 468695 h 1325562"/>
                <a:gd name="T8" fmla="*/ 512532 w 2505075"/>
                <a:gd name="T9" fmla="*/ 623196 h 1325562"/>
                <a:gd name="T10" fmla="*/ 620333 w 2505075"/>
                <a:gd name="T11" fmla="*/ 560492 h 1325562"/>
                <a:gd name="T12" fmla="*/ 663973 w 2505075"/>
                <a:gd name="T13" fmla="*/ 607742 h 1325562"/>
                <a:gd name="T14" fmla="*/ 627744 w 2505075"/>
                <a:gd name="T15" fmla="*/ 704255 h 1325562"/>
                <a:gd name="T16" fmla="*/ 757606 w 2505075"/>
                <a:gd name="T17" fmla="*/ 646073 h 1325562"/>
                <a:gd name="T18" fmla="*/ 808359 w 2505075"/>
                <a:gd name="T19" fmla="*/ 688124 h 1325562"/>
                <a:gd name="T20" fmla="*/ 784197 w 2505075"/>
                <a:gd name="T21" fmla="*/ 779867 h 1325562"/>
                <a:gd name="T22" fmla="*/ 928622 w 2505075"/>
                <a:gd name="T23" fmla="*/ 732135 h 1325562"/>
                <a:gd name="T24" fmla="*/ 906958 w 2505075"/>
                <a:gd name="T25" fmla="*/ 833145 h 1325562"/>
                <a:gd name="T26" fmla="*/ 948878 w 2505075"/>
                <a:gd name="T27" fmla="*/ 791644 h 1325562"/>
                <a:gd name="T28" fmla="*/ 967469 w 2505075"/>
                <a:gd name="T29" fmla="*/ 765403 h 1325562"/>
                <a:gd name="T30" fmla="*/ 1192310 w 2505075"/>
                <a:gd name="T31" fmla="*/ 919736 h 1325562"/>
                <a:gd name="T32" fmla="*/ 1202207 w 2505075"/>
                <a:gd name="T33" fmla="*/ 871307 h 1325562"/>
                <a:gd name="T34" fmla="*/ 973023 w 2505075"/>
                <a:gd name="T35" fmla="*/ 652581 h 1325562"/>
                <a:gd name="T36" fmla="*/ 1002109 w 2505075"/>
                <a:gd name="T37" fmla="*/ 637876 h 1325562"/>
                <a:gd name="T38" fmla="*/ 1285729 w 2505075"/>
                <a:gd name="T39" fmla="*/ 841671 h 1325562"/>
                <a:gd name="T40" fmla="*/ 1311316 w 2505075"/>
                <a:gd name="T41" fmla="*/ 796856 h 1325562"/>
                <a:gd name="T42" fmla="*/ 1092057 w 2505075"/>
                <a:gd name="T43" fmla="*/ 582941 h 1325562"/>
                <a:gd name="T44" fmla="*/ 1113371 w 2505075"/>
                <a:gd name="T45" fmla="*/ 558323 h 1325562"/>
                <a:gd name="T46" fmla="*/ 1383250 w 2505075"/>
                <a:gd name="T47" fmla="*/ 746018 h 1325562"/>
                <a:gd name="T48" fmla="*/ 1396527 w 2505075"/>
                <a:gd name="T49" fmla="*/ 680240 h 1325562"/>
                <a:gd name="T50" fmla="*/ 1184656 w 2505075"/>
                <a:gd name="T51" fmla="*/ 460782 h 1325562"/>
                <a:gd name="T52" fmla="*/ 1032502 w 2505075"/>
                <a:gd name="T53" fmla="*/ 404883 h 1325562"/>
                <a:gd name="T54" fmla="*/ 933963 w 2505075"/>
                <a:gd name="T55" fmla="*/ 481262 h 1325562"/>
                <a:gd name="T56" fmla="*/ 789778 w 2505075"/>
                <a:gd name="T57" fmla="*/ 559328 h 1325562"/>
                <a:gd name="T58" fmla="*/ 748479 w 2505075"/>
                <a:gd name="T59" fmla="*/ 508971 h 1325562"/>
                <a:gd name="T60" fmla="*/ 835666 w 2505075"/>
                <a:gd name="T61" fmla="*/ 313325 h 1325562"/>
                <a:gd name="T62" fmla="*/ 973330 w 2505075"/>
                <a:gd name="T63" fmla="*/ 213093 h 1325562"/>
                <a:gd name="T64" fmla="*/ 1302757 w 2505075"/>
                <a:gd name="T65" fmla="*/ 188035 h 1325562"/>
                <a:gd name="T66" fmla="*/ 1466747 w 2505075"/>
                <a:gd name="T67" fmla="*/ 282003 h 1325562"/>
                <a:gd name="T68" fmla="*/ 1564078 w 2505075"/>
                <a:gd name="T69" fmla="*/ 493551 h 1325562"/>
                <a:gd name="T70" fmla="*/ 1442633 w 2505075"/>
                <a:gd name="T71" fmla="*/ 704094 h 1325562"/>
                <a:gd name="T72" fmla="*/ 1413666 w 2505075"/>
                <a:gd name="T73" fmla="*/ 773726 h 1325562"/>
                <a:gd name="T74" fmla="*/ 1355490 w 2505075"/>
                <a:gd name="T75" fmla="*/ 815650 h 1325562"/>
                <a:gd name="T76" fmla="*/ 1304074 w 2505075"/>
                <a:gd name="T77" fmla="*/ 877331 h 1325562"/>
                <a:gd name="T78" fmla="*/ 1255071 w 2505075"/>
                <a:gd name="T79" fmla="*/ 922146 h 1325562"/>
                <a:gd name="T80" fmla="*/ 1195931 w 2505075"/>
                <a:gd name="T81" fmla="*/ 958287 h 1325562"/>
                <a:gd name="T82" fmla="*/ 1126169 w 2505075"/>
                <a:gd name="T83" fmla="*/ 987441 h 1325562"/>
                <a:gd name="T84" fmla="*/ 1025026 w 2505075"/>
                <a:gd name="T85" fmla="*/ 983586 h 1325562"/>
                <a:gd name="T86" fmla="*/ 943732 w 2505075"/>
                <a:gd name="T87" fmla="*/ 991771 h 1325562"/>
                <a:gd name="T88" fmla="*/ 890447 w 2505075"/>
                <a:gd name="T89" fmla="*/ 926198 h 1325562"/>
                <a:gd name="T90" fmla="*/ 804898 w 2505075"/>
                <a:gd name="T91" fmla="*/ 942109 h 1325562"/>
                <a:gd name="T92" fmla="*/ 719687 w 2505075"/>
                <a:gd name="T93" fmla="*/ 932466 h 1325562"/>
                <a:gd name="T94" fmla="*/ 719687 w 2505075"/>
                <a:gd name="T95" fmla="*/ 847609 h 1325562"/>
                <a:gd name="T96" fmla="*/ 649845 w 2505075"/>
                <a:gd name="T97" fmla="*/ 864980 h 1325562"/>
                <a:gd name="T98" fmla="*/ 564935 w 2505075"/>
                <a:gd name="T99" fmla="*/ 841431 h 1325562"/>
                <a:gd name="T100" fmla="*/ 599332 w 2505075"/>
                <a:gd name="T101" fmla="*/ 735462 h 1325562"/>
                <a:gd name="T102" fmla="*/ 525336 w 2505075"/>
                <a:gd name="T103" fmla="*/ 717912 h 1325562"/>
                <a:gd name="T104" fmla="*/ 434824 w 2505075"/>
                <a:gd name="T105" fmla="*/ 613741 h 1325562"/>
                <a:gd name="T106" fmla="*/ 356614 w 2505075"/>
                <a:gd name="T107" fmla="*/ 485079 h 1325562"/>
                <a:gd name="T108" fmla="*/ 409961 w 2505075"/>
                <a:gd name="T109" fmla="*/ 302445 h 1325562"/>
                <a:gd name="T110" fmla="*/ 585452 w 2505075"/>
                <a:gd name="T111" fmla="*/ 140292 h 1325562"/>
                <a:gd name="T112" fmla="*/ 1604643 w 2505075"/>
                <a:gd name="T113" fmla="*/ 378724 h 1325562"/>
                <a:gd name="T114" fmla="*/ 1484403 w 2505075"/>
                <a:gd name="T115" fmla="*/ 188277 h 1325562"/>
                <a:gd name="T116" fmla="*/ 490090 w 2505075"/>
                <a:gd name="T117" fmla="*/ 133795 h 1325562"/>
                <a:gd name="T118" fmla="*/ 325035 w 2505075"/>
                <a:gd name="T119" fmla="*/ 287116 h 1325562"/>
                <a:gd name="T120" fmla="*/ 274770 w 2505075"/>
                <a:gd name="T121" fmla="*/ 490340 h 132556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505075" h="1325562">
                  <a:moveTo>
                    <a:pt x="1393413" y="1171553"/>
                  </a:moveTo>
                  <a:lnTo>
                    <a:pt x="1392878" y="1173480"/>
                  </a:lnTo>
                  <a:lnTo>
                    <a:pt x="1390342" y="1178878"/>
                  </a:lnTo>
                  <a:lnTo>
                    <a:pt x="1387805" y="1184593"/>
                  </a:lnTo>
                  <a:lnTo>
                    <a:pt x="1384952" y="1190308"/>
                  </a:lnTo>
                  <a:lnTo>
                    <a:pt x="1381781" y="1196023"/>
                  </a:lnTo>
                  <a:lnTo>
                    <a:pt x="1378294" y="1201738"/>
                  </a:lnTo>
                  <a:lnTo>
                    <a:pt x="1374489" y="1207135"/>
                  </a:lnTo>
                  <a:lnTo>
                    <a:pt x="1370684" y="1212850"/>
                  </a:lnTo>
                  <a:lnTo>
                    <a:pt x="1362758" y="1223010"/>
                  </a:lnTo>
                  <a:lnTo>
                    <a:pt x="1354514" y="1233170"/>
                  </a:lnTo>
                  <a:lnTo>
                    <a:pt x="1350935" y="1237020"/>
                  </a:lnTo>
                  <a:lnTo>
                    <a:pt x="1356797" y="1240836"/>
                  </a:lnTo>
                  <a:lnTo>
                    <a:pt x="1369812" y="1248769"/>
                  </a:lnTo>
                  <a:lnTo>
                    <a:pt x="1382509" y="1256385"/>
                  </a:lnTo>
                  <a:lnTo>
                    <a:pt x="1394571" y="1262097"/>
                  </a:lnTo>
                  <a:lnTo>
                    <a:pt x="1405364" y="1267174"/>
                  </a:lnTo>
                  <a:lnTo>
                    <a:pt x="1410443" y="1269395"/>
                  </a:lnTo>
                  <a:lnTo>
                    <a:pt x="1415521" y="1271299"/>
                  </a:lnTo>
                  <a:lnTo>
                    <a:pt x="1420283" y="1272568"/>
                  </a:lnTo>
                  <a:lnTo>
                    <a:pt x="1424092" y="1273520"/>
                  </a:lnTo>
                  <a:lnTo>
                    <a:pt x="1428219" y="1274155"/>
                  </a:lnTo>
                  <a:lnTo>
                    <a:pt x="1432028" y="1274155"/>
                  </a:lnTo>
                  <a:lnTo>
                    <a:pt x="1433615" y="1274155"/>
                  </a:lnTo>
                  <a:lnTo>
                    <a:pt x="1434250" y="1274155"/>
                  </a:lnTo>
                  <a:lnTo>
                    <a:pt x="1436789" y="1272568"/>
                  </a:lnTo>
                  <a:lnTo>
                    <a:pt x="1439329" y="1270665"/>
                  </a:lnTo>
                  <a:lnTo>
                    <a:pt x="1440916" y="1268126"/>
                  </a:lnTo>
                  <a:lnTo>
                    <a:pt x="1442186" y="1265587"/>
                  </a:lnTo>
                  <a:lnTo>
                    <a:pt x="1443138" y="1261779"/>
                  </a:lnTo>
                  <a:lnTo>
                    <a:pt x="1443773" y="1258289"/>
                  </a:lnTo>
                  <a:lnTo>
                    <a:pt x="1444408" y="1253846"/>
                  </a:lnTo>
                  <a:lnTo>
                    <a:pt x="1443773" y="1250038"/>
                  </a:lnTo>
                  <a:lnTo>
                    <a:pt x="1443455" y="1245278"/>
                  </a:lnTo>
                  <a:lnTo>
                    <a:pt x="1442820" y="1240518"/>
                  </a:lnTo>
                  <a:lnTo>
                    <a:pt x="1440916" y="1231316"/>
                  </a:lnTo>
                  <a:lnTo>
                    <a:pt x="1438694" y="1222113"/>
                  </a:lnTo>
                  <a:lnTo>
                    <a:pt x="1435520" y="1213863"/>
                  </a:lnTo>
                  <a:lnTo>
                    <a:pt x="1432663" y="1206564"/>
                  </a:lnTo>
                  <a:lnTo>
                    <a:pt x="1431441" y="1204120"/>
                  </a:lnTo>
                  <a:lnTo>
                    <a:pt x="1393413" y="1171553"/>
                  </a:lnTo>
                  <a:close/>
                  <a:moveTo>
                    <a:pt x="1213954" y="208886"/>
                  </a:moveTo>
                  <a:lnTo>
                    <a:pt x="787646" y="233955"/>
                  </a:lnTo>
                  <a:lnTo>
                    <a:pt x="777171" y="240302"/>
                  </a:lnTo>
                  <a:lnTo>
                    <a:pt x="761934" y="250456"/>
                  </a:lnTo>
                  <a:lnTo>
                    <a:pt x="752411" y="256803"/>
                  </a:lnTo>
                  <a:lnTo>
                    <a:pt x="742571" y="264101"/>
                  </a:lnTo>
                  <a:lnTo>
                    <a:pt x="731778" y="272352"/>
                  </a:lnTo>
                  <a:lnTo>
                    <a:pt x="720034" y="281237"/>
                  </a:lnTo>
                  <a:lnTo>
                    <a:pt x="707971" y="291391"/>
                  </a:lnTo>
                  <a:lnTo>
                    <a:pt x="695274" y="301546"/>
                  </a:lnTo>
                  <a:lnTo>
                    <a:pt x="682577" y="312970"/>
                  </a:lnTo>
                  <a:lnTo>
                    <a:pt x="669245" y="325028"/>
                  </a:lnTo>
                  <a:lnTo>
                    <a:pt x="656230" y="337721"/>
                  </a:lnTo>
                  <a:lnTo>
                    <a:pt x="642898" y="351366"/>
                  </a:lnTo>
                  <a:lnTo>
                    <a:pt x="629884" y="365329"/>
                  </a:lnTo>
                  <a:lnTo>
                    <a:pt x="617186" y="380243"/>
                  </a:lnTo>
                  <a:lnTo>
                    <a:pt x="604489" y="396110"/>
                  </a:lnTo>
                  <a:lnTo>
                    <a:pt x="592427" y="411976"/>
                  </a:lnTo>
                  <a:lnTo>
                    <a:pt x="586396" y="420544"/>
                  </a:lnTo>
                  <a:lnTo>
                    <a:pt x="580682" y="429112"/>
                  </a:lnTo>
                  <a:lnTo>
                    <a:pt x="575286" y="437679"/>
                  </a:lnTo>
                  <a:lnTo>
                    <a:pt x="569889" y="446565"/>
                  </a:lnTo>
                  <a:lnTo>
                    <a:pt x="564811" y="455450"/>
                  </a:lnTo>
                  <a:lnTo>
                    <a:pt x="559732" y="464335"/>
                  </a:lnTo>
                  <a:lnTo>
                    <a:pt x="554970" y="473855"/>
                  </a:lnTo>
                  <a:lnTo>
                    <a:pt x="550526" y="483057"/>
                  </a:lnTo>
                  <a:lnTo>
                    <a:pt x="546400" y="492894"/>
                  </a:lnTo>
                  <a:lnTo>
                    <a:pt x="542273" y="502097"/>
                  </a:lnTo>
                  <a:lnTo>
                    <a:pt x="538464" y="512251"/>
                  </a:lnTo>
                  <a:lnTo>
                    <a:pt x="534972" y="522089"/>
                  </a:lnTo>
                  <a:lnTo>
                    <a:pt x="532115" y="532243"/>
                  </a:lnTo>
                  <a:lnTo>
                    <a:pt x="528941" y="542397"/>
                  </a:lnTo>
                  <a:lnTo>
                    <a:pt x="526719" y="552552"/>
                  </a:lnTo>
                  <a:lnTo>
                    <a:pt x="524814" y="563341"/>
                  </a:lnTo>
                  <a:lnTo>
                    <a:pt x="522592" y="573496"/>
                  </a:lnTo>
                  <a:lnTo>
                    <a:pt x="521323" y="584285"/>
                  </a:lnTo>
                  <a:lnTo>
                    <a:pt x="520370" y="595391"/>
                  </a:lnTo>
                  <a:lnTo>
                    <a:pt x="519736" y="605863"/>
                  </a:lnTo>
                  <a:lnTo>
                    <a:pt x="519736" y="617287"/>
                  </a:lnTo>
                  <a:lnTo>
                    <a:pt x="519736" y="628393"/>
                  </a:lnTo>
                  <a:lnTo>
                    <a:pt x="520370" y="639817"/>
                  </a:lnTo>
                  <a:lnTo>
                    <a:pt x="521640" y="650924"/>
                  </a:lnTo>
                  <a:lnTo>
                    <a:pt x="522910" y="662347"/>
                  </a:lnTo>
                  <a:lnTo>
                    <a:pt x="525132" y="674088"/>
                  </a:lnTo>
                  <a:lnTo>
                    <a:pt x="527671" y="685830"/>
                  </a:lnTo>
                  <a:lnTo>
                    <a:pt x="530846" y="697571"/>
                  </a:lnTo>
                  <a:lnTo>
                    <a:pt x="531798" y="700109"/>
                  </a:lnTo>
                  <a:lnTo>
                    <a:pt x="533385" y="703283"/>
                  </a:lnTo>
                  <a:lnTo>
                    <a:pt x="535607" y="706138"/>
                  </a:lnTo>
                  <a:lnTo>
                    <a:pt x="538464" y="709629"/>
                  </a:lnTo>
                  <a:lnTo>
                    <a:pt x="545130" y="717245"/>
                  </a:lnTo>
                  <a:lnTo>
                    <a:pt x="553701" y="725813"/>
                  </a:lnTo>
                  <a:lnTo>
                    <a:pt x="563858" y="735333"/>
                  </a:lnTo>
                  <a:lnTo>
                    <a:pt x="575603" y="744852"/>
                  </a:lnTo>
                  <a:lnTo>
                    <a:pt x="588300" y="755642"/>
                  </a:lnTo>
                  <a:lnTo>
                    <a:pt x="601950" y="766113"/>
                  </a:lnTo>
                  <a:lnTo>
                    <a:pt x="630836" y="788961"/>
                  </a:lnTo>
                  <a:lnTo>
                    <a:pt x="660992" y="811174"/>
                  </a:lnTo>
                  <a:lnTo>
                    <a:pt x="673980" y="820771"/>
                  </a:lnTo>
                  <a:lnTo>
                    <a:pt x="676549" y="818197"/>
                  </a:lnTo>
                  <a:lnTo>
                    <a:pt x="682891" y="811847"/>
                  </a:lnTo>
                  <a:lnTo>
                    <a:pt x="690500" y="804545"/>
                  </a:lnTo>
                  <a:lnTo>
                    <a:pt x="700329" y="795655"/>
                  </a:lnTo>
                  <a:lnTo>
                    <a:pt x="712060" y="785494"/>
                  </a:lnTo>
                  <a:lnTo>
                    <a:pt x="718401" y="780732"/>
                  </a:lnTo>
                  <a:lnTo>
                    <a:pt x="725376" y="775334"/>
                  </a:lnTo>
                  <a:lnTo>
                    <a:pt x="732352" y="770254"/>
                  </a:lnTo>
                  <a:lnTo>
                    <a:pt x="739961" y="765174"/>
                  </a:lnTo>
                  <a:lnTo>
                    <a:pt x="747570" y="760412"/>
                  </a:lnTo>
                  <a:lnTo>
                    <a:pt x="755497" y="755649"/>
                  </a:lnTo>
                  <a:lnTo>
                    <a:pt x="763423" y="751522"/>
                  </a:lnTo>
                  <a:lnTo>
                    <a:pt x="771350" y="747712"/>
                  </a:lnTo>
                  <a:lnTo>
                    <a:pt x="779593" y="744537"/>
                  </a:lnTo>
                  <a:lnTo>
                    <a:pt x="787837" y="741997"/>
                  </a:lnTo>
                  <a:lnTo>
                    <a:pt x="796080" y="739774"/>
                  </a:lnTo>
                  <a:lnTo>
                    <a:pt x="804007" y="738504"/>
                  </a:lnTo>
                  <a:lnTo>
                    <a:pt x="808128" y="738187"/>
                  </a:lnTo>
                  <a:lnTo>
                    <a:pt x="811933" y="738187"/>
                  </a:lnTo>
                  <a:lnTo>
                    <a:pt x="815738" y="738187"/>
                  </a:lnTo>
                  <a:lnTo>
                    <a:pt x="819859" y="738504"/>
                  </a:lnTo>
                  <a:lnTo>
                    <a:pt x="823347" y="739139"/>
                  </a:lnTo>
                  <a:lnTo>
                    <a:pt x="827469" y="740092"/>
                  </a:lnTo>
                  <a:lnTo>
                    <a:pt x="830956" y="741362"/>
                  </a:lnTo>
                  <a:lnTo>
                    <a:pt x="834444" y="742949"/>
                  </a:lnTo>
                  <a:lnTo>
                    <a:pt x="837932" y="744537"/>
                  </a:lnTo>
                  <a:lnTo>
                    <a:pt x="841419" y="746442"/>
                  </a:lnTo>
                  <a:lnTo>
                    <a:pt x="845224" y="748982"/>
                  </a:lnTo>
                  <a:lnTo>
                    <a:pt x="848077" y="751522"/>
                  </a:lnTo>
                  <a:lnTo>
                    <a:pt x="851565" y="754697"/>
                  </a:lnTo>
                  <a:lnTo>
                    <a:pt x="854419" y="757554"/>
                  </a:lnTo>
                  <a:lnTo>
                    <a:pt x="857272" y="761364"/>
                  </a:lnTo>
                  <a:lnTo>
                    <a:pt x="860443" y="765174"/>
                  </a:lnTo>
                  <a:lnTo>
                    <a:pt x="862979" y="769937"/>
                  </a:lnTo>
                  <a:lnTo>
                    <a:pt x="865833" y="774699"/>
                  </a:lnTo>
                  <a:lnTo>
                    <a:pt x="868052" y="779779"/>
                  </a:lnTo>
                  <a:lnTo>
                    <a:pt x="870589" y="785177"/>
                  </a:lnTo>
                  <a:lnTo>
                    <a:pt x="872174" y="789939"/>
                  </a:lnTo>
                  <a:lnTo>
                    <a:pt x="872808" y="795337"/>
                  </a:lnTo>
                  <a:lnTo>
                    <a:pt x="873125" y="800417"/>
                  </a:lnTo>
                  <a:lnTo>
                    <a:pt x="872808" y="805815"/>
                  </a:lnTo>
                  <a:lnTo>
                    <a:pt x="872174" y="810895"/>
                  </a:lnTo>
                  <a:lnTo>
                    <a:pt x="870906" y="816610"/>
                  </a:lnTo>
                  <a:lnTo>
                    <a:pt x="868686" y="822325"/>
                  </a:lnTo>
                  <a:lnTo>
                    <a:pt x="866784" y="828040"/>
                  </a:lnTo>
                  <a:lnTo>
                    <a:pt x="864247" y="833755"/>
                  </a:lnTo>
                  <a:lnTo>
                    <a:pt x="861077" y="839470"/>
                  </a:lnTo>
                  <a:lnTo>
                    <a:pt x="858223" y="844867"/>
                  </a:lnTo>
                  <a:lnTo>
                    <a:pt x="854419" y="850582"/>
                  </a:lnTo>
                  <a:lnTo>
                    <a:pt x="850614" y="855980"/>
                  </a:lnTo>
                  <a:lnTo>
                    <a:pt x="846809" y="861377"/>
                  </a:lnTo>
                  <a:lnTo>
                    <a:pt x="838883" y="872172"/>
                  </a:lnTo>
                  <a:lnTo>
                    <a:pt x="830322" y="882015"/>
                  </a:lnTo>
                  <a:lnTo>
                    <a:pt x="822079" y="891222"/>
                  </a:lnTo>
                  <a:lnTo>
                    <a:pt x="814469" y="899477"/>
                  </a:lnTo>
                  <a:lnTo>
                    <a:pt x="807177" y="906780"/>
                  </a:lnTo>
                  <a:lnTo>
                    <a:pt x="801280" y="912179"/>
                  </a:lnTo>
                  <a:lnTo>
                    <a:pt x="807327" y="916209"/>
                  </a:lnTo>
                  <a:lnTo>
                    <a:pt x="820976" y="924777"/>
                  </a:lnTo>
                  <a:lnTo>
                    <a:pt x="825483" y="927528"/>
                  </a:lnTo>
                  <a:lnTo>
                    <a:pt x="830507" y="922740"/>
                  </a:lnTo>
                  <a:lnTo>
                    <a:pt x="837466" y="916726"/>
                  </a:lnTo>
                  <a:lnTo>
                    <a:pt x="844425" y="910397"/>
                  </a:lnTo>
                  <a:lnTo>
                    <a:pt x="852332" y="904384"/>
                  </a:lnTo>
                  <a:lnTo>
                    <a:pt x="859924" y="898687"/>
                  </a:lnTo>
                  <a:lnTo>
                    <a:pt x="867831" y="893307"/>
                  </a:lnTo>
                  <a:lnTo>
                    <a:pt x="875739" y="887927"/>
                  </a:lnTo>
                  <a:lnTo>
                    <a:pt x="884596" y="882864"/>
                  </a:lnTo>
                  <a:lnTo>
                    <a:pt x="893136" y="878117"/>
                  </a:lnTo>
                  <a:lnTo>
                    <a:pt x="902309" y="873686"/>
                  </a:lnTo>
                  <a:lnTo>
                    <a:pt x="911798" y="869572"/>
                  </a:lnTo>
                  <a:lnTo>
                    <a:pt x="921287" y="865774"/>
                  </a:lnTo>
                  <a:lnTo>
                    <a:pt x="931409" y="862293"/>
                  </a:lnTo>
                  <a:lnTo>
                    <a:pt x="941847" y="859445"/>
                  </a:lnTo>
                  <a:lnTo>
                    <a:pt x="952285" y="856596"/>
                  </a:lnTo>
                  <a:lnTo>
                    <a:pt x="963356" y="854698"/>
                  </a:lnTo>
                  <a:lnTo>
                    <a:pt x="972212" y="853432"/>
                  </a:lnTo>
                  <a:lnTo>
                    <a:pt x="980753" y="852166"/>
                  </a:lnTo>
                  <a:lnTo>
                    <a:pt x="988660" y="851533"/>
                  </a:lnTo>
                  <a:lnTo>
                    <a:pt x="996252" y="850900"/>
                  </a:lnTo>
                  <a:lnTo>
                    <a:pt x="1003527" y="850900"/>
                  </a:lnTo>
                  <a:lnTo>
                    <a:pt x="1010169" y="851533"/>
                  </a:lnTo>
                  <a:lnTo>
                    <a:pt x="1016812" y="852166"/>
                  </a:lnTo>
                  <a:lnTo>
                    <a:pt x="1022505" y="853115"/>
                  </a:lnTo>
                  <a:lnTo>
                    <a:pt x="1028199" y="854381"/>
                  </a:lnTo>
                  <a:lnTo>
                    <a:pt x="1033260" y="855963"/>
                  </a:lnTo>
                  <a:lnTo>
                    <a:pt x="1038004" y="858179"/>
                  </a:lnTo>
                  <a:lnTo>
                    <a:pt x="1042116" y="860394"/>
                  </a:lnTo>
                  <a:lnTo>
                    <a:pt x="1046228" y="862609"/>
                  </a:lnTo>
                  <a:lnTo>
                    <a:pt x="1049391" y="865458"/>
                  </a:lnTo>
                  <a:lnTo>
                    <a:pt x="1052871" y="868306"/>
                  </a:lnTo>
                  <a:lnTo>
                    <a:pt x="1055401" y="871787"/>
                  </a:lnTo>
                  <a:lnTo>
                    <a:pt x="1057931" y="875268"/>
                  </a:lnTo>
                  <a:lnTo>
                    <a:pt x="1059513" y="879066"/>
                  </a:lnTo>
                  <a:lnTo>
                    <a:pt x="1061095" y="882864"/>
                  </a:lnTo>
                  <a:lnTo>
                    <a:pt x="1062043" y="887294"/>
                  </a:lnTo>
                  <a:lnTo>
                    <a:pt x="1062992" y="891725"/>
                  </a:lnTo>
                  <a:lnTo>
                    <a:pt x="1063625" y="896472"/>
                  </a:lnTo>
                  <a:lnTo>
                    <a:pt x="1063625" y="901219"/>
                  </a:lnTo>
                  <a:lnTo>
                    <a:pt x="1062992" y="906283"/>
                  </a:lnTo>
                  <a:lnTo>
                    <a:pt x="1062360" y="911663"/>
                  </a:lnTo>
                  <a:lnTo>
                    <a:pt x="1061411" y="917043"/>
                  </a:lnTo>
                  <a:lnTo>
                    <a:pt x="1060146" y="922740"/>
                  </a:lnTo>
                  <a:lnTo>
                    <a:pt x="1058564" y="928436"/>
                  </a:lnTo>
                  <a:lnTo>
                    <a:pt x="1056350" y="934133"/>
                  </a:lnTo>
                  <a:lnTo>
                    <a:pt x="1054136" y="940146"/>
                  </a:lnTo>
                  <a:lnTo>
                    <a:pt x="1051605" y="946475"/>
                  </a:lnTo>
                  <a:lnTo>
                    <a:pt x="1048442" y="952805"/>
                  </a:lnTo>
                  <a:lnTo>
                    <a:pt x="1044963" y="959134"/>
                  </a:lnTo>
                  <a:lnTo>
                    <a:pt x="1041167" y="966096"/>
                  </a:lnTo>
                  <a:lnTo>
                    <a:pt x="1036739" y="973375"/>
                  </a:lnTo>
                  <a:lnTo>
                    <a:pt x="1031994" y="980654"/>
                  </a:lnTo>
                  <a:lnTo>
                    <a:pt x="1026933" y="988250"/>
                  </a:lnTo>
                  <a:lnTo>
                    <a:pt x="1021240" y="995845"/>
                  </a:lnTo>
                  <a:lnTo>
                    <a:pt x="1008904" y="1011353"/>
                  </a:lnTo>
                  <a:lnTo>
                    <a:pt x="997613" y="1025070"/>
                  </a:lnTo>
                  <a:lnTo>
                    <a:pt x="998737" y="1025688"/>
                  </a:lnTo>
                  <a:lnTo>
                    <a:pt x="1020087" y="1037234"/>
                  </a:lnTo>
                  <a:lnTo>
                    <a:pt x="1021090" y="1036320"/>
                  </a:lnTo>
                  <a:lnTo>
                    <a:pt x="1031219" y="1027112"/>
                  </a:lnTo>
                  <a:lnTo>
                    <a:pt x="1052110" y="1009332"/>
                  </a:lnTo>
                  <a:lnTo>
                    <a:pt x="1071419" y="993774"/>
                  </a:lnTo>
                  <a:lnTo>
                    <a:pt x="1088828" y="979804"/>
                  </a:lnTo>
                  <a:lnTo>
                    <a:pt x="1104021" y="968374"/>
                  </a:lnTo>
                  <a:lnTo>
                    <a:pt x="1116050" y="959802"/>
                  </a:lnTo>
                  <a:lnTo>
                    <a:pt x="1125862" y="952182"/>
                  </a:lnTo>
                  <a:lnTo>
                    <a:pt x="1136624" y="950277"/>
                  </a:lnTo>
                  <a:lnTo>
                    <a:pt x="1146437" y="949007"/>
                  </a:lnTo>
                  <a:lnTo>
                    <a:pt x="1156249" y="948372"/>
                  </a:lnTo>
                  <a:lnTo>
                    <a:pt x="1164795" y="947737"/>
                  </a:lnTo>
                  <a:lnTo>
                    <a:pt x="1172709" y="947737"/>
                  </a:lnTo>
                  <a:lnTo>
                    <a:pt x="1180622" y="948372"/>
                  </a:lnTo>
                  <a:lnTo>
                    <a:pt x="1187586" y="949007"/>
                  </a:lnTo>
                  <a:lnTo>
                    <a:pt x="1193916" y="949959"/>
                  </a:lnTo>
                  <a:lnTo>
                    <a:pt x="1199930" y="951547"/>
                  </a:lnTo>
                  <a:lnTo>
                    <a:pt x="1204995" y="953452"/>
                  </a:lnTo>
                  <a:lnTo>
                    <a:pt x="1209743" y="955674"/>
                  </a:lnTo>
                  <a:lnTo>
                    <a:pt x="1214174" y="958214"/>
                  </a:lnTo>
                  <a:lnTo>
                    <a:pt x="1217656" y="961072"/>
                  </a:lnTo>
                  <a:lnTo>
                    <a:pt x="1221138" y="964247"/>
                  </a:lnTo>
                  <a:lnTo>
                    <a:pt x="1223670" y="967739"/>
                  </a:lnTo>
                  <a:lnTo>
                    <a:pt x="1226202" y="971232"/>
                  </a:lnTo>
                  <a:lnTo>
                    <a:pt x="1228102" y="975359"/>
                  </a:lnTo>
                  <a:lnTo>
                    <a:pt x="1229684" y="979804"/>
                  </a:lnTo>
                  <a:lnTo>
                    <a:pt x="1230634" y="983932"/>
                  </a:lnTo>
                  <a:lnTo>
                    <a:pt x="1231583" y="988694"/>
                  </a:lnTo>
                  <a:lnTo>
                    <a:pt x="1231900" y="993774"/>
                  </a:lnTo>
                  <a:lnTo>
                    <a:pt x="1231900" y="998854"/>
                  </a:lnTo>
                  <a:lnTo>
                    <a:pt x="1231267" y="1003934"/>
                  </a:lnTo>
                  <a:lnTo>
                    <a:pt x="1230317" y="1009650"/>
                  </a:lnTo>
                  <a:lnTo>
                    <a:pt x="1229368" y="1015365"/>
                  </a:lnTo>
                  <a:lnTo>
                    <a:pt x="1228102" y="1021080"/>
                  </a:lnTo>
                  <a:lnTo>
                    <a:pt x="1226519" y="1027112"/>
                  </a:lnTo>
                  <a:lnTo>
                    <a:pt x="1224303" y="1033145"/>
                  </a:lnTo>
                  <a:lnTo>
                    <a:pt x="1222088" y="1039177"/>
                  </a:lnTo>
                  <a:lnTo>
                    <a:pt x="1219872" y="1045527"/>
                  </a:lnTo>
                  <a:lnTo>
                    <a:pt x="1214174" y="1058227"/>
                  </a:lnTo>
                  <a:lnTo>
                    <a:pt x="1207527" y="1070927"/>
                  </a:lnTo>
                  <a:lnTo>
                    <a:pt x="1200563" y="1084262"/>
                  </a:lnTo>
                  <a:lnTo>
                    <a:pt x="1192650" y="1097280"/>
                  </a:lnTo>
                  <a:lnTo>
                    <a:pt x="1184104" y="1110297"/>
                  </a:lnTo>
                  <a:lnTo>
                    <a:pt x="1177556" y="1120028"/>
                  </a:lnTo>
                  <a:lnTo>
                    <a:pt x="1226114" y="1144685"/>
                  </a:lnTo>
                  <a:lnTo>
                    <a:pt x="1235618" y="1136968"/>
                  </a:lnTo>
                  <a:lnTo>
                    <a:pt x="1241959" y="1131570"/>
                  </a:lnTo>
                  <a:lnTo>
                    <a:pt x="1248934" y="1126173"/>
                  </a:lnTo>
                  <a:lnTo>
                    <a:pt x="1256227" y="1121093"/>
                  </a:lnTo>
                  <a:lnTo>
                    <a:pt x="1263836" y="1116330"/>
                  </a:lnTo>
                  <a:lnTo>
                    <a:pt x="1271445" y="1111250"/>
                  </a:lnTo>
                  <a:lnTo>
                    <a:pt x="1279055" y="1106488"/>
                  </a:lnTo>
                  <a:lnTo>
                    <a:pt x="1286981" y="1102678"/>
                  </a:lnTo>
                  <a:lnTo>
                    <a:pt x="1295542" y="1098868"/>
                  </a:lnTo>
                  <a:lnTo>
                    <a:pt x="1303468" y="1095375"/>
                  </a:lnTo>
                  <a:lnTo>
                    <a:pt x="1304197" y="1095150"/>
                  </a:lnTo>
                  <a:lnTo>
                    <a:pt x="1255077" y="1053085"/>
                  </a:lnTo>
                  <a:lnTo>
                    <a:pt x="1253172" y="1051499"/>
                  </a:lnTo>
                  <a:lnTo>
                    <a:pt x="1251585" y="1049280"/>
                  </a:lnTo>
                  <a:lnTo>
                    <a:pt x="1249997" y="1047378"/>
                  </a:lnTo>
                  <a:lnTo>
                    <a:pt x="1248727" y="1045158"/>
                  </a:lnTo>
                  <a:lnTo>
                    <a:pt x="1247775" y="1042622"/>
                  </a:lnTo>
                  <a:lnTo>
                    <a:pt x="1247140" y="1040402"/>
                  </a:lnTo>
                  <a:lnTo>
                    <a:pt x="1246505" y="1038183"/>
                  </a:lnTo>
                  <a:lnTo>
                    <a:pt x="1246187" y="1035646"/>
                  </a:lnTo>
                  <a:lnTo>
                    <a:pt x="1246187" y="1033110"/>
                  </a:lnTo>
                  <a:lnTo>
                    <a:pt x="1246505" y="1030890"/>
                  </a:lnTo>
                  <a:lnTo>
                    <a:pt x="1246822" y="1028354"/>
                  </a:lnTo>
                  <a:lnTo>
                    <a:pt x="1247457" y="1026135"/>
                  </a:lnTo>
                  <a:lnTo>
                    <a:pt x="1248092" y="1023281"/>
                  </a:lnTo>
                  <a:lnTo>
                    <a:pt x="1249362" y="1021379"/>
                  </a:lnTo>
                  <a:lnTo>
                    <a:pt x="1250632" y="1019159"/>
                  </a:lnTo>
                  <a:lnTo>
                    <a:pt x="1252537" y="1016940"/>
                  </a:lnTo>
                  <a:lnTo>
                    <a:pt x="1254125" y="1015037"/>
                  </a:lnTo>
                  <a:lnTo>
                    <a:pt x="1256030" y="1013452"/>
                  </a:lnTo>
                  <a:lnTo>
                    <a:pt x="1258252" y="1012184"/>
                  </a:lnTo>
                  <a:lnTo>
                    <a:pt x="1260475" y="1010599"/>
                  </a:lnTo>
                  <a:lnTo>
                    <a:pt x="1262380" y="1009647"/>
                  </a:lnTo>
                  <a:lnTo>
                    <a:pt x="1264920" y="1009013"/>
                  </a:lnTo>
                  <a:lnTo>
                    <a:pt x="1267460" y="1008379"/>
                  </a:lnTo>
                  <a:lnTo>
                    <a:pt x="1269682" y="1008062"/>
                  </a:lnTo>
                  <a:lnTo>
                    <a:pt x="1272222" y="1008062"/>
                  </a:lnTo>
                  <a:lnTo>
                    <a:pt x="1274762" y="1008062"/>
                  </a:lnTo>
                  <a:lnTo>
                    <a:pt x="1277302" y="1008696"/>
                  </a:lnTo>
                  <a:lnTo>
                    <a:pt x="1279525" y="1009013"/>
                  </a:lnTo>
                  <a:lnTo>
                    <a:pt x="1281747" y="1009964"/>
                  </a:lnTo>
                  <a:lnTo>
                    <a:pt x="1284287" y="1010916"/>
                  </a:lnTo>
                  <a:lnTo>
                    <a:pt x="1286510" y="1012818"/>
                  </a:lnTo>
                  <a:lnTo>
                    <a:pt x="1288415" y="1014086"/>
                  </a:lnTo>
                  <a:lnTo>
                    <a:pt x="1476735" y="1175116"/>
                  </a:lnTo>
                  <a:lnTo>
                    <a:pt x="1485356" y="1180861"/>
                  </a:lnTo>
                  <a:lnTo>
                    <a:pt x="1496783" y="1187525"/>
                  </a:lnTo>
                  <a:lnTo>
                    <a:pt x="1503132" y="1191015"/>
                  </a:lnTo>
                  <a:lnTo>
                    <a:pt x="1509798" y="1194506"/>
                  </a:lnTo>
                  <a:lnTo>
                    <a:pt x="1516781" y="1197679"/>
                  </a:lnTo>
                  <a:lnTo>
                    <a:pt x="1523765" y="1200852"/>
                  </a:lnTo>
                  <a:lnTo>
                    <a:pt x="1531066" y="1203708"/>
                  </a:lnTo>
                  <a:lnTo>
                    <a:pt x="1538367" y="1206247"/>
                  </a:lnTo>
                  <a:lnTo>
                    <a:pt x="1545668" y="1208151"/>
                  </a:lnTo>
                  <a:lnTo>
                    <a:pt x="1552969" y="1209738"/>
                  </a:lnTo>
                  <a:lnTo>
                    <a:pt x="1560587" y="1210690"/>
                  </a:lnTo>
                  <a:lnTo>
                    <a:pt x="1567888" y="1211324"/>
                  </a:lnTo>
                  <a:lnTo>
                    <a:pt x="1572649" y="1210690"/>
                  </a:lnTo>
                  <a:lnTo>
                    <a:pt x="1577411" y="1210372"/>
                  </a:lnTo>
                  <a:lnTo>
                    <a:pt x="1581855" y="1209420"/>
                  </a:lnTo>
                  <a:lnTo>
                    <a:pt x="1586299" y="1208151"/>
                  </a:lnTo>
                  <a:lnTo>
                    <a:pt x="1590108" y="1206564"/>
                  </a:lnTo>
                  <a:lnTo>
                    <a:pt x="1593917" y="1204026"/>
                  </a:lnTo>
                  <a:lnTo>
                    <a:pt x="1597409" y="1201804"/>
                  </a:lnTo>
                  <a:lnTo>
                    <a:pt x="1600900" y="1198948"/>
                  </a:lnTo>
                  <a:lnTo>
                    <a:pt x="1601535" y="1197996"/>
                  </a:lnTo>
                  <a:lnTo>
                    <a:pt x="1601853" y="1197362"/>
                  </a:lnTo>
                  <a:lnTo>
                    <a:pt x="1602170" y="1195141"/>
                  </a:lnTo>
                  <a:lnTo>
                    <a:pt x="1602170" y="1191967"/>
                  </a:lnTo>
                  <a:lnTo>
                    <a:pt x="1601218" y="1188159"/>
                  </a:lnTo>
                  <a:lnTo>
                    <a:pt x="1599948" y="1183717"/>
                  </a:lnTo>
                  <a:lnTo>
                    <a:pt x="1597726" y="1178640"/>
                  </a:lnTo>
                  <a:lnTo>
                    <a:pt x="1595504" y="1173245"/>
                  </a:lnTo>
                  <a:lnTo>
                    <a:pt x="1592647" y="1167533"/>
                  </a:lnTo>
                  <a:lnTo>
                    <a:pt x="1589155" y="1161186"/>
                  </a:lnTo>
                  <a:lnTo>
                    <a:pt x="1585029" y="1154523"/>
                  </a:lnTo>
                  <a:lnTo>
                    <a:pt x="1580902" y="1147541"/>
                  </a:lnTo>
                  <a:lnTo>
                    <a:pt x="1576141" y="1140560"/>
                  </a:lnTo>
                  <a:lnTo>
                    <a:pt x="1570745" y="1132944"/>
                  </a:lnTo>
                  <a:lnTo>
                    <a:pt x="1565031" y="1125646"/>
                  </a:lnTo>
                  <a:lnTo>
                    <a:pt x="1559000" y="1118347"/>
                  </a:lnTo>
                  <a:lnTo>
                    <a:pt x="1552334" y="1111049"/>
                  </a:lnTo>
                  <a:lnTo>
                    <a:pt x="1550747" y="1109145"/>
                  </a:lnTo>
                  <a:lnTo>
                    <a:pt x="1549477" y="1106923"/>
                  </a:lnTo>
                  <a:lnTo>
                    <a:pt x="1548525" y="1105020"/>
                  </a:lnTo>
                  <a:lnTo>
                    <a:pt x="1548518" y="1105002"/>
                  </a:lnTo>
                  <a:lnTo>
                    <a:pt x="1288131" y="881697"/>
                  </a:lnTo>
                  <a:lnTo>
                    <a:pt x="1286218" y="880109"/>
                  </a:lnTo>
                  <a:lnTo>
                    <a:pt x="1284625" y="878204"/>
                  </a:lnTo>
                  <a:lnTo>
                    <a:pt x="1283350" y="875982"/>
                  </a:lnTo>
                  <a:lnTo>
                    <a:pt x="1282394" y="873759"/>
                  </a:lnTo>
                  <a:lnTo>
                    <a:pt x="1281119" y="871854"/>
                  </a:lnTo>
                  <a:lnTo>
                    <a:pt x="1280162" y="869314"/>
                  </a:lnTo>
                  <a:lnTo>
                    <a:pt x="1279844" y="866774"/>
                  </a:lnTo>
                  <a:lnTo>
                    <a:pt x="1279525" y="864552"/>
                  </a:lnTo>
                  <a:lnTo>
                    <a:pt x="1279525" y="862012"/>
                  </a:lnTo>
                  <a:lnTo>
                    <a:pt x="1279525" y="859472"/>
                  </a:lnTo>
                  <a:lnTo>
                    <a:pt x="1279844" y="857249"/>
                  </a:lnTo>
                  <a:lnTo>
                    <a:pt x="1280481" y="854709"/>
                  </a:lnTo>
                  <a:lnTo>
                    <a:pt x="1281437" y="852487"/>
                  </a:lnTo>
                  <a:lnTo>
                    <a:pt x="1282712" y="849947"/>
                  </a:lnTo>
                  <a:lnTo>
                    <a:pt x="1283987" y="847724"/>
                  </a:lnTo>
                  <a:lnTo>
                    <a:pt x="1285581" y="845819"/>
                  </a:lnTo>
                  <a:lnTo>
                    <a:pt x="1287493" y="843597"/>
                  </a:lnTo>
                  <a:lnTo>
                    <a:pt x="1289406" y="842009"/>
                  </a:lnTo>
                  <a:lnTo>
                    <a:pt x="1291637" y="840739"/>
                  </a:lnTo>
                  <a:lnTo>
                    <a:pt x="1293549" y="839469"/>
                  </a:lnTo>
                  <a:lnTo>
                    <a:pt x="1296099" y="838517"/>
                  </a:lnTo>
                  <a:lnTo>
                    <a:pt x="1298330" y="837882"/>
                  </a:lnTo>
                  <a:lnTo>
                    <a:pt x="1300561" y="837247"/>
                  </a:lnTo>
                  <a:lnTo>
                    <a:pt x="1303430" y="836929"/>
                  </a:lnTo>
                  <a:lnTo>
                    <a:pt x="1305661" y="836612"/>
                  </a:lnTo>
                  <a:lnTo>
                    <a:pt x="1308211" y="836929"/>
                  </a:lnTo>
                  <a:lnTo>
                    <a:pt x="1310761" y="837247"/>
                  </a:lnTo>
                  <a:lnTo>
                    <a:pt x="1312992" y="838199"/>
                  </a:lnTo>
                  <a:lnTo>
                    <a:pt x="1315542" y="839152"/>
                  </a:lnTo>
                  <a:lnTo>
                    <a:pt x="1317773" y="840104"/>
                  </a:lnTo>
                  <a:lnTo>
                    <a:pt x="1319685" y="841374"/>
                  </a:lnTo>
                  <a:lnTo>
                    <a:pt x="1322235" y="842962"/>
                  </a:lnTo>
                  <a:lnTo>
                    <a:pt x="1599213" y="1080452"/>
                  </a:lnTo>
                  <a:lnTo>
                    <a:pt x="1601126" y="1082675"/>
                  </a:lnTo>
                  <a:lnTo>
                    <a:pt x="1602720" y="1084262"/>
                  </a:lnTo>
                  <a:lnTo>
                    <a:pt x="1603369" y="1085394"/>
                  </a:lnTo>
                  <a:lnTo>
                    <a:pt x="1603757" y="1085663"/>
                  </a:lnTo>
                  <a:lnTo>
                    <a:pt x="1609153" y="1089153"/>
                  </a:lnTo>
                  <a:lnTo>
                    <a:pt x="1614867" y="1092326"/>
                  </a:lnTo>
                  <a:lnTo>
                    <a:pt x="1621216" y="1095500"/>
                  </a:lnTo>
                  <a:lnTo>
                    <a:pt x="1627882" y="1098673"/>
                  </a:lnTo>
                  <a:lnTo>
                    <a:pt x="1634865" y="1101529"/>
                  </a:lnTo>
                  <a:lnTo>
                    <a:pt x="1642484" y="1104385"/>
                  </a:lnTo>
                  <a:lnTo>
                    <a:pt x="1650737" y="1106289"/>
                  </a:lnTo>
                  <a:lnTo>
                    <a:pt x="1658673" y="1107875"/>
                  </a:lnTo>
                  <a:lnTo>
                    <a:pt x="1667243" y="1109462"/>
                  </a:lnTo>
                  <a:lnTo>
                    <a:pt x="1676131" y="1109779"/>
                  </a:lnTo>
                  <a:lnTo>
                    <a:pt x="1680893" y="1109462"/>
                  </a:lnTo>
                  <a:lnTo>
                    <a:pt x="1685654" y="1109145"/>
                  </a:lnTo>
                  <a:lnTo>
                    <a:pt x="1690733" y="1108510"/>
                  </a:lnTo>
                  <a:lnTo>
                    <a:pt x="1695494" y="1107241"/>
                  </a:lnTo>
                  <a:lnTo>
                    <a:pt x="1700256" y="1105971"/>
                  </a:lnTo>
                  <a:lnTo>
                    <a:pt x="1705017" y="1104702"/>
                  </a:lnTo>
                  <a:lnTo>
                    <a:pt x="1709461" y="1102798"/>
                  </a:lnTo>
                  <a:lnTo>
                    <a:pt x="1713905" y="1100577"/>
                  </a:lnTo>
                  <a:lnTo>
                    <a:pt x="1718349" y="1098356"/>
                  </a:lnTo>
                  <a:lnTo>
                    <a:pt x="1722158" y="1095817"/>
                  </a:lnTo>
                  <a:lnTo>
                    <a:pt x="1725015" y="1092961"/>
                  </a:lnTo>
                  <a:lnTo>
                    <a:pt x="1726920" y="1090740"/>
                  </a:lnTo>
                  <a:lnTo>
                    <a:pt x="1728824" y="1088201"/>
                  </a:lnTo>
                  <a:lnTo>
                    <a:pt x="1729777" y="1085980"/>
                  </a:lnTo>
                  <a:lnTo>
                    <a:pt x="1730411" y="1083759"/>
                  </a:lnTo>
                  <a:lnTo>
                    <a:pt x="1730729" y="1081220"/>
                  </a:lnTo>
                  <a:lnTo>
                    <a:pt x="1731046" y="1078681"/>
                  </a:lnTo>
                  <a:lnTo>
                    <a:pt x="1731364" y="1075508"/>
                  </a:lnTo>
                  <a:lnTo>
                    <a:pt x="1731046" y="1072652"/>
                  </a:lnTo>
                  <a:lnTo>
                    <a:pt x="1730729" y="1069796"/>
                  </a:lnTo>
                  <a:lnTo>
                    <a:pt x="1729459" y="1063450"/>
                  </a:lnTo>
                  <a:lnTo>
                    <a:pt x="1727237" y="1056468"/>
                  </a:lnTo>
                  <a:lnTo>
                    <a:pt x="1724380" y="1049487"/>
                  </a:lnTo>
                  <a:lnTo>
                    <a:pt x="1721523" y="1042506"/>
                  </a:lnTo>
                  <a:lnTo>
                    <a:pt x="1717397" y="1035525"/>
                  </a:lnTo>
                  <a:lnTo>
                    <a:pt x="1713270" y="1028226"/>
                  </a:lnTo>
                  <a:lnTo>
                    <a:pt x="1708826" y="1021245"/>
                  </a:lnTo>
                  <a:lnTo>
                    <a:pt x="1704065" y="1014581"/>
                  </a:lnTo>
                  <a:lnTo>
                    <a:pt x="1699303" y="1008235"/>
                  </a:lnTo>
                  <a:lnTo>
                    <a:pt x="1694542" y="1001888"/>
                  </a:lnTo>
                  <a:lnTo>
                    <a:pt x="1685337" y="990781"/>
                  </a:lnTo>
                  <a:lnTo>
                    <a:pt x="1677083" y="982213"/>
                  </a:lnTo>
                  <a:lnTo>
                    <a:pt x="1675496" y="980309"/>
                  </a:lnTo>
                  <a:lnTo>
                    <a:pt x="1674227" y="978406"/>
                  </a:lnTo>
                  <a:lnTo>
                    <a:pt x="1672005" y="974598"/>
                  </a:lnTo>
                  <a:lnTo>
                    <a:pt x="1671927" y="974324"/>
                  </a:lnTo>
                  <a:lnTo>
                    <a:pt x="1444336" y="780150"/>
                  </a:lnTo>
                  <a:lnTo>
                    <a:pt x="1442107" y="778243"/>
                  </a:lnTo>
                  <a:lnTo>
                    <a:pt x="1440514" y="776336"/>
                  </a:lnTo>
                  <a:lnTo>
                    <a:pt x="1439240" y="774429"/>
                  </a:lnTo>
                  <a:lnTo>
                    <a:pt x="1437966" y="771886"/>
                  </a:lnTo>
                  <a:lnTo>
                    <a:pt x="1436692" y="769978"/>
                  </a:lnTo>
                  <a:lnTo>
                    <a:pt x="1436055" y="767753"/>
                  </a:lnTo>
                  <a:lnTo>
                    <a:pt x="1435418" y="764892"/>
                  </a:lnTo>
                  <a:lnTo>
                    <a:pt x="1435100" y="762667"/>
                  </a:lnTo>
                  <a:lnTo>
                    <a:pt x="1435100" y="760442"/>
                  </a:lnTo>
                  <a:lnTo>
                    <a:pt x="1435418" y="757581"/>
                  </a:lnTo>
                  <a:lnTo>
                    <a:pt x="1435737" y="755356"/>
                  </a:lnTo>
                  <a:lnTo>
                    <a:pt x="1436374" y="752813"/>
                  </a:lnTo>
                  <a:lnTo>
                    <a:pt x="1437329" y="750588"/>
                  </a:lnTo>
                  <a:lnTo>
                    <a:pt x="1438603" y="748363"/>
                  </a:lnTo>
                  <a:lnTo>
                    <a:pt x="1439877" y="745820"/>
                  </a:lnTo>
                  <a:lnTo>
                    <a:pt x="1441470" y="743912"/>
                  </a:lnTo>
                  <a:lnTo>
                    <a:pt x="1443062" y="742005"/>
                  </a:lnTo>
                  <a:lnTo>
                    <a:pt x="1445292" y="740098"/>
                  </a:lnTo>
                  <a:lnTo>
                    <a:pt x="1447203" y="738826"/>
                  </a:lnTo>
                  <a:lnTo>
                    <a:pt x="1449114" y="737555"/>
                  </a:lnTo>
                  <a:lnTo>
                    <a:pt x="1451662" y="736601"/>
                  </a:lnTo>
                  <a:lnTo>
                    <a:pt x="1453891" y="735966"/>
                  </a:lnTo>
                  <a:lnTo>
                    <a:pt x="1456120" y="735330"/>
                  </a:lnTo>
                  <a:lnTo>
                    <a:pt x="1458987" y="735012"/>
                  </a:lnTo>
                  <a:lnTo>
                    <a:pt x="1461216" y="735012"/>
                  </a:lnTo>
                  <a:lnTo>
                    <a:pt x="1464083" y="735330"/>
                  </a:lnTo>
                  <a:lnTo>
                    <a:pt x="1466312" y="735648"/>
                  </a:lnTo>
                  <a:lnTo>
                    <a:pt x="1468542" y="736283"/>
                  </a:lnTo>
                  <a:lnTo>
                    <a:pt x="1471089" y="736919"/>
                  </a:lnTo>
                  <a:lnTo>
                    <a:pt x="1473319" y="738191"/>
                  </a:lnTo>
                  <a:lnTo>
                    <a:pt x="1475548" y="739462"/>
                  </a:lnTo>
                  <a:lnTo>
                    <a:pt x="1477778" y="741369"/>
                  </a:lnTo>
                  <a:lnTo>
                    <a:pt x="1720261" y="947946"/>
                  </a:lnTo>
                  <a:lnTo>
                    <a:pt x="1725967" y="950798"/>
                  </a:lnTo>
                  <a:lnTo>
                    <a:pt x="1748505" y="962222"/>
                  </a:lnTo>
                  <a:lnTo>
                    <a:pt x="1760250" y="967934"/>
                  </a:lnTo>
                  <a:lnTo>
                    <a:pt x="1771043" y="972694"/>
                  </a:lnTo>
                  <a:lnTo>
                    <a:pt x="1782153" y="976819"/>
                  </a:lnTo>
                  <a:lnTo>
                    <a:pt x="1787549" y="978723"/>
                  </a:lnTo>
                  <a:lnTo>
                    <a:pt x="1792628" y="980309"/>
                  </a:lnTo>
                  <a:lnTo>
                    <a:pt x="1797389" y="981579"/>
                  </a:lnTo>
                  <a:lnTo>
                    <a:pt x="1802468" y="982531"/>
                  </a:lnTo>
                  <a:lnTo>
                    <a:pt x="1806912" y="982848"/>
                  </a:lnTo>
                  <a:lnTo>
                    <a:pt x="1811673" y="983165"/>
                  </a:lnTo>
                  <a:lnTo>
                    <a:pt x="1814848" y="983165"/>
                  </a:lnTo>
                  <a:lnTo>
                    <a:pt x="1818974" y="982531"/>
                  </a:lnTo>
                  <a:lnTo>
                    <a:pt x="1820879" y="981896"/>
                  </a:lnTo>
                  <a:lnTo>
                    <a:pt x="1823101" y="981261"/>
                  </a:lnTo>
                  <a:lnTo>
                    <a:pt x="1825640" y="979992"/>
                  </a:lnTo>
                  <a:lnTo>
                    <a:pt x="1827862" y="977771"/>
                  </a:lnTo>
                  <a:lnTo>
                    <a:pt x="1829767" y="975867"/>
                  </a:lnTo>
                  <a:lnTo>
                    <a:pt x="1832306" y="973328"/>
                  </a:lnTo>
                  <a:lnTo>
                    <a:pt x="1834528" y="969838"/>
                  </a:lnTo>
                  <a:lnTo>
                    <a:pt x="1836433" y="965395"/>
                  </a:lnTo>
                  <a:lnTo>
                    <a:pt x="1838972" y="960953"/>
                  </a:lnTo>
                  <a:lnTo>
                    <a:pt x="1840559" y="955558"/>
                  </a:lnTo>
                  <a:lnTo>
                    <a:pt x="1842464" y="948894"/>
                  </a:lnTo>
                  <a:lnTo>
                    <a:pt x="1844369" y="941596"/>
                  </a:lnTo>
                  <a:lnTo>
                    <a:pt x="1845321" y="935884"/>
                  </a:lnTo>
                  <a:lnTo>
                    <a:pt x="1845638" y="929854"/>
                  </a:lnTo>
                  <a:lnTo>
                    <a:pt x="1845321" y="924143"/>
                  </a:lnTo>
                  <a:lnTo>
                    <a:pt x="1844686" y="918113"/>
                  </a:lnTo>
                  <a:lnTo>
                    <a:pt x="1843099" y="912401"/>
                  </a:lnTo>
                  <a:lnTo>
                    <a:pt x="1841194" y="906689"/>
                  </a:lnTo>
                  <a:lnTo>
                    <a:pt x="1839290" y="901295"/>
                  </a:lnTo>
                  <a:lnTo>
                    <a:pt x="1836433" y="895900"/>
                  </a:lnTo>
                  <a:lnTo>
                    <a:pt x="1833576" y="890188"/>
                  </a:lnTo>
                  <a:lnTo>
                    <a:pt x="1830719" y="884794"/>
                  </a:lnTo>
                  <a:lnTo>
                    <a:pt x="1823101" y="874005"/>
                  </a:lnTo>
                  <a:lnTo>
                    <a:pt x="1815483" y="863216"/>
                  </a:lnTo>
                  <a:lnTo>
                    <a:pt x="1807864" y="852744"/>
                  </a:lnTo>
                  <a:lnTo>
                    <a:pt x="1798976" y="841320"/>
                  </a:lnTo>
                  <a:lnTo>
                    <a:pt x="1794850" y="835608"/>
                  </a:lnTo>
                  <a:lnTo>
                    <a:pt x="1791041" y="829896"/>
                  </a:lnTo>
                  <a:lnTo>
                    <a:pt x="1783105" y="817520"/>
                  </a:lnTo>
                  <a:lnTo>
                    <a:pt x="1775487" y="804510"/>
                  </a:lnTo>
                  <a:lnTo>
                    <a:pt x="1772927" y="799925"/>
                  </a:lnTo>
                  <a:lnTo>
                    <a:pt x="1762353" y="789648"/>
                  </a:lnTo>
                  <a:lnTo>
                    <a:pt x="1738534" y="767435"/>
                  </a:lnTo>
                  <a:lnTo>
                    <a:pt x="1711856" y="742048"/>
                  </a:lnTo>
                  <a:lnTo>
                    <a:pt x="1682955" y="714758"/>
                  </a:lnTo>
                  <a:lnTo>
                    <a:pt x="1652148" y="686833"/>
                  </a:lnTo>
                  <a:lnTo>
                    <a:pt x="1620389" y="659225"/>
                  </a:lnTo>
                  <a:lnTo>
                    <a:pt x="1588630" y="631935"/>
                  </a:lnTo>
                  <a:lnTo>
                    <a:pt x="1573385" y="619242"/>
                  </a:lnTo>
                  <a:lnTo>
                    <a:pt x="1557823" y="606866"/>
                  </a:lnTo>
                  <a:lnTo>
                    <a:pt x="1542896" y="595125"/>
                  </a:lnTo>
                  <a:lnTo>
                    <a:pt x="1528605" y="584018"/>
                  </a:lnTo>
                  <a:lnTo>
                    <a:pt x="1514948" y="574181"/>
                  </a:lnTo>
                  <a:lnTo>
                    <a:pt x="1501609" y="564661"/>
                  </a:lnTo>
                  <a:lnTo>
                    <a:pt x="1489223" y="557045"/>
                  </a:lnTo>
                  <a:lnTo>
                    <a:pt x="1477790" y="550064"/>
                  </a:lnTo>
                  <a:lnTo>
                    <a:pt x="1466992" y="544669"/>
                  </a:lnTo>
                  <a:lnTo>
                    <a:pt x="1462228" y="542448"/>
                  </a:lnTo>
                  <a:lnTo>
                    <a:pt x="1457781" y="540544"/>
                  </a:lnTo>
                  <a:lnTo>
                    <a:pt x="1453335" y="538957"/>
                  </a:lnTo>
                  <a:lnTo>
                    <a:pt x="1449206" y="538005"/>
                  </a:lnTo>
                  <a:lnTo>
                    <a:pt x="1445713" y="537371"/>
                  </a:lnTo>
                  <a:lnTo>
                    <a:pt x="1442219" y="537371"/>
                  </a:lnTo>
                  <a:lnTo>
                    <a:pt x="1429516" y="537053"/>
                  </a:lnTo>
                  <a:lnTo>
                    <a:pt x="1417129" y="536101"/>
                  </a:lnTo>
                  <a:lnTo>
                    <a:pt x="1393310" y="533563"/>
                  </a:lnTo>
                  <a:lnTo>
                    <a:pt x="1381559" y="532928"/>
                  </a:lnTo>
                  <a:lnTo>
                    <a:pt x="1369808" y="532611"/>
                  </a:lnTo>
                  <a:lnTo>
                    <a:pt x="1363774" y="532928"/>
                  </a:lnTo>
                  <a:lnTo>
                    <a:pt x="1357740" y="533245"/>
                  </a:lnTo>
                  <a:lnTo>
                    <a:pt x="1351705" y="533880"/>
                  </a:lnTo>
                  <a:lnTo>
                    <a:pt x="1345671" y="535149"/>
                  </a:lnTo>
                  <a:lnTo>
                    <a:pt x="1339637" y="536419"/>
                  </a:lnTo>
                  <a:lnTo>
                    <a:pt x="1333920" y="538323"/>
                  </a:lnTo>
                  <a:lnTo>
                    <a:pt x="1327568" y="540227"/>
                  </a:lnTo>
                  <a:lnTo>
                    <a:pt x="1321534" y="543083"/>
                  </a:lnTo>
                  <a:lnTo>
                    <a:pt x="1315182" y="546256"/>
                  </a:lnTo>
                  <a:lnTo>
                    <a:pt x="1308830" y="549746"/>
                  </a:lnTo>
                  <a:lnTo>
                    <a:pt x="1302161" y="553872"/>
                  </a:lnTo>
                  <a:lnTo>
                    <a:pt x="1295491" y="558949"/>
                  </a:lnTo>
                  <a:lnTo>
                    <a:pt x="1288822" y="564344"/>
                  </a:lnTo>
                  <a:lnTo>
                    <a:pt x="1281517" y="570373"/>
                  </a:lnTo>
                  <a:lnTo>
                    <a:pt x="1274530" y="577037"/>
                  </a:lnTo>
                  <a:lnTo>
                    <a:pt x="1267225" y="584653"/>
                  </a:lnTo>
                  <a:lnTo>
                    <a:pt x="1259921" y="593221"/>
                  </a:lnTo>
                  <a:lnTo>
                    <a:pt x="1252616" y="602106"/>
                  </a:lnTo>
                  <a:lnTo>
                    <a:pt x="1244676" y="612260"/>
                  </a:lnTo>
                  <a:lnTo>
                    <a:pt x="1236737" y="622732"/>
                  </a:lnTo>
                  <a:lnTo>
                    <a:pt x="1232608" y="628444"/>
                  </a:lnTo>
                  <a:lnTo>
                    <a:pt x="1228162" y="633839"/>
                  </a:lnTo>
                  <a:lnTo>
                    <a:pt x="1219269" y="644628"/>
                  </a:lnTo>
                  <a:lnTo>
                    <a:pt x="1209424" y="654783"/>
                  </a:lnTo>
                  <a:lnTo>
                    <a:pt x="1199261" y="664937"/>
                  </a:lnTo>
                  <a:lnTo>
                    <a:pt x="1188145" y="674140"/>
                  </a:lnTo>
                  <a:lnTo>
                    <a:pt x="1177029" y="683342"/>
                  </a:lnTo>
                  <a:lnTo>
                    <a:pt x="1165278" y="691593"/>
                  </a:lnTo>
                  <a:lnTo>
                    <a:pt x="1153845" y="699526"/>
                  </a:lnTo>
                  <a:lnTo>
                    <a:pt x="1141776" y="706508"/>
                  </a:lnTo>
                  <a:lnTo>
                    <a:pt x="1129390" y="713171"/>
                  </a:lnTo>
                  <a:lnTo>
                    <a:pt x="1117322" y="718883"/>
                  </a:lnTo>
                  <a:lnTo>
                    <a:pt x="1105253" y="724278"/>
                  </a:lnTo>
                  <a:lnTo>
                    <a:pt x="1093184" y="728403"/>
                  </a:lnTo>
                  <a:lnTo>
                    <a:pt x="1081433" y="731894"/>
                  </a:lnTo>
                  <a:lnTo>
                    <a:pt x="1070318" y="734433"/>
                  </a:lnTo>
                  <a:lnTo>
                    <a:pt x="1064601" y="735385"/>
                  </a:lnTo>
                  <a:lnTo>
                    <a:pt x="1059202" y="736019"/>
                  </a:lnTo>
                  <a:lnTo>
                    <a:pt x="1053803" y="736654"/>
                  </a:lnTo>
                  <a:lnTo>
                    <a:pt x="1048404" y="736971"/>
                  </a:lnTo>
                  <a:lnTo>
                    <a:pt x="1043322" y="736971"/>
                  </a:lnTo>
                  <a:lnTo>
                    <a:pt x="1038558" y="736654"/>
                  </a:lnTo>
                  <a:lnTo>
                    <a:pt x="1033795" y="736019"/>
                  </a:lnTo>
                  <a:lnTo>
                    <a:pt x="1029031" y="735385"/>
                  </a:lnTo>
                  <a:lnTo>
                    <a:pt x="1024267" y="734433"/>
                  </a:lnTo>
                  <a:lnTo>
                    <a:pt x="1020138" y="732846"/>
                  </a:lnTo>
                  <a:lnTo>
                    <a:pt x="1016009" y="731259"/>
                  </a:lnTo>
                  <a:lnTo>
                    <a:pt x="1012198" y="729355"/>
                  </a:lnTo>
                  <a:lnTo>
                    <a:pt x="1008387" y="727134"/>
                  </a:lnTo>
                  <a:lnTo>
                    <a:pt x="1004894" y="724595"/>
                  </a:lnTo>
                  <a:lnTo>
                    <a:pt x="1001718" y="722057"/>
                  </a:lnTo>
                  <a:lnTo>
                    <a:pt x="998542" y="718883"/>
                  </a:lnTo>
                  <a:lnTo>
                    <a:pt x="996001" y="715710"/>
                  </a:lnTo>
                  <a:lnTo>
                    <a:pt x="993778" y="711902"/>
                  </a:lnTo>
                  <a:lnTo>
                    <a:pt x="991237" y="707777"/>
                  </a:lnTo>
                  <a:lnTo>
                    <a:pt x="989331" y="703652"/>
                  </a:lnTo>
                  <a:lnTo>
                    <a:pt x="987744" y="698892"/>
                  </a:lnTo>
                  <a:lnTo>
                    <a:pt x="986473" y="693814"/>
                  </a:lnTo>
                  <a:lnTo>
                    <a:pt x="985203" y="688420"/>
                  </a:lnTo>
                  <a:lnTo>
                    <a:pt x="984568" y="683025"/>
                  </a:lnTo>
                  <a:lnTo>
                    <a:pt x="984250" y="676678"/>
                  </a:lnTo>
                  <a:lnTo>
                    <a:pt x="984250" y="670332"/>
                  </a:lnTo>
                  <a:lnTo>
                    <a:pt x="984250" y="663668"/>
                  </a:lnTo>
                  <a:lnTo>
                    <a:pt x="984885" y="656369"/>
                  </a:lnTo>
                  <a:lnTo>
                    <a:pt x="986156" y="648753"/>
                  </a:lnTo>
                  <a:lnTo>
                    <a:pt x="987744" y="641138"/>
                  </a:lnTo>
                  <a:lnTo>
                    <a:pt x="989331" y="632887"/>
                  </a:lnTo>
                  <a:lnTo>
                    <a:pt x="991237" y="624002"/>
                  </a:lnTo>
                  <a:lnTo>
                    <a:pt x="994095" y="615116"/>
                  </a:lnTo>
                  <a:lnTo>
                    <a:pt x="996954" y="605914"/>
                  </a:lnTo>
                  <a:lnTo>
                    <a:pt x="1002035" y="594173"/>
                  </a:lnTo>
                  <a:lnTo>
                    <a:pt x="1007752" y="580845"/>
                  </a:lnTo>
                  <a:lnTo>
                    <a:pt x="1015692" y="563074"/>
                  </a:lnTo>
                  <a:lnTo>
                    <a:pt x="1025855" y="542131"/>
                  </a:lnTo>
                  <a:lnTo>
                    <a:pt x="1037606" y="518648"/>
                  </a:lnTo>
                  <a:lnTo>
                    <a:pt x="1050627" y="492944"/>
                  </a:lnTo>
                  <a:lnTo>
                    <a:pt x="1057932" y="479934"/>
                  </a:lnTo>
                  <a:lnTo>
                    <a:pt x="1065554" y="466606"/>
                  </a:lnTo>
                  <a:lnTo>
                    <a:pt x="1073176" y="452961"/>
                  </a:lnTo>
                  <a:lnTo>
                    <a:pt x="1081433" y="439316"/>
                  </a:lnTo>
                  <a:lnTo>
                    <a:pt x="1090326" y="425988"/>
                  </a:lnTo>
                  <a:lnTo>
                    <a:pt x="1098901" y="412660"/>
                  </a:lnTo>
                  <a:lnTo>
                    <a:pt x="1107794" y="399015"/>
                  </a:lnTo>
                  <a:lnTo>
                    <a:pt x="1117322" y="386321"/>
                  </a:lnTo>
                  <a:lnTo>
                    <a:pt x="1126532" y="374263"/>
                  </a:lnTo>
                  <a:lnTo>
                    <a:pt x="1136695" y="362522"/>
                  </a:lnTo>
                  <a:lnTo>
                    <a:pt x="1146223" y="351098"/>
                  </a:lnTo>
                  <a:lnTo>
                    <a:pt x="1156703" y="340626"/>
                  </a:lnTo>
                  <a:lnTo>
                    <a:pt x="1166866" y="331106"/>
                  </a:lnTo>
                  <a:lnTo>
                    <a:pt x="1177029" y="322538"/>
                  </a:lnTo>
                  <a:lnTo>
                    <a:pt x="1182428" y="318095"/>
                  </a:lnTo>
                  <a:lnTo>
                    <a:pt x="1187827" y="314287"/>
                  </a:lnTo>
                  <a:lnTo>
                    <a:pt x="1193226" y="311114"/>
                  </a:lnTo>
                  <a:lnTo>
                    <a:pt x="1197990" y="307624"/>
                  </a:lnTo>
                  <a:lnTo>
                    <a:pt x="1203389" y="304768"/>
                  </a:lnTo>
                  <a:lnTo>
                    <a:pt x="1208788" y="301912"/>
                  </a:lnTo>
                  <a:lnTo>
                    <a:pt x="1214187" y="299690"/>
                  </a:lnTo>
                  <a:lnTo>
                    <a:pt x="1219587" y="297786"/>
                  </a:lnTo>
                  <a:lnTo>
                    <a:pt x="1233878" y="293026"/>
                  </a:lnTo>
                  <a:lnTo>
                    <a:pt x="1248805" y="288584"/>
                  </a:lnTo>
                  <a:lnTo>
                    <a:pt x="1264367" y="284458"/>
                  </a:lnTo>
                  <a:lnTo>
                    <a:pt x="1279929" y="280651"/>
                  </a:lnTo>
                  <a:lnTo>
                    <a:pt x="1296126" y="276843"/>
                  </a:lnTo>
                  <a:lnTo>
                    <a:pt x="1312324" y="273352"/>
                  </a:lnTo>
                  <a:lnTo>
                    <a:pt x="1329156" y="270179"/>
                  </a:lnTo>
                  <a:lnTo>
                    <a:pt x="1345989" y="267323"/>
                  </a:lnTo>
                  <a:lnTo>
                    <a:pt x="1363456" y="264784"/>
                  </a:lnTo>
                  <a:lnTo>
                    <a:pt x="1380606" y="261928"/>
                  </a:lnTo>
                  <a:lnTo>
                    <a:pt x="1398391" y="259707"/>
                  </a:lnTo>
                  <a:lnTo>
                    <a:pt x="1402962" y="259030"/>
                  </a:lnTo>
                  <a:lnTo>
                    <a:pt x="1213954" y="208886"/>
                  </a:lnTo>
                  <a:close/>
                  <a:moveTo>
                    <a:pt x="1214906" y="157162"/>
                  </a:moveTo>
                  <a:lnTo>
                    <a:pt x="1219033" y="157479"/>
                  </a:lnTo>
                  <a:lnTo>
                    <a:pt x="1222842" y="158114"/>
                  </a:lnTo>
                  <a:lnTo>
                    <a:pt x="1555169" y="246562"/>
                  </a:lnTo>
                  <a:lnTo>
                    <a:pt x="1581643" y="245744"/>
                  </a:lnTo>
                  <a:lnTo>
                    <a:pt x="1610544" y="244792"/>
                  </a:lnTo>
                  <a:lnTo>
                    <a:pt x="1637221" y="244475"/>
                  </a:lnTo>
                  <a:lnTo>
                    <a:pt x="1661041" y="244792"/>
                  </a:lnTo>
                  <a:lnTo>
                    <a:pt x="1682002" y="245744"/>
                  </a:lnTo>
                  <a:lnTo>
                    <a:pt x="1698835" y="246379"/>
                  </a:lnTo>
                  <a:lnTo>
                    <a:pt x="1713126" y="247648"/>
                  </a:lnTo>
                  <a:lnTo>
                    <a:pt x="1727418" y="249552"/>
                  </a:lnTo>
                  <a:lnTo>
                    <a:pt x="1740757" y="252091"/>
                  </a:lnTo>
                  <a:lnTo>
                    <a:pt x="1754096" y="254947"/>
                  </a:lnTo>
                  <a:lnTo>
                    <a:pt x="1766799" y="258755"/>
                  </a:lnTo>
                  <a:lnTo>
                    <a:pt x="1779503" y="262563"/>
                  </a:lnTo>
                  <a:lnTo>
                    <a:pt x="1791572" y="267323"/>
                  </a:lnTo>
                  <a:lnTo>
                    <a:pt x="1803323" y="272400"/>
                  </a:lnTo>
                  <a:lnTo>
                    <a:pt x="1814756" y="277795"/>
                  </a:lnTo>
                  <a:lnTo>
                    <a:pt x="1826189" y="283506"/>
                  </a:lnTo>
                  <a:lnTo>
                    <a:pt x="1836988" y="289853"/>
                  </a:lnTo>
                  <a:lnTo>
                    <a:pt x="1847468" y="296834"/>
                  </a:lnTo>
                  <a:lnTo>
                    <a:pt x="1857631" y="303816"/>
                  </a:lnTo>
                  <a:lnTo>
                    <a:pt x="1867477" y="311114"/>
                  </a:lnTo>
                  <a:lnTo>
                    <a:pt x="1877322" y="318730"/>
                  </a:lnTo>
                  <a:lnTo>
                    <a:pt x="1886532" y="326981"/>
                  </a:lnTo>
                  <a:lnTo>
                    <a:pt x="1895742" y="335549"/>
                  </a:lnTo>
                  <a:lnTo>
                    <a:pt x="1904317" y="344117"/>
                  </a:lnTo>
                  <a:lnTo>
                    <a:pt x="1912575" y="352684"/>
                  </a:lnTo>
                  <a:lnTo>
                    <a:pt x="1921150" y="362204"/>
                  </a:lnTo>
                  <a:lnTo>
                    <a:pt x="1928772" y="371407"/>
                  </a:lnTo>
                  <a:lnTo>
                    <a:pt x="1936394" y="380927"/>
                  </a:lnTo>
                  <a:lnTo>
                    <a:pt x="1943699" y="390764"/>
                  </a:lnTo>
                  <a:lnTo>
                    <a:pt x="1951003" y="400601"/>
                  </a:lnTo>
                  <a:lnTo>
                    <a:pt x="1957673" y="410439"/>
                  </a:lnTo>
                  <a:lnTo>
                    <a:pt x="1964342" y="420910"/>
                  </a:lnTo>
                  <a:lnTo>
                    <a:pt x="1970694" y="431065"/>
                  </a:lnTo>
                  <a:lnTo>
                    <a:pt x="1976729" y="441537"/>
                  </a:lnTo>
                  <a:lnTo>
                    <a:pt x="1982445" y="452009"/>
                  </a:lnTo>
                  <a:lnTo>
                    <a:pt x="1988162" y="462163"/>
                  </a:lnTo>
                  <a:lnTo>
                    <a:pt x="1993561" y="472635"/>
                  </a:lnTo>
                  <a:lnTo>
                    <a:pt x="1998643" y="483424"/>
                  </a:lnTo>
                  <a:lnTo>
                    <a:pt x="2008170" y="504051"/>
                  </a:lnTo>
                  <a:lnTo>
                    <a:pt x="2017063" y="524677"/>
                  </a:lnTo>
                  <a:lnTo>
                    <a:pt x="2025003" y="544986"/>
                  </a:lnTo>
                  <a:lnTo>
                    <a:pt x="2031990" y="564661"/>
                  </a:lnTo>
                  <a:lnTo>
                    <a:pt x="2038342" y="584018"/>
                  </a:lnTo>
                  <a:lnTo>
                    <a:pt x="2044058" y="602106"/>
                  </a:lnTo>
                  <a:lnTo>
                    <a:pt x="2048505" y="619559"/>
                  </a:lnTo>
                  <a:lnTo>
                    <a:pt x="2052951" y="635426"/>
                  </a:lnTo>
                  <a:lnTo>
                    <a:pt x="2056762" y="650023"/>
                  </a:lnTo>
                  <a:lnTo>
                    <a:pt x="2059620" y="663668"/>
                  </a:lnTo>
                  <a:lnTo>
                    <a:pt x="2064067" y="685246"/>
                  </a:lnTo>
                  <a:lnTo>
                    <a:pt x="2066290" y="699209"/>
                  </a:lnTo>
                  <a:lnTo>
                    <a:pt x="2066925" y="703969"/>
                  </a:lnTo>
                  <a:lnTo>
                    <a:pt x="1845974" y="818319"/>
                  </a:lnTo>
                  <a:lnTo>
                    <a:pt x="1848495" y="821646"/>
                  </a:lnTo>
                  <a:lnTo>
                    <a:pt x="1858018" y="834339"/>
                  </a:lnTo>
                  <a:lnTo>
                    <a:pt x="1862462" y="841003"/>
                  </a:lnTo>
                  <a:lnTo>
                    <a:pt x="1867541" y="847667"/>
                  </a:lnTo>
                  <a:lnTo>
                    <a:pt x="1872303" y="854965"/>
                  </a:lnTo>
                  <a:lnTo>
                    <a:pt x="1877064" y="862264"/>
                  </a:lnTo>
                  <a:lnTo>
                    <a:pt x="1880873" y="870514"/>
                  </a:lnTo>
                  <a:lnTo>
                    <a:pt x="1885000" y="878447"/>
                  </a:lnTo>
                  <a:lnTo>
                    <a:pt x="1888174" y="886698"/>
                  </a:lnTo>
                  <a:lnTo>
                    <a:pt x="1891348" y="894948"/>
                  </a:lnTo>
                  <a:lnTo>
                    <a:pt x="1893888" y="904151"/>
                  </a:lnTo>
                  <a:lnTo>
                    <a:pt x="1895792" y="913036"/>
                  </a:lnTo>
                  <a:lnTo>
                    <a:pt x="1896427" y="917796"/>
                  </a:lnTo>
                  <a:lnTo>
                    <a:pt x="1896745" y="922556"/>
                  </a:lnTo>
                  <a:lnTo>
                    <a:pt x="1897062" y="927316"/>
                  </a:lnTo>
                  <a:lnTo>
                    <a:pt x="1897062" y="932076"/>
                  </a:lnTo>
                  <a:lnTo>
                    <a:pt x="1896745" y="937153"/>
                  </a:lnTo>
                  <a:lnTo>
                    <a:pt x="1896427" y="942230"/>
                  </a:lnTo>
                  <a:lnTo>
                    <a:pt x="1895475" y="946990"/>
                  </a:lnTo>
                  <a:lnTo>
                    <a:pt x="1894523" y="952067"/>
                  </a:lnTo>
                  <a:lnTo>
                    <a:pt x="1892935" y="958414"/>
                  </a:lnTo>
                  <a:lnTo>
                    <a:pt x="1891666" y="964443"/>
                  </a:lnTo>
                  <a:lnTo>
                    <a:pt x="1890079" y="969838"/>
                  </a:lnTo>
                  <a:lnTo>
                    <a:pt x="1887857" y="975232"/>
                  </a:lnTo>
                  <a:lnTo>
                    <a:pt x="1886269" y="980309"/>
                  </a:lnTo>
                  <a:lnTo>
                    <a:pt x="1884047" y="985069"/>
                  </a:lnTo>
                  <a:lnTo>
                    <a:pt x="1881825" y="989512"/>
                  </a:lnTo>
                  <a:lnTo>
                    <a:pt x="1879603" y="993955"/>
                  </a:lnTo>
                  <a:lnTo>
                    <a:pt x="1877381" y="997762"/>
                  </a:lnTo>
                  <a:lnTo>
                    <a:pt x="1874842" y="1001570"/>
                  </a:lnTo>
                  <a:lnTo>
                    <a:pt x="1872620" y="1004744"/>
                  </a:lnTo>
                  <a:lnTo>
                    <a:pt x="1870081" y="1008235"/>
                  </a:lnTo>
                  <a:lnTo>
                    <a:pt x="1867224" y="1011091"/>
                  </a:lnTo>
                  <a:lnTo>
                    <a:pt x="1864684" y="1013947"/>
                  </a:lnTo>
                  <a:lnTo>
                    <a:pt x="1858971" y="1019024"/>
                  </a:lnTo>
                  <a:lnTo>
                    <a:pt x="1852939" y="1022832"/>
                  </a:lnTo>
                  <a:lnTo>
                    <a:pt x="1847226" y="1026640"/>
                  </a:lnTo>
                  <a:lnTo>
                    <a:pt x="1841194" y="1029178"/>
                  </a:lnTo>
                  <a:lnTo>
                    <a:pt x="1834846" y="1031400"/>
                  </a:lnTo>
                  <a:lnTo>
                    <a:pt x="1828815" y="1032986"/>
                  </a:lnTo>
                  <a:lnTo>
                    <a:pt x="1822783" y="1033938"/>
                  </a:lnTo>
                  <a:lnTo>
                    <a:pt x="1817070" y="1034255"/>
                  </a:lnTo>
                  <a:lnTo>
                    <a:pt x="1811673" y="1034573"/>
                  </a:lnTo>
                  <a:lnTo>
                    <a:pt x="1806595" y="1034255"/>
                  </a:lnTo>
                  <a:lnTo>
                    <a:pt x="1801516" y="1033938"/>
                  </a:lnTo>
                  <a:lnTo>
                    <a:pt x="1796119" y="1033303"/>
                  </a:lnTo>
                  <a:lnTo>
                    <a:pt x="1791041" y="1032669"/>
                  </a:lnTo>
                  <a:lnTo>
                    <a:pt x="1781200" y="1030130"/>
                  </a:lnTo>
                  <a:lnTo>
                    <a:pt x="1770725" y="1027274"/>
                  </a:lnTo>
                  <a:lnTo>
                    <a:pt x="1773899" y="1034890"/>
                  </a:lnTo>
                  <a:lnTo>
                    <a:pt x="1776756" y="1042506"/>
                  </a:lnTo>
                  <a:lnTo>
                    <a:pt x="1778661" y="1050757"/>
                  </a:lnTo>
                  <a:lnTo>
                    <a:pt x="1780883" y="1058372"/>
                  </a:lnTo>
                  <a:lnTo>
                    <a:pt x="1781835" y="1066306"/>
                  </a:lnTo>
                  <a:lnTo>
                    <a:pt x="1782470" y="1074239"/>
                  </a:lnTo>
                  <a:lnTo>
                    <a:pt x="1782470" y="1081855"/>
                  </a:lnTo>
                  <a:lnTo>
                    <a:pt x="1781518" y="1090105"/>
                  </a:lnTo>
                  <a:lnTo>
                    <a:pt x="1780248" y="1096769"/>
                  </a:lnTo>
                  <a:lnTo>
                    <a:pt x="1779296" y="1099942"/>
                  </a:lnTo>
                  <a:lnTo>
                    <a:pt x="1777709" y="1103750"/>
                  </a:lnTo>
                  <a:lnTo>
                    <a:pt x="1776439" y="1107241"/>
                  </a:lnTo>
                  <a:lnTo>
                    <a:pt x="1774534" y="1111049"/>
                  </a:lnTo>
                  <a:lnTo>
                    <a:pt x="1772312" y="1115174"/>
                  </a:lnTo>
                  <a:lnTo>
                    <a:pt x="1770090" y="1118665"/>
                  </a:lnTo>
                  <a:lnTo>
                    <a:pt x="1767551" y="1122473"/>
                  </a:lnTo>
                  <a:lnTo>
                    <a:pt x="1764059" y="1125963"/>
                  </a:lnTo>
                  <a:lnTo>
                    <a:pt x="1760885" y="1129771"/>
                  </a:lnTo>
                  <a:lnTo>
                    <a:pt x="1756758" y="1133262"/>
                  </a:lnTo>
                  <a:lnTo>
                    <a:pt x="1752632" y="1137070"/>
                  </a:lnTo>
                  <a:lnTo>
                    <a:pt x="1747870" y="1140560"/>
                  </a:lnTo>
                  <a:lnTo>
                    <a:pt x="1742791" y="1143416"/>
                  </a:lnTo>
                  <a:lnTo>
                    <a:pt x="1737077" y="1146907"/>
                  </a:lnTo>
                  <a:lnTo>
                    <a:pt x="1729777" y="1150080"/>
                  </a:lnTo>
                  <a:lnTo>
                    <a:pt x="1722476" y="1152619"/>
                  </a:lnTo>
                  <a:lnTo>
                    <a:pt x="1714857" y="1155475"/>
                  </a:lnTo>
                  <a:lnTo>
                    <a:pt x="1707239" y="1157379"/>
                  </a:lnTo>
                  <a:lnTo>
                    <a:pt x="1699621" y="1158965"/>
                  </a:lnTo>
                  <a:lnTo>
                    <a:pt x="1691685" y="1160235"/>
                  </a:lnTo>
                  <a:lnTo>
                    <a:pt x="1683749" y="1160869"/>
                  </a:lnTo>
                  <a:lnTo>
                    <a:pt x="1676131" y="1161186"/>
                  </a:lnTo>
                  <a:lnTo>
                    <a:pt x="1667878" y="1160869"/>
                  </a:lnTo>
                  <a:lnTo>
                    <a:pt x="1659942" y="1160235"/>
                  </a:lnTo>
                  <a:lnTo>
                    <a:pt x="1652324" y="1158965"/>
                  </a:lnTo>
                  <a:lnTo>
                    <a:pt x="1644706" y="1157696"/>
                  </a:lnTo>
                  <a:lnTo>
                    <a:pt x="1646928" y="1163090"/>
                  </a:lnTo>
                  <a:lnTo>
                    <a:pt x="1648515" y="1168485"/>
                  </a:lnTo>
                  <a:lnTo>
                    <a:pt x="1650419" y="1173880"/>
                  </a:lnTo>
                  <a:lnTo>
                    <a:pt x="1651372" y="1179274"/>
                  </a:lnTo>
                  <a:lnTo>
                    <a:pt x="1652324" y="1184034"/>
                  </a:lnTo>
                  <a:lnTo>
                    <a:pt x="1652959" y="1189429"/>
                  </a:lnTo>
                  <a:lnTo>
                    <a:pt x="1653276" y="1194823"/>
                  </a:lnTo>
                  <a:lnTo>
                    <a:pt x="1653276" y="1199900"/>
                  </a:lnTo>
                  <a:lnTo>
                    <a:pt x="1652641" y="1204978"/>
                  </a:lnTo>
                  <a:lnTo>
                    <a:pt x="1651689" y="1209738"/>
                  </a:lnTo>
                  <a:lnTo>
                    <a:pt x="1650419" y="1214498"/>
                  </a:lnTo>
                  <a:lnTo>
                    <a:pt x="1648515" y="1219257"/>
                  </a:lnTo>
                  <a:lnTo>
                    <a:pt x="1646293" y="1223700"/>
                  </a:lnTo>
                  <a:lnTo>
                    <a:pt x="1643118" y="1228143"/>
                  </a:lnTo>
                  <a:lnTo>
                    <a:pt x="1639944" y="1232585"/>
                  </a:lnTo>
                  <a:lnTo>
                    <a:pt x="1635817" y="1236393"/>
                  </a:lnTo>
                  <a:lnTo>
                    <a:pt x="1632643" y="1239566"/>
                  </a:lnTo>
                  <a:lnTo>
                    <a:pt x="1628834" y="1242422"/>
                  </a:lnTo>
                  <a:lnTo>
                    <a:pt x="1625342" y="1245278"/>
                  </a:lnTo>
                  <a:lnTo>
                    <a:pt x="1621216" y="1247817"/>
                  </a:lnTo>
                  <a:lnTo>
                    <a:pt x="1617089" y="1250356"/>
                  </a:lnTo>
                  <a:lnTo>
                    <a:pt x="1613280" y="1252260"/>
                  </a:lnTo>
                  <a:lnTo>
                    <a:pt x="1609153" y="1254163"/>
                  </a:lnTo>
                  <a:lnTo>
                    <a:pt x="1604709" y="1255750"/>
                  </a:lnTo>
                  <a:lnTo>
                    <a:pt x="1600583" y="1257654"/>
                  </a:lnTo>
                  <a:lnTo>
                    <a:pt x="1596139" y="1258923"/>
                  </a:lnTo>
                  <a:lnTo>
                    <a:pt x="1591377" y="1259875"/>
                  </a:lnTo>
                  <a:lnTo>
                    <a:pt x="1587251" y="1260827"/>
                  </a:lnTo>
                  <a:lnTo>
                    <a:pt x="1582489" y="1261462"/>
                  </a:lnTo>
                  <a:lnTo>
                    <a:pt x="1577411" y="1261779"/>
                  </a:lnTo>
                  <a:lnTo>
                    <a:pt x="1572649" y="1262097"/>
                  </a:lnTo>
                  <a:lnTo>
                    <a:pt x="1567888" y="1262414"/>
                  </a:lnTo>
                  <a:lnTo>
                    <a:pt x="1558047" y="1261779"/>
                  </a:lnTo>
                  <a:lnTo>
                    <a:pt x="1548842" y="1260827"/>
                  </a:lnTo>
                  <a:lnTo>
                    <a:pt x="1539319" y="1259241"/>
                  </a:lnTo>
                  <a:lnTo>
                    <a:pt x="1530113" y="1257337"/>
                  </a:lnTo>
                  <a:lnTo>
                    <a:pt x="1520591" y="1254481"/>
                  </a:lnTo>
                  <a:lnTo>
                    <a:pt x="1512020" y="1251308"/>
                  </a:lnTo>
                  <a:lnTo>
                    <a:pt x="1503449" y="1247817"/>
                  </a:lnTo>
                  <a:lnTo>
                    <a:pt x="1494879" y="1244326"/>
                  </a:lnTo>
                  <a:lnTo>
                    <a:pt x="1495196" y="1249086"/>
                  </a:lnTo>
                  <a:lnTo>
                    <a:pt x="1495196" y="1253846"/>
                  </a:lnTo>
                  <a:lnTo>
                    <a:pt x="1495196" y="1258923"/>
                  </a:lnTo>
                  <a:lnTo>
                    <a:pt x="1494879" y="1264001"/>
                  </a:lnTo>
                  <a:lnTo>
                    <a:pt x="1494244" y="1268443"/>
                  </a:lnTo>
                  <a:lnTo>
                    <a:pt x="1493292" y="1273520"/>
                  </a:lnTo>
                  <a:lnTo>
                    <a:pt x="1492022" y="1278280"/>
                  </a:lnTo>
                  <a:lnTo>
                    <a:pt x="1490752" y="1283040"/>
                  </a:lnTo>
                  <a:lnTo>
                    <a:pt x="1487895" y="1289387"/>
                  </a:lnTo>
                  <a:lnTo>
                    <a:pt x="1484721" y="1295099"/>
                  </a:lnTo>
                  <a:lnTo>
                    <a:pt x="1480912" y="1300493"/>
                  </a:lnTo>
                  <a:lnTo>
                    <a:pt x="1477103" y="1305571"/>
                  </a:lnTo>
                  <a:lnTo>
                    <a:pt x="1472024" y="1310330"/>
                  </a:lnTo>
                  <a:lnTo>
                    <a:pt x="1466945" y="1314456"/>
                  </a:lnTo>
                  <a:lnTo>
                    <a:pt x="1460914" y="1317946"/>
                  </a:lnTo>
                  <a:lnTo>
                    <a:pt x="1454883" y="1321120"/>
                  </a:lnTo>
                  <a:lnTo>
                    <a:pt x="1449486" y="1323024"/>
                  </a:lnTo>
                  <a:lnTo>
                    <a:pt x="1443773" y="1324293"/>
                  </a:lnTo>
                  <a:lnTo>
                    <a:pt x="1438059" y="1325245"/>
                  </a:lnTo>
                  <a:lnTo>
                    <a:pt x="1432028" y="1325562"/>
                  </a:lnTo>
                  <a:lnTo>
                    <a:pt x="1425679" y="1325245"/>
                  </a:lnTo>
                  <a:lnTo>
                    <a:pt x="1418696" y="1324293"/>
                  </a:lnTo>
                  <a:lnTo>
                    <a:pt x="1411395" y="1323024"/>
                  </a:lnTo>
                  <a:lnTo>
                    <a:pt x="1404094" y="1321120"/>
                  </a:lnTo>
                  <a:lnTo>
                    <a:pt x="1396793" y="1318581"/>
                  </a:lnTo>
                  <a:lnTo>
                    <a:pt x="1389175" y="1315725"/>
                  </a:lnTo>
                  <a:lnTo>
                    <a:pt x="1381239" y="1312234"/>
                  </a:lnTo>
                  <a:lnTo>
                    <a:pt x="1372669" y="1308744"/>
                  </a:lnTo>
                  <a:lnTo>
                    <a:pt x="1364733" y="1304619"/>
                  </a:lnTo>
                  <a:lnTo>
                    <a:pt x="1356480" y="1299859"/>
                  </a:lnTo>
                  <a:lnTo>
                    <a:pt x="1347909" y="1295416"/>
                  </a:lnTo>
                  <a:lnTo>
                    <a:pt x="1339338" y="1290656"/>
                  </a:lnTo>
                  <a:lnTo>
                    <a:pt x="1322515" y="1279867"/>
                  </a:lnTo>
                  <a:lnTo>
                    <a:pt x="1313888" y="1274172"/>
                  </a:lnTo>
                  <a:lnTo>
                    <a:pt x="1313614" y="1274446"/>
                  </a:lnTo>
                  <a:lnTo>
                    <a:pt x="1311077" y="1277303"/>
                  </a:lnTo>
                  <a:lnTo>
                    <a:pt x="1307590" y="1280796"/>
                  </a:lnTo>
                  <a:lnTo>
                    <a:pt x="1303151" y="1284923"/>
                  </a:lnTo>
                  <a:lnTo>
                    <a:pt x="1297761" y="1289368"/>
                  </a:lnTo>
                  <a:lnTo>
                    <a:pt x="1291737" y="1293496"/>
                  </a:lnTo>
                  <a:lnTo>
                    <a:pt x="1285079" y="1297623"/>
                  </a:lnTo>
                  <a:lnTo>
                    <a:pt x="1280957" y="1299211"/>
                  </a:lnTo>
                  <a:lnTo>
                    <a:pt x="1277469" y="1301116"/>
                  </a:lnTo>
                  <a:lnTo>
                    <a:pt x="1273348" y="1302703"/>
                  </a:lnTo>
                  <a:lnTo>
                    <a:pt x="1268909" y="1303973"/>
                  </a:lnTo>
                  <a:lnTo>
                    <a:pt x="1264787" y="1305243"/>
                  </a:lnTo>
                  <a:lnTo>
                    <a:pt x="1260348" y="1305878"/>
                  </a:lnTo>
                  <a:lnTo>
                    <a:pt x="1255592" y="1306513"/>
                  </a:lnTo>
                  <a:lnTo>
                    <a:pt x="1251154" y="1306513"/>
                  </a:lnTo>
                  <a:lnTo>
                    <a:pt x="1246081" y="1306513"/>
                  </a:lnTo>
                  <a:lnTo>
                    <a:pt x="1241008" y="1306196"/>
                  </a:lnTo>
                  <a:lnTo>
                    <a:pt x="1235935" y="1305243"/>
                  </a:lnTo>
                  <a:lnTo>
                    <a:pt x="1230545" y="1303973"/>
                  </a:lnTo>
                  <a:lnTo>
                    <a:pt x="1225472" y="1302068"/>
                  </a:lnTo>
                  <a:lnTo>
                    <a:pt x="1220082" y="1299528"/>
                  </a:lnTo>
                  <a:lnTo>
                    <a:pt x="1214692" y="1296671"/>
                  </a:lnTo>
                  <a:lnTo>
                    <a:pt x="1208985" y="1293178"/>
                  </a:lnTo>
                  <a:lnTo>
                    <a:pt x="1201693" y="1287781"/>
                  </a:lnTo>
                  <a:lnTo>
                    <a:pt x="1195352" y="1283018"/>
                  </a:lnTo>
                  <a:lnTo>
                    <a:pt x="1189645" y="1277621"/>
                  </a:lnTo>
                  <a:lnTo>
                    <a:pt x="1184889" y="1272223"/>
                  </a:lnTo>
                  <a:lnTo>
                    <a:pt x="1180767" y="1266508"/>
                  </a:lnTo>
                  <a:lnTo>
                    <a:pt x="1177279" y="1261111"/>
                  </a:lnTo>
                  <a:lnTo>
                    <a:pt x="1174743" y="1255713"/>
                  </a:lnTo>
                  <a:lnTo>
                    <a:pt x="1172523" y="1250633"/>
                  </a:lnTo>
                  <a:lnTo>
                    <a:pt x="1171255" y="1245235"/>
                  </a:lnTo>
                  <a:lnTo>
                    <a:pt x="1170304" y="1239838"/>
                  </a:lnTo>
                  <a:lnTo>
                    <a:pt x="1169987" y="1234758"/>
                  </a:lnTo>
                  <a:lnTo>
                    <a:pt x="1169987" y="1229678"/>
                  </a:lnTo>
                  <a:lnTo>
                    <a:pt x="1170304" y="1224915"/>
                  </a:lnTo>
                  <a:lnTo>
                    <a:pt x="1170938" y="1219835"/>
                  </a:lnTo>
                  <a:lnTo>
                    <a:pt x="1172206" y="1215073"/>
                  </a:lnTo>
                  <a:lnTo>
                    <a:pt x="1173792" y="1210310"/>
                  </a:lnTo>
                  <a:lnTo>
                    <a:pt x="1175377" y="1206183"/>
                  </a:lnTo>
                  <a:lnTo>
                    <a:pt x="1177279" y="1201738"/>
                  </a:lnTo>
                  <a:lnTo>
                    <a:pt x="1179182" y="1197610"/>
                  </a:lnTo>
                  <a:lnTo>
                    <a:pt x="1181401" y="1193800"/>
                  </a:lnTo>
                  <a:lnTo>
                    <a:pt x="1185523" y="1186815"/>
                  </a:lnTo>
                  <a:lnTo>
                    <a:pt x="1188434" y="1183124"/>
                  </a:lnTo>
                  <a:lnTo>
                    <a:pt x="1179671" y="1178640"/>
                  </a:lnTo>
                  <a:lnTo>
                    <a:pt x="1146133" y="1161542"/>
                  </a:lnTo>
                  <a:lnTo>
                    <a:pt x="1139156" y="1169987"/>
                  </a:lnTo>
                  <a:lnTo>
                    <a:pt x="1130294" y="1180465"/>
                  </a:lnTo>
                  <a:lnTo>
                    <a:pt x="1122064" y="1189990"/>
                  </a:lnTo>
                  <a:lnTo>
                    <a:pt x="1113517" y="1198563"/>
                  </a:lnTo>
                  <a:lnTo>
                    <a:pt x="1105921" y="1206183"/>
                  </a:lnTo>
                  <a:lnTo>
                    <a:pt x="1098957" y="1212533"/>
                  </a:lnTo>
                  <a:lnTo>
                    <a:pt x="1092943" y="1217930"/>
                  </a:lnTo>
                  <a:lnTo>
                    <a:pt x="1087562" y="1221740"/>
                  </a:lnTo>
                  <a:lnTo>
                    <a:pt x="1068253" y="1234440"/>
                  </a:lnTo>
                  <a:lnTo>
                    <a:pt x="1058441" y="1240790"/>
                  </a:lnTo>
                  <a:lnTo>
                    <a:pt x="1048629" y="1246505"/>
                  </a:lnTo>
                  <a:lnTo>
                    <a:pt x="1038816" y="1251585"/>
                  </a:lnTo>
                  <a:lnTo>
                    <a:pt x="1033752" y="1253808"/>
                  </a:lnTo>
                  <a:lnTo>
                    <a:pt x="1028371" y="1256030"/>
                  </a:lnTo>
                  <a:lnTo>
                    <a:pt x="1023306" y="1257300"/>
                  </a:lnTo>
                  <a:lnTo>
                    <a:pt x="1018242" y="1258570"/>
                  </a:lnTo>
                  <a:lnTo>
                    <a:pt x="1013494" y="1259523"/>
                  </a:lnTo>
                  <a:lnTo>
                    <a:pt x="1008429" y="1260158"/>
                  </a:lnTo>
                  <a:lnTo>
                    <a:pt x="1003048" y="1260475"/>
                  </a:lnTo>
                  <a:lnTo>
                    <a:pt x="997984" y="1260158"/>
                  </a:lnTo>
                  <a:lnTo>
                    <a:pt x="992603" y="1259523"/>
                  </a:lnTo>
                  <a:lnTo>
                    <a:pt x="987855" y="1258253"/>
                  </a:lnTo>
                  <a:lnTo>
                    <a:pt x="982790" y="1256665"/>
                  </a:lnTo>
                  <a:lnTo>
                    <a:pt x="977409" y="1254443"/>
                  </a:lnTo>
                  <a:lnTo>
                    <a:pt x="972345" y="1251585"/>
                  </a:lnTo>
                  <a:lnTo>
                    <a:pt x="966964" y="1248093"/>
                  </a:lnTo>
                  <a:lnTo>
                    <a:pt x="961899" y="1244283"/>
                  </a:lnTo>
                  <a:lnTo>
                    <a:pt x="956835" y="1239520"/>
                  </a:lnTo>
                  <a:lnTo>
                    <a:pt x="951454" y="1234123"/>
                  </a:lnTo>
                  <a:lnTo>
                    <a:pt x="946389" y="1228090"/>
                  </a:lnTo>
                  <a:lnTo>
                    <a:pt x="941008" y="1221105"/>
                  </a:lnTo>
                  <a:lnTo>
                    <a:pt x="935943" y="1213485"/>
                  </a:lnTo>
                  <a:lnTo>
                    <a:pt x="930879" y="1205230"/>
                  </a:lnTo>
                  <a:lnTo>
                    <a:pt x="925498" y="1196023"/>
                  </a:lnTo>
                  <a:lnTo>
                    <a:pt x="923915" y="1192530"/>
                  </a:lnTo>
                  <a:lnTo>
                    <a:pt x="922333" y="1188720"/>
                  </a:lnTo>
                  <a:lnTo>
                    <a:pt x="921700" y="1184593"/>
                  </a:lnTo>
                  <a:lnTo>
                    <a:pt x="921067" y="1180783"/>
                  </a:lnTo>
                  <a:lnTo>
                    <a:pt x="920750" y="1176655"/>
                  </a:lnTo>
                  <a:lnTo>
                    <a:pt x="921067" y="1172845"/>
                  </a:lnTo>
                  <a:lnTo>
                    <a:pt x="921700" y="1168400"/>
                  </a:lnTo>
                  <a:lnTo>
                    <a:pt x="922333" y="1163955"/>
                  </a:lnTo>
                  <a:lnTo>
                    <a:pt x="923915" y="1159510"/>
                  </a:lnTo>
                  <a:lnTo>
                    <a:pt x="925181" y="1155065"/>
                  </a:lnTo>
                  <a:lnTo>
                    <a:pt x="926764" y="1150302"/>
                  </a:lnTo>
                  <a:lnTo>
                    <a:pt x="928980" y="1145540"/>
                  </a:lnTo>
                  <a:lnTo>
                    <a:pt x="931512" y="1140777"/>
                  </a:lnTo>
                  <a:lnTo>
                    <a:pt x="933728" y="1136015"/>
                  </a:lnTo>
                  <a:lnTo>
                    <a:pt x="939742" y="1126172"/>
                  </a:lnTo>
                  <a:lnTo>
                    <a:pt x="946389" y="1116330"/>
                  </a:lnTo>
                  <a:lnTo>
                    <a:pt x="953986" y="1106170"/>
                  </a:lnTo>
                  <a:lnTo>
                    <a:pt x="962532" y="1096010"/>
                  </a:lnTo>
                  <a:lnTo>
                    <a:pt x="971078" y="1085850"/>
                  </a:lnTo>
                  <a:lnTo>
                    <a:pt x="980258" y="1075690"/>
                  </a:lnTo>
                  <a:lnTo>
                    <a:pt x="981263" y="1074682"/>
                  </a:lnTo>
                  <a:lnTo>
                    <a:pt x="961294" y="1063855"/>
                  </a:lnTo>
                  <a:lnTo>
                    <a:pt x="958295" y="1066735"/>
                  </a:lnTo>
                  <a:lnTo>
                    <a:pt x="950387" y="1074331"/>
                  </a:lnTo>
                  <a:lnTo>
                    <a:pt x="942480" y="1081610"/>
                  </a:lnTo>
                  <a:lnTo>
                    <a:pt x="934256" y="1088889"/>
                  </a:lnTo>
                  <a:lnTo>
                    <a:pt x="926032" y="1095535"/>
                  </a:lnTo>
                  <a:lnTo>
                    <a:pt x="917808" y="1102181"/>
                  </a:lnTo>
                  <a:lnTo>
                    <a:pt x="909900" y="1108194"/>
                  </a:lnTo>
                  <a:lnTo>
                    <a:pt x="901360" y="1113890"/>
                  </a:lnTo>
                  <a:lnTo>
                    <a:pt x="893452" y="1119270"/>
                  </a:lnTo>
                  <a:lnTo>
                    <a:pt x="885545" y="1124334"/>
                  </a:lnTo>
                  <a:lnTo>
                    <a:pt x="877637" y="1128764"/>
                  </a:lnTo>
                  <a:lnTo>
                    <a:pt x="869413" y="1132562"/>
                  </a:lnTo>
                  <a:lnTo>
                    <a:pt x="861822" y="1136360"/>
                  </a:lnTo>
                  <a:lnTo>
                    <a:pt x="854546" y="1139208"/>
                  </a:lnTo>
                  <a:lnTo>
                    <a:pt x="847271" y="1141740"/>
                  </a:lnTo>
                  <a:lnTo>
                    <a:pt x="840313" y="1143322"/>
                  </a:lnTo>
                  <a:lnTo>
                    <a:pt x="833354" y="1144272"/>
                  </a:lnTo>
                  <a:lnTo>
                    <a:pt x="826712" y="1144588"/>
                  </a:lnTo>
                  <a:lnTo>
                    <a:pt x="820385" y="1144588"/>
                  </a:lnTo>
                  <a:lnTo>
                    <a:pt x="814059" y="1143955"/>
                  </a:lnTo>
                  <a:lnTo>
                    <a:pt x="808049" y="1143322"/>
                  </a:lnTo>
                  <a:lnTo>
                    <a:pt x="801723" y="1142056"/>
                  </a:lnTo>
                  <a:lnTo>
                    <a:pt x="795713" y="1140790"/>
                  </a:lnTo>
                  <a:lnTo>
                    <a:pt x="790020" y="1138575"/>
                  </a:lnTo>
                  <a:lnTo>
                    <a:pt x="784326" y="1136676"/>
                  </a:lnTo>
                  <a:lnTo>
                    <a:pt x="778633" y="1134461"/>
                  </a:lnTo>
                  <a:lnTo>
                    <a:pt x="773256" y="1131929"/>
                  </a:lnTo>
                  <a:lnTo>
                    <a:pt x="768511" y="1129081"/>
                  </a:lnTo>
                  <a:lnTo>
                    <a:pt x="763450" y="1125916"/>
                  </a:lnTo>
                  <a:lnTo>
                    <a:pt x="758706" y="1123068"/>
                  </a:lnTo>
                  <a:lnTo>
                    <a:pt x="753961" y="1119270"/>
                  </a:lnTo>
                  <a:lnTo>
                    <a:pt x="750165" y="1115789"/>
                  </a:lnTo>
                  <a:lnTo>
                    <a:pt x="746053" y="1111991"/>
                  </a:lnTo>
                  <a:lnTo>
                    <a:pt x="742890" y="1108194"/>
                  </a:lnTo>
                  <a:lnTo>
                    <a:pt x="739411" y="1103763"/>
                  </a:lnTo>
                  <a:lnTo>
                    <a:pt x="736564" y="1099332"/>
                  </a:lnTo>
                  <a:lnTo>
                    <a:pt x="734034" y="1095218"/>
                  </a:lnTo>
                  <a:lnTo>
                    <a:pt x="731820" y="1090471"/>
                  </a:lnTo>
                  <a:lnTo>
                    <a:pt x="730238" y="1085724"/>
                  </a:lnTo>
                  <a:lnTo>
                    <a:pt x="728657" y="1080660"/>
                  </a:lnTo>
                  <a:lnTo>
                    <a:pt x="727708" y="1076230"/>
                  </a:lnTo>
                  <a:lnTo>
                    <a:pt x="727391" y="1071166"/>
                  </a:lnTo>
                  <a:lnTo>
                    <a:pt x="727075" y="1065786"/>
                  </a:lnTo>
                  <a:lnTo>
                    <a:pt x="727708" y="1060722"/>
                  </a:lnTo>
                  <a:lnTo>
                    <a:pt x="728657" y="1055659"/>
                  </a:lnTo>
                  <a:lnTo>
                    <a:pt x="730238" y="1050595"/>
                  </a:lnTo>
                  <a:lnTo>
                    <a:pt x="732136" y="1045215"/>
                  </a:lnTo>
                  <a:lnTo>
                    <a:pt x="734666" y="1040152"/>
                  </a:lnTo>
                  <a:lnTo>
                    <a:pt x="737829" y="1034772"/>
                  </a:lnTo>
                  <a:lnTo>
                    <a:pt x="741309" y="1029392"/>
                  </a:lnTo>
                  <a:lnTo>
                    <a:pt x="758389" y="1006922"/>
                  </a:lnTo>
                  <a:lnTo>
                    <a:pt x="767562" y="994579"/>
                  </a:lnTo>
                  <a:lnTo>
                    <a:pt x="777368" y="981920"/>
                  </a:lnTo>
                  <a:lnTo>
                    <a:pt x="788122" y="968628"/>
                  </a:lnTo>
                  <a:lnTo>
                    <a:pt x="790242" y="966009"/>
                  </a:lnTo>
                  <a:lnTo>
                    <a:pt x="789233" y="965395"/>
                  </a:lnTo>
                  <a:lnTo>
                    <a:pt x="776219" y="957145"/>
                  </a:lnTo>
                  <a:lnTo>
                    <a:pt x="763839" y="949211"/>
                  </a:lnTo>
                  <a:lnTo>
                    <a:pt x="760189" y="946743"/>
                  </a:lnTo>
                  <a:lnTo>
                    <a:pt x="757399" y="948372"/>
                  </a:lnTo>
                  <a:lnTo>
                    <a:pt x="753277" y="949960"/>
                  </a:lnTo>
                  <a:lnTo>
                    <a:pt x="749473" y="951547"/>
                  </a:lnTo>
                  <a:lnTo>
                    <a:pt x="745351" y="952817"/>
                  </a:lnTo>
                  <a:lnTo>
                    <a:pt x="740912" y="954087"/>
                  </a:lnTo>
                  <a:lnTo>
                    <a:pt x="736473" y="955040"/>
                  </a:lnTo>
                  <a:lnTo>
                    <a:pt x="732035" y="955357"/>
                  </a:lnTo>
                  <a:lnTo>
                    <a:pt x="726962" y="955675"/>
                  </a:lnTo>
                  <a:lnTo>
                    <a:pt x="722206" y="955675"/>
                  </a:lnTo>
                  <a:lnTo>
                    <a:pt x="717450" y="955040"/>
                  </a:lnTo>
                  <a:lnTo>
                    <a:pt x="712377" y="954087"/>
                  </a:lnTo>
                  <a:lnTo>
                    <a:pt x="706987" y="952500"/>
                  </a:lnTo>
                  <a:lnTo>
                    <a:pt x="701597" y="950912"/>
                  </a:lnTo>
                  <a:lnTo>
                    <a:pt x="696207" y="948690"/>
                  </a:lnTo>
                  <a:lnTo>
                    <a:pt x="690817" y="945515"/>
                  </a:lnTo>
                  <a:lnTo>
                    <a:pt x="685427" y="942340"/>
                  </a:lnTo>
                  <a:lnTo>
                    <a:pt x="678135" y="936942"/>
                  </a:lnTo>
                  <a:lnTo>
                    <a:pt x="671477" y="931545"/>
                  </a:lnTo>
                  <a:lnTo>
                    <a:pt x="666087" y="926147"/>
                  </a:lnTo>
                  <a:lnTo>
                    <a:pt x="661014" y="920750"/>
                  </a:lnTo>
                  <a:lnTo>
                    <a:pt x="656892" y="915670"/>
                  </a:lnTo>
                  <a:lnTo>
                    <a:pt x="653721" y="910272"/>
                  </a:lnTo>
                  <a:lnTo>
                    <a:pt x="650868" y="904875"/>
                  </a:lnTo>
                  <a:lnTo>
                    <a:pt x="648966" y="899477"/>
                  </a:lnTo>
                  <a:lnTo>
                    <a:pt x="647380" y="894080"/>
                  </a:lnTo>
                  <a:lnTo>
                    <a:pt x="646746" y="889000"/>
                  </a:lnTo>
                  <a:lnTo>
                    <a:pt x="646112" y="883920"/>
                  </a:lnTo>
                  <a:lnTo>
                    <a:pt x="646112" y="878522"/>
                  </a:lnTo>
                  <a:lnTo>
                    <a:pt x="646746" y="873442"/>
                  </a:lnTo>
                  <a:lnTo>
                    <a:pt x="647380" y="868680"/>
                  </a:lnTo>
                  <a:lnTo>
                    <a:pt x="648039" y="865599"/>
                  </a:lnTo>
                  <a:lnTo>
                    <a:pt x="643850" y="862581"/>
                  </a:lnTo>
                  <a:lnTo>
                    <a:pt x="605442" y="834021"/>
                  </a:lnTo>
                  <a:lnTo>
                    <a:pt x="588300" y="821011"/>
                  </a:lnTo>
                  <a:lnTo>
                    <a:pt x="571794" y="808318"/>
                  </a:lnTo>
                  <a:lnTo>
                    <a:pt x="557192" y="796260"/>
                  </a:lnTo>
                  <a:lnTo>
                    <a:pt x="543225" y="784836"/>
                  </a:lnTo>
                  <a:lnTo>
                    <a:pt x="530846" y="774047"/>
                  </a:lnTo>
                  <a:lnTo>
                    <a:pt x="519736" y="763575"/>
                  </a:lnTo>
                  <a:lnTo>
                    <a:pt x="509578" y="753738"/>
                  </a:lnTo>
                  <a:lnTo>
                    <a:pt x="501325" y="744535"/>
                  </a:lnTo>
                  <a:lnTo>
                    <a:pt x="497516" y="739775"/>
                  </a:lnTo>
                  <a:lnTo>
                    <a:pt x="494341" y="735650"/>
                  </a:lnTo>
                  <a:lnTo>
                    <a:pt x="491484" y="731207"/>
                  </a:lnTo>
                  <a:lnTo>
                    <a:pt x="488627" y="727082"/>
                  </a:lnTo>
                  <a:lnTo>
                    <a:pt x="486405" y="723274"/>
                  </a:lnTo>
                  <a:lnTo>
                    <a:pt x="484183" y="719149"/>
                  </a:lnTo>
                  <a:lnTo>
                    <a:pt x="482596" y="715024"/>
                  </a:lnTo>
                  <a:lnTo>
                    <a:pt x="481327" y="711533"/>
                  </a:lnTo>
                  <a:lnTo>
                    <a:pt x="478152" y="699475"/>
                  </a:lnTo>
                  <a:lnTo>
                    <a:pt x="475613" y="687099"/>
                  </a:lnTo>
                  <a:lnTo>
                    <a:pt x="473391" y="675040"/>
                  </a:lnTo>
                  <a:lnTo>
                    <a:pt x="471169" y="662982"/>
                  </a:lnTo>
                  <a:lnTo>
                    <a:pt x="469899" y="650606"/>
                  </a:lnTo>
                  <a:lnTo>
                    <a:pt x="468947" y="638865"/>
                  </a:lnTo>
                  <a:lnTo>
                    <a:pt x="468312" y="626807"/>
                  </a:lnTo>
                  <a:lnTo>
                    <a:pt x="468312" y="614431"/>
                  </a:lnTo>
                  <a:lnTo>
                    <a:pt x="468629" y="602372"/>
                  </a:lnTo>
                  <a:lnTo>
                    <a:pt x="469264" y="589997"/>
                  </a:lnTo>
                  <a:lnTo>
                    <a:pt x="470217" y="577938"/>
                  </a:lnTo>
                  <a:lnTo>
                    <a:pt x="471804" y="565562"/>
                  </a:lnTo>
                  <a:lnTo>
                    <a:pt x="474026" y="553504"/>
                  </a:lnTo>
                  <a:lnTo>
                    <a:pt x="476248" y="541446"/>
                  </a:lnTo>
                  <a:lnTo>
                    <a:pt x="479422" y="529704"/>
                  </a:lnTo>
                  <a:lnTo>
                    <a:pt x="482596" y="517329"/>
                  </a:lnTo>
                  <a:lnTo>
                    <a:pt x="486405" y="505270"/>
                  </a:lnTo>
                  <a:lnTo>
                    <a:pt x="490215" y="493212"/>
                  </a:lnTo>
                  <a:lnTo>
                    <a:pt x="494976" y="481153"/>
                  </a:lnTo>
                  <a:lnTo>
                    <a:pt x="500055" y="469412"/>
                  </a:lnTo>
                  <a:lnTo>
                    <a:pt x="505451" y="457354"/>
                  </a:lnTo>
                  <a:lnTo>
                    <a:pt x="511482" y="445613"/>
                  </a:lnTo>
                  <a:lnTo>
                    <a:pt x="517831" y="433871"/>
                  </a:lnTo>
                  <a:lnTo>
                    <a:pt x="524497" y="421813"/>
                  </a:lnTo>
                  <a:lnTo>
                    <a:pt x="531480" y="410072"/>
                  </a:lnTo>
                  <a:lnTo>
                    <a:pt x="539099" y="398331"/>
                  </a:lnTo>
                  <a:lnTo>
                    <a:pt x="547035" y="386590"/>
                  </a:lnTo>
                  <a:lnTo>
                    <a:pt x="555288" y="375166"/>
                  </a:lnTo>
                  <a:lnTo>
                    <a:pt x="564176" y="363742"/>
                  </a:lnTo>
                  <a:lnTo>
                    <a:pt x="573064" y="352001"/>
                  </a:lnTo>
                  <a:lnTo>
                    <a:pt x="582904" y="340577"/>
                  </a:lnTo>
                  <a:lnTo>
                    <a:pt x="592744" y="329153"/>
                  </a:lnTo>
                  <a:lnTo>
                    <a:pt x="608298" y="312970"/>
                  </a:lnTo>
                  <a:lnTo>
                    <a:pt x="623535" y="297738"/>
                  </a:lnTo>
                  <a:lnTo>
                    <a:pt x="638454" y="282824"/>
                  </a:lnTo>
                  <a:lnTo>
                    <a:pt x="653691" y="269496"/>
                  </a:lnTo>
                  <a:lnTo>
                    <a:pt x="668293" y="256803"/>
                  </a:lnTo>
                  <a:lnTo>
                    <a:pt x="682577" y="245062"/>
                  </a:lnTo>
                  <a:lnTo>
                    <a:pt x="695909" y="234590"/>
                  </a:lnTo>
                  <a:lnTo>
                    <a:pt x="708924" y="224753"/>
                  </a:lnTo>
                  <a:lnTo>
                    <a:pt x="720668" y="216502"/>
                  </a:lnTo>
                  <a:lnTo>
                    <a:pt x="731778" y="208886"/>
                  </a:lnTo>
                  <a:lnTo>
                    <a:pt x="749872" y="196828"/>
                  </a:lnTo>
                  <a:lnTo>
                    <a:pt x="762252" y="189212"/>
                  </a:lnTo>
                  <a:lnTo>
                    <a:pt x="767013" y="186039"/>
                  </a:lnTo>
                  <a:lnTo>
                    <a:pt x="769870" y="184769"/>
                  </a:lnTo>
                  <a:lnTo>
                    <a:pt x="772727" y="183817"/>
                  </a:lnTo>
                  <a:lnTo>
                    <a:pt x="775584" y="183183"/>
                  </a:lnTo>
                  <a:lnTo>
                    <a:pt x="778441" y="182865"/>
                  </a:lnTo>
                  <a:lnTo>
                    <a:pt x="1214906" y="157162"/>
                  </a:lnTo>
                  <a:close/>
                  <a:moveTo>
                    <a:pt x="2261552" y="58737"/>
                  </a:moveTo>
                  <a:lnTo>
                    <a:pt x="2505075" y="597852"/>
                  </a:lnTo>
                  <a:lnTo>
                    <a:pt x="2166937" y="725487"/>
                  </a:lnTo>
                  <a:lnTo>
                    <a:pt x="2163762" y="705484"/>
                  </a:lnTo>
                  <a:lnTo>
                    <a:pt x="2160587" y="685799"/>
                  </a:lnTo>
                  <a:lnTo>
                    <a:pt x="2157095" y="666749"/>
                  </a:lnTo>
                  <a:lnTo>
                    <a:pt x="2153602" y="647699"/>
                  </a:lnTo>
                  <a:lnTo>
                    <a:pt x="2149475" y="629284"/>
                  </a:lnTo>
                  <a:lnTo>
                    <a:pt x="2145030" y="611504"/>
                  </a:lnTo>
                  <a:lnTo>
                    <a:pt x="2140902" y="594359"/>
                  </a:lnTo>
                  <a:lnTo>
                    <a:pt x="2136140" y="577214"/>
                  </a:lnTo>
                  <a:lnTo>
                    <a:pt x="2131060" y="560387"/>
                  </a:lnTo>
                  <a:lnTo>
                    <a:pt x="2126297" y="544512"/>
                  </a:lnTo>
                  <a:lnTo>
                    <a:pt x="2121217" y="528954"/>
                  </a:lnTo>
                  <a:lnTo>
                    <a:pt x="2115820" y="513397"/>
                  </a:lnTo>
                  <a:lnTo>
                    <a:pt x="2110105" y="498792"/>
                  </a:lnTo>
                  <a:lnTo>
                    <a:pt x="2104707" y="484187"/>
                  </a:lnTo>
                  <a:lnTo>
                    <a:pt x="2098675" y="469899"/>
                  </a:lnTo>
                  <a:lnTo>
                    <a:pt x="2092960" y="456564"/>
                  </a:lnTo>
                  <a:lnTo>
                    <a:pt x="2086927" y="443229"/>
                  </a:lnTo>
                  <a:lnTo>
                    <a:pt x="2080577" y="430212"/>
                  </a:lnTo>
                  <a:lnTo>
                    <a:pt x="2074862" y="417829"/>
                  </a:lnTo>
                  <a:lnTo>
                    <a:pt x="2068512" y="405764"/>
                  </a:lnTo>
                  <a:lnTo>
                    <a:pt x="2062162" y="394334"/>
                  </a:lnTo>
                  <a:lnTo>
                    <a:pt x="2055812" y="382904"/>
                  </a:lnTo>
                  <a:lnTo>
                    <a:pt x="2049145" y="371792"/>
                  </a:lnTo>
                  <a:lnTo>
                    <a:pt x="2042795" y="361314"/>
                  </a:lnTo>
                  <a:lnTo>
                    <a:pt x="2036127" y="350837"/>
                  </a:lnTo>
                  <a:lnTo>
                    <a:pt x="2029142" y="340994"/>
                  </a:lnTo>
                  <a:lnTo>
                    <a:pt x="2022792" y="331469"/>
                  </a:lnTo>
                  <a:lnTo>
                    <a:pt x="2016125" y="321944"/>
                  </a:lnTo>
                  <a:lnTo>
                    <a:pt x="2002790" y="304799"/>
                  </a:lnTo>
                  <a:lnTo>
                    <a:pt x="1989772" y="288607"/>
                  </a:lnTo>
                  <a:lnTo>
                    <a:pt x="1977072" y="273684"/>
                  </a:lnTo>
                  <a:lnTo>
                    <a:pt x="1964372" y="260349"/>
                  </a:lnTo>
                  <a:lnTo>
                    <a:pt x="1951990" y="247967"/>
                  </a:lnTo>
                  <a:lnTo>
                    <a:pt x="1940242" y="236537"/>
                  </a:lnTo>
                  <a:lnTo>
                    <a:pt x="1928812" y="226377"/>
                  </a:lnTo>
                  <a:lnTo>
                    <a:pt x="1918017" y="217169"/>
                  </a:lnTo>
                  <a:lnTo>
                    <a:pt x="1907857" y="209232"/>
                  </a:lnTo>
                  <a:lnTo>
                    <a:pt x="1898332" y="202247"/>
                  </a:lnTo>
                  <a:lnTo>
                    <a:pt x="1889760" y="196214"/>
                  </a:lnTo>
                  <a:lnTo>
                    <a:pt x="1882140" y="191134"/>
                  </a:lnTo>
                  <a:lnTo>
                    <a:pt x="1875472" y="187007"/>
                  </a:lnTo>
                  <a:lnTo>
                    <a:pt x="1869757" y="183514"/>
                  </a:lnTo>
                  <a:lnTo>
                    <a:pt x="1861502" y="179387"/>
                  </a:lnTo>
                  <a:lnTo>
                    <a:pt x="1858962" y="177799"/>
                  </a:lnTo>
                  <a:lnTo>
                    <a:pt x="2261552" y="58737"/>
                  </a:lnTo>
                  <a:close/>
                  <a:moveTo>
                    <a:pt x="371173" y="0"/>
                  </a:moveTo>
                  <a:lnTo>
                    <a:pt x="708025" y="151447"/>
                  </a:lnTo>
                  <a:lnTo>
                    <a:pt x="701351" y="153352"/>
                  </a:lnTo>
                  <a:lnTo>
                    <a:pt x="693089" y="155892"/>
                  </a:lnTo>
                  <a:lnTo>
                    <a:pt x="682284" y="159702"/>
                  </a:lnTo>
                  <a:lnTo>
                    <a:pt x="668937" y="165100"/>
                  </a:lnTo>
                  <a:lnTo>
                    <a:pt x="653366" y="172085"/>
                  </a:lnTo>
                  <a:lnTo>
                    <a:pt x="644468" y="176212"/>
                  </a:lnTo>
                  <a:lnTo>
                    <a:pt x="635570" y="180657"/>
                  </a:lnTo>
                  <a:lnTo>
                    <a:pt x="626354" y="186055"/>
                  </a:lnTo>
                  <a:lnTo>
                    <a:pt x="616185" y="191770"/>
                  </a:lnTo>
                  <a:lnTo>
                    <a:pt x="606016" y="198120"/>
                  </a:lnTo>
                  <a:lnTo>
                    <a:pt x="595529" y="204787"/>
                  </a:lnTo>
                  <a:lnTo>
                    <a:pt x="584724" y="212090"/>
                  </a:lnTo>
                  <a:lnTo>
                    <a:pt x="573602" y="220345"/>
                  </a:lnTo>
                  <a:lnTo>
                    <a:pt x="562479" y="228917"/>
                  </a:lnTo>
                  <a:lnTo>
                    <a:pt x="550721" y="237807"/>
                  </a:lnTo>
                  <a:lnTo>
                    <a:pt x="538963" y="247967"/>
                  </a:lnTo>
                  <a:lnTo>
                    <a:pt x="527205" y="258445"/>
                  </a:lnTo>
                  <a:lnTo>
                    <a:pt x="515129" y="269875"/>
                  </a:lnTo>
                  <a:lnTo>
                    <a:pt x="503054" y="281940"/>
                  </a:lnTo>
                  <a:lnTo>
                    <a:pt x="491296" y="294640"/>
                  </a:lnTo>
                  <a:lnTo>
                    <a:pt x="479220" y="308292"/>
                  </a:lnTo>
                  <a:lnTo>
                    <a:pt x="467462" y="322580"/>
                  </a:lnTo>
                  <a:lnTo>
                    <a:pt x="455386" y="337820"/>
                  </a:lnTo>
                  <a:lnTo>
                    <a:pt x="443628" y="353695"/>
                  </a:lnTo>
                  <a:lnTo>
                    <a:pt x="431870" y="370840"/>
                  </a:lnTo>
                  <a:lnTo>
                    <a:pt x="427421" y="378142"/>
                  </a:lnTo>
                  <a:lnTo>
                    <a:pt x="422654" y="385445"/>
                  </a:lnTo>
                  <a:lnTo>
                    <a:pt x="418205" y="392747"/>
                  </a:lnTo>
                  <a:lnTo>
                    <a:pt x="414392" y="400050"/>
                  </a:lnTo>
                  <a:lnTo>
                    <a:pt x="406447" y="415290"/>
                  </a:lnTo>
                  <a:lnTo>
                    <a:pt x="399774" y="430530"/>
                  </a:lnTo>
                  <a:lnTo>
                    <a:pt x="393418" y="446087"/>
                  </a:lnTo>
                  <a:lnTo>
                    <a:pt x="388015" y="461327"/>
                  </a:lnTo>
                  <a:lnTo>
                    <a:pt x="383249" y="476567"/>
                  </a:lnTo>
                  <a:lnTo>
                    <a:pt x="378800" y="492125"/>
                  </a:lnTo>
                  <a:lnTo>
                    <a:pt x="375304" y="507365"/>
                  </a:lnTo>
                  <a:lnTo>
                    <a:pt x="371808" y="522287"/>
                  </a:lnTo>
                  <a:lnTo>
                    <a:pt x="369266" y="537527"/>
                  </a:lnTo>
                  <a:lnTo>
                    <a:pt x="366724" y="552132"/>
                  </a:lnTo>
                  <a:lnTo>
                    <a:pt x="365135" y="566737"/>
                  </a:lnTo>
                  <a:lnTo>
                    <a:pt x="363864" y="581025"/>
                  </a:lnTo>
                  <a:lnTo>
                    <a:pt x="362910" y="594995"/>
                  </a:lnTo>
                  <a:lnTo>
                    <a:pt x="362275" y="608330"/>
                  </a:lnTo>
                  <a:lnTo>
                    <a:pt x="361322" y="621347"/>
                  </a:lnTo>
                  <a:lnTo>
                    <a:pt x="361322" y="633730"/>
                  </a:lnTo>
                  <a:lnTo>
                    <a:pt x="361322" y="645795"/>
                  </a:lnTo>
                  <a:lnTo>
                    <a:pt x="361957" y="656907"/>
                  </a:lnTo>
                  <a:lnTo>
                    <a:pt x="363228" y="678180"/>
                  </a:lnTo>
                  <a:lnTo>
                    <a:pt x="364499" y="695642"/>
                  </a:lnTo>
                  <a:lnTo>
                    <a:pt x="366088" y="710247"/>
                  </a:lnTo>
                  <a:lnTo>
                    <a:pt x="367359" y="721042"/>
                  </a:lnTo>
                  <a:lnTo>
                    <a:pt x="369266" y="730250"/>
                  </a:lnTo>
                  <a:lnTo>
                    <a:pt x="0" y="553720"/>
                  </a:lnTo>
                  <a:lnTo>
                    <a:pt x="371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1689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1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5.55112E-17 3.7037E-7 L 0.40469 -0.01019 " pathEditMode="relative" rAng="0" ptsTypes="AA">
                                          <p:cBhvr>
                                            <p:cTn id="24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234" y="-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accel="50000" decel="5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5.55112E-17 4.07407E-6 L 0.40898 -0.0007 " pathEditMode="relative" rAng="0" ptsTypes="AA">
                                          <p:cBhvr>
                                            <p:cTn id="26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443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22" presetClass="exit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8" dur="1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1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34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8" dur="75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75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4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 tmFilter="0,0; .5, 1; 1, 1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975"/>
                                </p:stCondLst>
                                <p:childTnLst>
                                  <p:par>
                                    <p:cTn id="50" presetID="2" presetClass="entr" presetSubtype="2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5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nodeType="withEffect" p14:presetBounceEnd="3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5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5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nodeType="withEffect" p14:presetBounceEnd="3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6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6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nodeType="withEffect" p14:presetBounceEnd="3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6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6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nodeType="withEffect" p14:presetBounceEnd="3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6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6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3" grpId="0"/>
          <p:bldP spid="34" grpId="0" animBg="1"/>
          <p:bldP spid="35" grpId="0" animBg="1"/>
          <p:bldP spid="35" grpId="1" animBg="1"/>
          <p:bldP spid="36" grpId="0"/>
          <p:bldP spid="37" grpId="0" animBg="1"/>
          <p:bldP spid="37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1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5.55112E-17 3.7037E-7 L 0.40469 -0.01019 " pathEditMode="relative" rAng="0" ptsTypes="AA">
                                          <p:cBhvr>
                                            <p:cTn id="24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234" y="-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accel="50000" decel="5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5.55112E-17 4.07407E-6 L 0.40898 -0.0007 " pathEditMode="relative" rAng="0" ptsTypes="AA">
                                          <p:cBhvr>
                                            <p:cTn id="26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443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22" presetClass="exit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8" dur="1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1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34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8" dur="75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75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4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 tmFilter="0,0; .5, 1; 1, 1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975"/>
                                </p:stCondLst>
                                <p:childTnLst>
                                  <p:par>
                                    <p:cTn id="5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3" grpId="0"/>
          <p:bldP spid="34" grpId="0" animBg="1"/>
          <p:bldP spid="35" grpId="0" animBg="1"/>
          <p:bldP spid="35" grpId="1" animBg="1"/>
          <p:bldP spid="36" grpId="0"/>
          <p:bldP spid="37" grpId="0" animBg="1"/>
          <p:bldP spid="37" grpId="1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4220709" y="828860"/>
            <a:ext cx="3713923" cy="3713924"/>
          </a:xfrm>
          <a:prstGeom prst="ellipse">
            <a:avLst/>
          </a:prstGeom>
          <a:noFill/>
          <a:ln w="88900">
            <a:solidFill>
              <a:schemeClr val="accent1"/>
            </a:solidFill>
          </a:ln>
          <a:effectLst>
            <a:innerShdw blurRad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24315" y="1229193"/>
            <a:ext cx="2909984" cy="2909985"/>
            <a:chOff x="4624315" y="1229193"/>
            <a:chExt cx="2909984" cy="2909985"/>
          </a:xfrm>
        </p:grpSpPr>
        <p:grpSp>
          <p:nvGrpSpPr>
            <p:cNvPr id="3" name="组合 2"/>
            <p:cNvGrpSpPr/>
            <p:nvPr/>
          </p:nvGrpSpPr>
          <p:grpSpPr>
            <a:xfrm>
              <a:off x="4624315" y="1229193"/>
              <a:ext cx="2909984" cy="2909985"/>
              <a:chOff x="4403090" y="1494664"/>
              <a:chExt cx="2909984" cy="2909985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4744085" y="1903276"/>
                <a:ext cx="2450746" cy="2450747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77800" dist="139700" dir="2700000" algn="tl" rotWithShape="0">
                  <a:srgbClr val="49494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4403090" y="1494664"/>
                <a:ext cx="2909984" cy="2909985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889000" dist="381000" dir="2700000">
                  <a:srgbClr val="5F6D6C">
                    <a:alpha val="4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5420278" y="1894570"/>
              <a:ext cx="1463862" cy="156966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9600" dirty="0">
                  <a:solidFill>
                    <a:schemeClr val="accent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rPr>
                <a:t>02</a:t>
              </a:r>
              <a:endParaRPr lang="en-US" altLang="zh-CN" sz="8000" dirty="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8" name="TextBox 17"/>
          <p:cNvSpPr txBox="1"/>
          <p:nvPr/>
        </p:nvSpPr>
        <p:spPr>
          <a:xfrm>
            <a:off x="3807301" y="4980466"/>
            <a:ext cx="45407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398483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873901" y="2778827"/>
            <a:ext cx="2690937" cy="2066456"/>
          </a:xfrm>
          <a:custGeom>
            <a:avLst/>
            <a:gdLst>
              <a:gd name="connsiteX0" fmla="*/ 640385 w 3801979"/>
              <a:gd name="connsiteY0" fmla="*/ 209624 h 2919663"/>
              <a:gd name="connsiteX1" fmla="*/ 223641 w 3801979"/>
              <a:gd name="connsiteY1" fmla="*/ 626368 h 2919663"/>
              <a:gd name="connsiteX2" fmla="*/ 223641 w 3801979"/>
              <a:gd name="connsiteY2" fmla="*/ 2293293 h 2919663"/>
              <a:gd name="connsiteX3" fmla="*/ 640385 w 3801979"/>
              <a:gd name="connsiteY3" fmla="*/ 2710037 h 2919663"/>
              <a:gd name="connsiteX4" fmla="*/ 3161592 w 3801979"/>
              <a:gd name="connsiteY4" fmla="*/ 2710037 h 2919663"/>
              <a:gd name="connsiteX5" fmla="*/ 3578336 w 3801979"/>
              <a:gd name="connsiteY5" fmla="*/ 2293293 h 2919663"/>
              <a:gd name="connsiteX6" fmla="*/ 3578336 w 3801979"/>
              <a:gd name="connsiteY6" fmla="*/ 626368 h 2919663"/>
              <a:gd name="connsiteX7" fmla="*/ 3161592 w 3801979"/>
              <a:gd name="connsiteY7" fmla="*/ 209624 h 2919663"/>
              <a:gd name="connsiteX8" fmla="*/ 486620 w 3801979"/>
              <a:gd name="connsiteY8" fmla="*/ 0 h 2919663"/>
              <a:gd name="connsiteX9" fmla="*/ 3315359 w 3801979"/>
              <a:gd name="connsiteY9" fmla="*/ 0 h 2919663"/>
              <a:gd name="connsiteX10" fmla="*/ 3801979 w 3801979"/>
              <a:gd name="connsiteY10" fmla="*/ 486620 h 2919663"/>
              <a:gd name="connsiteX11" fmla="*/ 3801979 w 3801979"/>
              <a:gd name="connsiteY11" fmla="*/ 2433043 h 2919663"/>
              <a:gd name="connsiteX12" fmla="*/ 3315359 w 3801979"/>
              <a:gd name="connsiteY12" fmla="*/ 2919663 h 2919663"/>
              <a:gd name="connsiteX13" fmla="*/ 486620 w 3801979"/>
              <a:gd name="connsiteY13" fmla="*/ 2919663 h 2919663"/>
              <a:gd name="connsiteX14" fmla="*/ 0 w 3801979"/>
              <a:gd name="connsiteY14" fmla="*/ 2433043 h 2919663"/>
              <a:gd name="connsiteX15" fmla="*/ 0 w 3801979"/>
              <a:gd name="connsiteY15" fmla="*/ 486620 h 2919663"/>
              <a:gd name="connsiteX16" fmla="*/ 486620 w 3801979"/>
              <a:gd name="connsiteY16" fmla="*/ 0 h 2919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801979" h="2919663">
                <a:moveTo>
                  <a:pt x="640385" y="209624"/>
                </a:moveTo>
                <a:cubicBezTo>
                  <a:pt x="410224" y="209624"/>
                  <a:pt x="223641" y="396207"/>
                  <a:pt x="223641" y="626368"/>
                </a:cubicBezTo>
                <a:lnTo>
                  <a:pt x="223641" y="2293293"/>
                </a:lnTo>
                <a:cubicBezTo>
                  <a:pt x="223641" y="2523454"/>
                  <a:pt x="410224" y="2710037"/>
                  <a:pt x="640385" y="2710037"/>
                </a:cubicBezTo>
                <a:lnTo>
                  <a:pt x="3161592" y="2710037"/>
                </a:lnTo>
                <a:cubicBezTo>
                  <a:pt x="3391753" y="2710037"/>
                  <a:pt x="3578336" y="2523454"/>
                  <a:pt x="3578336" y="2293293"/>
                </a:cubicBezTo>
                <a:lnTo>
                  <a:pt x="3578336" y="626368"/>
                </a:lnTo>
                <a:cubicBezTo>
                  <a:pt x="3578336" y="396207"/>
                  <a:pt x="3391753" y="209624"/>
                  <a:pt x="3161592" y="209624"/>
                </a:cubicBezTo>
                <a:close/>
                <a:moveTo>
                  <a:pt x="486620" y="0"/>
                </a:moveTo>
                <a:lnTo>
                  <a:pt x="3315359" y="0"/>
                </a:lnTo>
                <a:cubicBezTo>
                  <a:pt x="3584112" y="0"/>
                  <a:pt x="3801979" y="217867"/>
                  <a:pt x="3801979" y="486620"/>
                </a:cubicBezTo>
                <a:lnTo>
                  <a:pt x="3801979" y="2433043"/>
                </a:lnTo>
                <a:cubicBezTo>
                  <a:pt x="3801979" y="2701796"/>
                  <a:pt x="3584112" y="2919663"/>
                  <a:pt x="3315359" y="2919663"/>
                </a:cubicBezTo>
                <a:lnTo>
                  <a:pt x="486620" y="2919663"/>
                </a:lnTo>
                <a:cubicBezTo>
                  <a:pt x="217867" y="2919663"/>
                  <a:pt x="0" y="2701796"/>
                  <a:pt x="0" y="2433043"/>
                </a:cubicBezTo>
                <a:lnTo>
                  <a:pt x="0" y="486620"/>
                </a:lnTo>
                <a:cubicBezTo>
                  <a:pt x="0" y="217867"/>
                  <a:pt x="217867" y="0"/>
                  <a:pt x="48662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3"/>
          </a:p>
        </p:txBody>
      </p:sp>
      <p:sp>
        <p:nvSpPr>
          <p:cNvPr id="5" name="任意多边形 4"/>
          <p:cNvSpPr/>
          <p:nvPr/>
        </p:nvSpPr>
        <p:spPr>
          <a:xfrm>
            <a:off x="5146048" y="2778827"/>
            <a:ext cx="2690937" cy="2066456"/>
          </a:xfrm>
          <a:custGeom>
            <a:avLst/>
            <a:gdLst>
              <a:gd name="connsiteX0" fmla="*/ 640385 w 3801979"/>
              <a:gd name="connsiteY0" fmla="*/ 209624 h 2919663"/>
              <a:gd name="connsiteX1" fmla="*/ 223641 w 3801979"/>
              <a:gd name="connsiteY1" fmla="*/ 626368 h 2919663"/>
              <a:gd name="connsiteX2" fmla="*/ 223641 w 3801979"/>
              <a:gd name="connsiteY2" fmla="*/ 2293293 h 2919663"/>
              <a:gd name="connsiteX3" fmla="*/ 640385 w 3801979"/>
              <a:gd name="connsiteY3" fmla="*/ 2710037 h 2919663"/>
              <a:gd name="connsiteX4" fmla="*/ 3161592 w 3801979"/>
              <a:gd name="connsiteY4" fmla="*/ 2710037 h 2919663"/>
              <a:gd name="connsiteX5" fmla="*/ 3578336 w 3801979"/>
              <a:gd name="connsiteY5" fmla="*/ 2293293 h 2919663"/>
              <a:gd name="connsiteX6" fmla="*/ 3578336 w 3801979"/>
              <a:gd name="connsiteY6" fmla="*/ 626368 h 2919663"/>
              <a:gd name="connsiteX7" fmla="*/ 3161592 w 3801979"/>
              <a:gd name="connsiteY7" fmla="*/ 209624 h 2919663"/>
              <a:gd name="connsiteX8" fmla="*/ 486620 w 3801979"/>
              <a:gd name="connsiteY8" fmla="*/ 0 h 2919663"/>
              <a:gd name="connsiteX9" fmla="*/ 3315359 w 3801979"/>
              <a:gd name="connsiteY9" fmla="*/ 0 h 2919663"/>
              <a:gd name="connsiteX10" fmla="*/ 3801979 w 3801979"/>
              <a:gd name="connsiteY10" fmla="*/ 486620 h 2919663"/>
              <a:gd name="connsiteX11" fmla="*/ 3801979 w 3801979"/>
              <a:gd name="connsiteY11" fmla="*/ 2433043 h 2919663"/>
              <a:gd name="connsiteX12" fmla="*/ 3315359 w 3801979"/>
              <a:gd name="connsiteY12" fmla="*/ 2919663 h 2919663"/>
              <a:gd name="connsiteX13" fmla="*/ 486620 w 3801979"/>
              <a:gd name="connsiteY13" fmla="*/ 2919663 h 2919663"/>
              <a:gd name="connsiteX14" fmla="*/ 0 w 3801979"/>
              <a:gd name="connsiteY14" fmla="*/ 2433043 h 2919663"/>
              <a:gd name="connsiteX15" fmla="*/ 0 w 3801979"/>
              <a:gd name="connsiteY15" fmla="*/ 486620 h 2919663"/>
              <a:gd name="connsiteX16" fmla="*/ 486620 w 3801979"/>
              <a:gd name="connsiteY16" fmla="*/ 0 h 2919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801979" h="2919663">
                <a:moveTo>
                  <a:pt x="640385" y="209624"/>
                </a:moveTo>
                <a:cubicBezTo>
                  <a:pt x="410224" y="209624"/>
                  <a:pt x="223641" y="396207"/>
                  <a:pt x="223641" y="626368"/>
                </a:cubicBezTo>
                <a:lnTo>
                  <a:pt x="223641" y="2293293"/>
                </a:lnTo>
                <a:cubicBezTo>
                  <a:pt x="223641" y="2523454"/>
                  <a:pt x="410224" y="2710037"/>
                  <a:pt x="640385" y="2710037"/>
                </a:cubicBezTo>
                <a:lnTo>
                  <a:pt x="3161592" y="2710037"/>
                </a:lnTo>
                <a:cubicBezTo>
                  <a:pt x="3391753" y="2710037"/>
                  <a:pt x="3578336" y="2523454"/>
                  <a:pt x="3578336" y="2293293"/>
                </a:cubicBezTo>
                <a:lnTo>
                  <a:pt x="3578336" y="626368"/>
                </a:lnTo>
                <a:cubicBezTo>
                  <a:pt x="3578336" y="396207"/>
                  <a:pt x="3391753" y="209624"/>
                  <a:pt x="3161592" y="209624"/>
                </a:cubicBezTo>
                <a:close/>
                <a:moveTo>
                  <a:pt x="486620" y="0"/>
                </a:moveTo>
                <a:lnTo>
                  <a:pt x="3315359" y="0"/>
                </a:lnTo>
                <a:cubicBezTo>
                  <a:pt x="3584112" y="0"/>
                  <a:pt x="3801979" y="217867"/>
                  <a:pt x="3801979" y="486620"/>
                </a:cubicBezTo>
                <a:lnTo>
                  <a:pt x="3801979" y="2433043"/>
                </a:lnTo>
                <a:cubicBezTo>
                  <a:pt x="3801979" y="2701796"/>
                  <a:pt x="3584112" y="2919663"/>
                  <a:pt x="3315359" y="2919663"/>
                </a:cubicBezTo>
                <a:lnTo>
                  <a:pt x="486620" y="2919663"/>
                </a:lnTo>
                <a:cubicBezTo>
                  <a:pt x="217867" y="2919663"/>
                  <a:pt x="0" y="2701796"/>
                  <a:pt x="0" y="2433043"/>
                </a:cubicBezTo>
                <a:lnTo>
                  <a:pt x="0" y="486620"/>
                </a:lnTo>
                <a:cubicBezTo>
                  <a:pt x="0" y="217867"/>
                  <a:pt x="217867" y="0"/>
                  <a:pt x="48662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3"/>
          </a:p>
        </p:txBody>
      </p:sp>
      <p:sp>
        <p:nvSpPr>
          <p:cNvPr id="6" name="任意多边形 5"/>
          <p:cNvSpPr/>
          <p:nvPr/>
        </p:nvSpPr>
        <p:spPr>
          <a:xfrm>
            <a:off x="8418194" y="2778827"/>
            <a:ext cx="2690937" cy="2066456"/>
          </a:xfrm>
          <a:custGeom>
            <a:avLst/>
            <a:gdLst>
              <a:gd name="connsiteX0" fmla="*/ 640385 w 3801979"/>
              <a:gd name="connsiteY0" fmla="*/ 209624 h 2919663"/>
              <a:gd name="connsiteX1" fmla="*/ 223641 w 3801979"/>
              <a:gd name="connsiteY1" fmla="*/ 626368 h 2919663"/>
              <a:gd name="connsiteX2" fmla="*/ 223641 w 3801979"/>
              <a:gd name="connsiteY2" fmla="*/ 2293293 h 2919663"/>
              <a:gd name="connsiteX3" fmla="*/ 640385 w 3801979"/>
              <a:gd name="connsiteY3" fmla="*/ 2710037 h 2919663"/>
              <a:gd name="connsiteX4" fmla="*/ 3161592 w 3801979"/>
              <a:gd name="connsiteY4" fmla="*/ 2710037 h 2919663"/>
              <a:gd name="connsiteX5" fmla="*/ 3578336 w 3801979"/>
              <a:gd name="connsiteY5" fmla="*/ 2293293 h 2919663"/>
              <a:gd name="connsiteX6" fmla="*/ 3578336 w 3801979"/>
              <a:gd name="connsiteY6" fmla="*/ 626368 h 2919663"/>
              <a:gd name="connsiteX7" fmla="*/ 3161592 w 3801979"/>
              <a:gd name="connsiteY7" fmla="*/ 209624 h 2919663"/>
              <a:gd name="connsiteX8" fmla="*/ 486620 w 3801979"/>
              <a:gd name="connsiteY8" fmla="*/ 0 h 2919663"/>
              <a:gd name="connsiteX9" fmla="*/ 3315359 w 3801979"/>
              <a:gd name="connsiteY9" fmla="*/ 0 h 2919663"/>
              <a:gd name="connsiteX10" fmla="*/ 3801979 w 3801979"/>
              <a:gd name="connsiteY10" fmla="*/ 486620 h 2919663"/>
              <a:gd name="connsiteX11" fmla="*/ 3801979 w 3801979"/>
              <a:gd name="connsiteY11" fmla="*/ 2433043 h 2919663"/>
              <a:gd name="connsiteX12" fmla="*/ 3315359 w 3801979"/>
              <a:gd name="connsiteY12" fmla="*/ 2919663 h 2919663"/>
              <a:gd name="connsiteX13" fmla="*/ 486620 w 3801979"/>
              <a:gd name="connsiteY13" fmla="*/ 2919663 h 2919663"/>
              <a:gd name="connsiteX14" fmla="*/ 0 w 3801979"/>
              <a:gd name="connsiteY14" fmla="*/ 2433043 h 2919663"/>
              <a:gd name="connsiteX15" fmla="*/ 0 w 3801979"/>
              <a:gd name="connsiteY15" fmla="*/ 486620 h 2919663"/>
              <a:gd name="connsiteX16" fmla="*/ 486620 w 3801979"/>
              <a:gd name="connsiteY16" fmla="*/ 0 h 2919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801979" h="2919663">
                <a:moveTo>
                  <a:pt x="640385" y="209624"/>
                </a:moveTo>
                <a:cubicBezTo>
                  <a:pt x="410224" y="209624"/>
                  <a:pt x="223641" y="396207"/>
                  <a:pt x="223641" y="626368"/>
                </a:cubicBezTo>
                <a:lnTo>
                  <a:pt x="223641" y="2293293"/>
                </a:lnTo>
                <a:cubicBezTo>
                  <a:pt x="223641" y="2523454"/>
                  <a:pt x="410224" y="2710037"/>
                  <a:pt x="640385" y="2710037"/>
                </a:cubicBezTo>
                <a:lnTo>
                  <a:pt x="3161592" y="2710037"/>
                </a:lnTo>
                <a:cubicBezTo>
                  <a:pt x="3391753" y="2710037"/>
                  <a:pt x="3578336" y="2523454"/>
                  <a:pt x="3578336" y="2293293"/>
                </a:cubicBezTo>
                <a:lnTo>
                  <a:pt x="3578336" y="626368"/>
                </a:lnTo>
                <a:cubicBezTo>
                  <a:pt x="3578336" y="396207"/>
                  <a:pt x="3391753" y="209624"/>
                  <a:pt x="3161592" y="209624"/>
                </a:cubicBezTo>
                <a:close/>
                <a:moveTo>
                  <a:pt x="486620" y="0"/>
                </a:moveTo>
                <a:lnTo>
                  <a:pt x="3315359" y="0"/>
                </a:lnTo>
                <a:cubicBezTo>
                  <a:pt x="3584112" y="0"/>
                  <a:pt x="3801979" y="217867"/>
                  <a:pt x="3801979" y="486620"/>
                </a:cubicBezTo>
                <a:lnTo>
                  <a:pt x="3801979" y="2433043"/>
                </a:lnTo>
                <a:cubicBezTo>
                  <a:pt x="3801979" y="2701796"/>
                  <a:pt x="3584112" y="2919663"/>
                  <a:pt x="3315359" y="2919663"/>
                </a:cubicBezTo>
                <a:lnTo>
                  <a:pt x="486620" y="2919663"/>
                </a:lnTo>
                <a:cubicBezTo>
                  <a:pt x="217867" y="2919663"/>
                  <a:pt x="0" y="2701796"/>
                  <a:pt x="0" y="2433043"/>
                </a:cubicBezTo>
                <a:lnTo>
                  <a:pt x="0" y="486620"/>
                </a:lnTo>
                <a:cubicBezTo>
                  <a:pt x="0" y="217867"/>
                  <a:pt x="217867" y="0"/>
                  <a:pt x="48662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3"/>
          </a:p>
        </p:txBody>
      </p:sp>
      <p:grpSp>
        <p:nvGrpSpPr>
          <p:cNvPr id="7" name="组合 6"/>
          <p:cNvGrpSpPr/>
          <p:nvPr/>
        </p:nvGrpSpPr>
        <p:grpSpPr>
          <a:xfrm>
            <a:off x="1702981" y="2264489"/>
            <a:ext cx="2767968" cy="523220"/>
            <a:chOff x="1703707" y="2072537"/>
            <a:chExt cx="2767968" cy="523219"/>
          </a:xfrm>
        </p:grpSpPr>
        <p:sp>
          <p:nvSpPr>
            <p:cNvPr id="8" name="文本框 7"/>
            <p:cNvSpPr txBox="1"/>
            <p:nvPr/>
          </p:nvSpPr>
          <p:spPr>
            <a:xfrm>
              <a:off x="1703707" y="2072537"/>
              <a:ext cx="1030515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385682" y="2077312"/>
              <a:ext cx="2085993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010959" y="2264489"/>
            <a:ext cx="2767968" cy="523220"/>
            <a:chOff x="1703707" y="2072537"/>
            <a:chExt cx="2767968" cy="523219"/>
          </a:xfrm>
        </p:grpSpPr>
        <p:sp>
          <p:nvSpPr>
            <p:cNvPr id="11" name="文本框 10"/>
            <p:cNvSpPr txBox="1"/>
            <p:nvPr/>
          </p:nvSpPr>
          <p:spPr>
            <a:xfrm>
              <a:off x="1703707" y="2072537"/>
              <a:ext cx="1030515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385682" y="2077312"/>
              <a:ext cx="2085993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267927" y="2264489"/>
            <a:ext cx="2767968" cy="523220"/>
            <a:chOff x="1703707" y="2072537"/>
            <a:chExt cx="2767968" cy="523219"/>
          </a:xfrm>
        </p:grpSpPr>
        <p:sp>
          <p:nvSpPr>
            <p:cNvPr id="14" name="文本框 13"/>
            <p:cNvSpPr txBox="1"/>
            <p:nvPr/>
          </p:nvSpPr>
          <p:spPr>
            <a:xfrm>
              <a:off x="1703707" y="2072537"/>
              <a:ext cx="1030515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385682" y="2077312"/>
              <a:ext cx="2085993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108117" y="3196263"/>
            <a:ext cx="1128795" cy="1091228"/>
            <a:chOff x="1108117" y="2967663"/>
            <a:chExt cx="1128795" cy="1091228"/>
          </a:xfrm>
        </p:grpSpPr>
        <p:grpSp>
          <p:nvGrpSpPr>
            <p:cNvPr id="17" name="组合 16"/>
            <p:cNvGrpSpPr/>
            <p:nvPr/>
          </p:nvGrpSpPr>
          <p:grpSpPr>
            <a:xfrm>
              <a:off x="1108117" y="2967663"/>
              <a:ext cx="1128795" cy="1091228"/>
              <a:chOff x="4565675" y="764773"/>
              <a:chExt cx="2003843" cy="1937151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565675" y="907548"/>
                <a:ext cx="1794376" cy="1794376"/>
              </a:xfrm>
              <a:prstGeom prst="ellipse">
                <a:avLst/>
              </a:prstGeom>
              <a:gradFill>
                <a:gsLst>
                  <a:gs pos="20000">
                    <a:schemeClr val="bg1"/>
                  </a:gs>
                  <a:gs pos="92000">
                    <a:srgbClr val="C7C8C4"/>
                  </a:gs>
                </a:gsLst>
                <a:lin ang="8400000" scaled="0"/>
              </a:gradFill>
              <a:ln>
                <a:noFill/>
              </a:ln>
              <a:effectLst>
                <a:outerShdw blurRad="165100" dist="762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776826" y="1118698"/>
                <a:ext cx="1372075" cy="1372076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15875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840000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5484020" y="764773"/>
                <a:ext cx="1085498" cy="830792"/>
              </a:xfrm>
              <a:prstGeom prst="ellipse">
                <a:avLst/>
              </a:prstGeom>
              <a:gradFill flip="none" rotWithShape="1">
                <a:gsLst>
                  <a:gs pos="32000">
                    <a:srgbClr val="FFFFFF">
                      <a:alpha val="17000"/>
                    </a:srgbClr>
                  </a:gs>
                  <a:gs pos="6000">
                    <a:schemeClr val="bg1">
                      <a:alpha val="70000"/>
                    </a:schemeClr>
                  </a:gs>
                  <a:gs pos="67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4783198" y="1133314"/>
                <a:ext cx="1314800" cy="771793"/>
              </a:xfrm>
              <a:custGeom>
                <a:avLst/>
                <a:gdLst>
                  <a:gd name="connsiteX0" fmla="*/ 686038 w 1314800"/>
                  <a:gd name="connsiteY0" fmla="*/ 0 h 771793"/>
                  <a:gd name="connsiteX1" fmla="*/ 1254912 w 1314800"/>
                  <a:gd name="connsiteY1" fmla="*/ 302468 h 771793"/>
                  <a:gd name="connsiteX2" fmla="*/ 1314800 w 1314800"/>
                  <a:gd name="connsiteY2" fmla="*/ 412803 h 771793"/>
                  <a:gd name="connsiteX3" fmla="*/ 710447 w 1314800"/>
                  <a:gd name="connsiteY3" fmla="*/ 771229 h 771793"/>
                  <a:gd name="connsiteX4" fmla="*/ 686038 w 1314800"/>
                  <a:gd name="connsiteY4" fmla="*/ 771793 h 771793"/>
                  <a:gd name="connsiteX5" fmla="*/ 0 w 1314800"/>
                  <a:gd name="connsiteY5" fmla="*/ 686038 h 771793"/>
                  <a:gd name="connsiteX6" fmla="*/ 686038 w 1314800"/>
                  <a:gd name="connsiteY6" fmla="*/ 0 h 771793"/>
                  <a:gd name="connsiteX0-1" fmla="*/ 686038 w 1314800"/>
                  <a:gd name="connsiteY0-2" fmla="*/ 0 h 771793"/>
                  <a:gd name="connsiteX1-3" fmla="*/ 1254912 w 1314800"/>
                  <a:gd name="connsiteY1-4" fmla="*/ 302468 h 771793"/>
                  <a:gd name="connsiteX2-5" fmla="*/ 1314800 w 1314800"/>
                  <a:gd name="connsiteY2-6" fmla="*/ 412803 h 771793"/>
                  <a:gd name="connsiteX3-7" fmla="*/ 710447 w 1314800"/>
                  <a:gd name="connsiteY3-8" fmla="*/ 771229 h 771793"/>
                  <a:gd name="connsiteX4-9" fmla="*/ 686038 w 1314800"/>
                  <a:gd name="connsiteY4-10" fmla="*/ 771793 h 771793"/>
                  <a:gd name="connsiteX5-11" fmla="*/ 0 w 1314800"/>
                  <a:gd name="connsiteY5-12" fmla="*/ 686038 h 771793"/>
                  <a:gd name="connsiteX6-13" fmla="*/ 686038 w 1314800"/>
                  <a:gd name="connsiteY6-14" fmla="*/ 0 h 771793"/>
                  <a:gd name="connsiteX0-15" fmla="*/ 686038 w 1314800"/>
                  <a:gd name="connsiteY0-16" fmla="*/ 0 h 771793"/>
                  <a:gd name="connsiteX1-17" fmla="*/ 1254912 w 1314800"/>
                  <a:gd name="connsiteY1-18" fmla="*/ 302468 h 771793"/>
                  <a:gd name="connsiteX2-19" fmla="*/ 1314800 w 1314800"/>
                  <a:gd name="connsiteY2-20" fmla="*/ 412803 h 771793"/>
                  <a:gd name="connsiteX3-21" fmla="*/ 686038 w 1314800"/>
                  <a:gd name="connsiteY3-22" fmla="*/ 771793 h 771793"/>
                  <a:gd name="connsiteX4-23" fmla="*/ 0 w 1314800"/>
                  <a:gd name="connsiteY4-24" fmla="*/ 686038 h 771793"/>
                  <a:gd name="connsiteX5-25" fmla="*/ 686038 w 1314800"/>
                  <a:gd name="connsiteY5-26" fmla="*/ 0 h 771793"/>
                  <a:gd name="connsiteX0-27" fmla="*/ 686038 w 1314800"/>
                  <a:gd name="connsiteY0-28" fmla="*/ 0 h 771793"/>
                  <a:gd name="connsiteX1-29" fmla="*/ 1254912 w 1314800"/>
                  <a:gd name="connsiteY1-30" fmla="*/ 302468 h 771793"/>
                  <a:gd name="connsiteX2-31" fmla="*/ 1314800 w 1314800"/>
                  <a:gd name="connsiteY2-32" fmla="*/ 412803 h 771793"/>
                  <a:gd name="connsiteX3-33" fmla="*/ 686038 w 1314800"/>
                  <a:gd name="connsiteY3-34" fmla="*/ 771793 h 771793"/>
                  <a:gd name="connsiteX4-35" fmla="*/ 0 w 1314800"/>
                  <a:gd name="connsiteY4-36" fmla="*/ 686038 h 771793"/>
                  <a:gd name="connsiteX5-37" fmla="*/ 686038 w 1314800"/>
                  <a:gd name="connsiteY5-38" fmla="*/ 0 h 771793"/>
                  <a:gd name="connsiteX0-39" fmla="*/ 686038 w 1314800"/>
                  <a:gd name="connsiteY0-40" fmla="*/ 0 h 771793"/>
                  <a:gd name="connsiteX1-41" fmla="*/ 1254912 w 1314800"/>
                  <a:gd name="connsiteY1-42" fmla="*/ 302468 h 771793"/>
                  <a:gd name="connsiteX2-43" fmla="*/ 1314800 w 1314800"/>
                  <a:gd name="connsiteY2-44" fmla="*/ 412803 h 771793"/>
                  <a:gd name="connsiteX3-45" fmla="*/ 686038 w 1314800"/>
                  <a:gd name="connsiteY3-46" fmla="*/ 771793 h 771793"/>
                  <a:gd name="connsiteX4-47" fmla="*/ 0 w 1314800"/>
                  <a:gd name="connsiteY4-48" fmla="*/ 686038 h 771793"/>
                  <a:gd name="connsiteX5-49" fmla="*/ 686038 w 1314800"/>
                  <a:gd name="connsiteY5-50" fmla="*/ 0 h 77179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1314800" h="771793">
                    <a:moveTo>
                      <a:pt x="686038" y="0"/>
                    </a:moveTo>
                    <a:cubicBezTo>
                      <a:pt x="922843" y="0"/>
                      <a:pt x="1131626" y="119981"/>
                      <a:pt x="1254912" y="302468"/>
                    </a:cubicBezTo>
                    <a:lnTo>
                      <a:pt x="1314800" y="412803"/>
                    </a:lnTo>
                    <a:cubicBezTo>
                      <a:pt x="1219988" y="491024"/>
                      <a:pt x="928793" y="749877"/>
                      <a:pt x="686038" y="771793"/>
                    </a:cubicBezTo>
                    <a:cubicBezTo>
                      <a:pt x="371604" y="771793"/>
                      <a:pt x="57170" y="743208"/>
                      <a:pt x="0" y="686038"/>
                    </a:cubicBezTo>
                    <a:cubicBezTo>
                      <a:pt x="0" y="307150"/>
                      <a:pt x="307150" y="0"/>
                      <a:pt x="686038" y="0"/>
                    </a:cubicBez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1425357" y="3383593"/>
              <a:ext cx="382345" cy="337558"/>
              <a:chOff x="10044251" y="4522834"/>
              <a:chExt cx="745082" cy="657806"/>
            </a:xfrm>
            <a:solidFill>
              <a:schemeClr val="bg1"/>
            </a:solidFill>
            <a:effectLst/>
          </p:grpSpPr>
          <p:sp>
            <p:nvSpPr>
              <p:cNvPr id="19" name="Oval 423"/>
              <p:cNvSpPr>
                <a:spLocks noChangeArrowheads="1"/>
              </p:cNvSpPr>
              <p:nvPr/>
            </p:nvSpPr>
            <p:spPr bwMode="auto">
              <a:xfrm>
                <a:off x="10603243" y="4610108"/>
                <a:ext cx="173829" cy="2012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3"/>
              </a:p>
            </p:txBody>
          </p:sp>
          <p:sp>
            <p:nvSpPr>
              <p:cNvPr id="20" name="Freeform 424"/>
              <p:cNvSpPr/>
              <p:nvPr/>
            </p:nvSpPr>
            <p:spPr bwMode="auto">
              <a:xfrm>
                <a:off x="10567179" y="4817837"/>
                <a:ext cx="222154" cy="298610"/>
              </a:xfrm>
              <a:custGeom>
                <a:avLst/>
                <a:gdLst>
                  <a:gd name="T0" fmla="*/ 65 w 130"/>
                  <a:gd name="T1" fmla="*/ 3 h 175"/>
                  <a:gd name="T2" fmla="*/ 52 w 130"/>
                  <a:gd name="T3" fmla="*/ 89 h 175"/>
                  <a:gd name="T4" fmla="*/ 14 w 130"/>
                  <a:gd name="T5" fmla="*/ 112 h 175"/>
                  <a:gd name="T6" fmla="*/ 14 w 130"/>
                  <a:gd name="T7" fmla="*/ 78 h 175"/>
                  <a:gd name="T8" fmla="*/ 65 w 130"/>
                  <a:gd name="T9" fmla="*/ 3 h 175"/>
                  <a:gd name="T10" fmla="*/ 9 w 130"/>
                  <a:gd name="T11" fmla="*/ 58 h 175"/>
                  <a:gd name="T12" fmla="*/ 0 w 130"/>
                  <a:gd name="T13" fmla="*/ 89 h 175"/>
                  <a:gd name="T14" fmla="*/ 0 w 130"/>
                  <a:gd name="T15" fmla="*/ 137 h 175"/>
                  <a:gd name="T16" fmla="*/ 7 w 130"/>
                  <a:gd name="T17" fmla="*/ 160 h 175"/>
                  <a:gd name="T18" fmla="*/ 65 w 130"/>
                  <a:gd name="T19" fmla="*/ 175 h 175"/>
                  <a:gd name="T20" fmla="*/ 130 w 130"/>
                  <a:gd name="T21" fmla="*/ 149 h 175"/>
                  <a:gd name="T22" fmla="*/ 130 w 130"/>
                  <a:gd name="T23" fmla="*/ 45 h 175"/>
                  <a:gd name="T24" fmla="*/ 65 w 130"/>
                  <a:gd name="T25" fmla="*/ 3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0" h="175">
                    <a:moveTo>
                      <a:pt x="65" y="3"/>
                    </a:moveTo>
                    <a:cubicBezTo>
                      <a:pt x="52" y="89"/>
                      <a:pt x="52" y="89"/>
                      <a:pt x="52" y="89"/>
                    </a:cubicBezTo>
                    <a:cubicBezTo>
                      <a:pt x="14" y="112"/>
                      <a:pt x="14" y="112"/>
                      <a:pt x="14" y="112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35" y="3"/>
                      <a:pt x="18" y="33"/>
                      <a:pt x="9" y="58"/>
                    </a:cubicBezTo>
                    <a:cubicBezTo>
                      <a:pt x="3" y="75"/>
                      <a:pt x="0" y="89"/>
                      <a:pt x="0" y="89"/>
                    </a:cubicBezTo>
                    <a:cubicBezTo>
                      <a:pt x="0" y="89"/>
                      <a:pt x="0" y="116"/>
                      <a:pt x="0" y="137"/>
                    </a:cubicBezTo>
                    <a:cubicBezTo>
                      <a:pt x="0" y="146"/>
                      <a:pt x="2" y="153"/>
                      <a:pt x="7" y="160"/>
                    </a:cubicBezTo>
                    <a:cubicBezTo>
                      <a:pt x="14" y="169"/>
                      <a:pt x="31" y="175"/>
                      <a:pt x="65" y="175"/>
                    </a:cubicBezTo>
                    <a:cubicBezTo>
                      <a:pt x="122" y="175"/>
                      <a:pt x="130" y="149"/>
                      <a:pt x="130" y="149"/>
                    </a:cubicBezTo>
                    <a:cubicBezTo>
                      <a:pt x="130" y="149"/>
                      <a:pt x="130" y="89"/>
                      <a:pt x="130" y="45"/>
                    </a:cubicBezTo>
                    <a:cubicBezTo>
                      <a:pt x="130" y="0"/>
                      <a:pt x="65" y="3"/>
                      <a:pt x="6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3"/>
              </a:p>
            </p:txBody>
          </p:sp>
          <p:sp>
            <p:nvSpPr>
              <p:cNvPr id="21" name="Freeform 425"/>
              <p:cNvSpPr/>
              <p:nvPr/>
            </p:nvSpPr>
            <p:spPr bwMode="auto">
              <a:xfrm>
                <a:off x="10229620" y="5001763"/>
                <a:ext cx="362082" cy="178877"/>
              </a:xfrm>
              <a:custGeom>
                <a:avLst/>
                <a:gdLst>
                  <a:gd name="T0" fmla="*/ 187 w 212"/>
                  <a:gd name="T1" fmla="*/ 55 h 105"/>
                  <a:gd name="T2" fmla="*/ 178 w 212"/>
                  <a:gd name="T3" fmla="*/ 0 h 105"/>
                  <a:gd name="T4" fmla="*/ 110 w 212"/>
                  <a:gd name="T5" fmla="*/ 20 h 105"/>
                  <a:gd name="T6" fmla="*/ 44 w 212"/>
                  <a:gd name="T7" fmla="*/ 0 h 105"/>
                  <a:gd name="T8" fmla="*/ 30 w 212"/>
                  <a:gd name="T9" fmla="*/ 56 h 105"/>
                  <a:gd name="T10" fmla="*/ 0 w 212"/>
                  <a:gd name="T11" fmla="*/ 72 h 105"/>
                  <a:gd name="T12" fmla="*/ 110 w 212"/>
                  <a:gd name="T13" fmla="*/ 105 h 105"/>
                  <a:gd name="T14" fmla="*/ 212 w 212"/>
                  <a:gd name="T15" fmla="*/ 72 h 105"/>
                  <a:gd name="T16" fmla="*/ 187 w 212"/>
                  <a:gd name="T17" fmla="*/ 5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" h="105">
                    <a:moveTo>
                      <a:pt x="187" y="55"/>
                    </a:moveTo>
                    <a:cubicBezTo>
                      <a:pt x="173" y="33"/>
                      <a:pt x="178" y="0"/>
                      <a:pt x="178" y="0"/>
                    </a:cubicBezTo>
                    <a:cubicBezTo>
                      <a:pt x="178" y="0"/>
                      <a:pt x="156" y="20"/>
                      <a:pt x="110" y="20"/>
                    </a:cubicBezTo>
                    <a:cubicBezTo>
                      <a:pt x="64" y="20"/>
                      <a:pt x="44" y="0"/>
                      <a:pt x="44" y="0"/>
                    </a:cubicBezTo>
                    <a:cubicBezTo>
                      <a:pt x="44" y="0"/>
                      <a:pt x="49" y="34"/>
                      <a:pt x="30" y="56"/>
                    </a:cubicBezTo>
                    <a:cubicBezTo>
                      <a:pt x="23" y="64"/>
                      <a:pt x="14" y="70"/>
                      <a:pt x="0" y="72"/>
                    </a:cubicBezTo>
                    <a:cubicBezTo>
                      <a:pt x="0" y="72"/>
                      <a:pt x="32" y="105"/>
                      <a:pt x="110" y="105"/>
                    </a:cubicBezTo>
                    <a:cubicBezTo>
                      <a:pt x="187" y="105"/>
                      <a:pt x="212" y="72"/>
                      <a:pt x="212" y="72"/>
                    </a:cubicBezTo>
                    <a:cubicBezTo>
                      <a:pt x="200" y="70"/>
                      <a:pt x="193" y="63"/>
                      <a:pt x="187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3"/>
              </a:p>
            </p:txBody>
          </p:sp>
          <p:sp>
            <p:nvSpPr>
              <p:cNvPr id="22" name="Freeform 426"/>
              <p:cNvSpPr/>
              <p:nvPr/>
            </p:nvSpPr>
            <p:spPr bwMode="auto">
              <a:xfrm>
                <a:off x="10275782" y="4701711"/>
                <a:ext cx="283463" cy="256054"/>
              </a:xfrm>
              <a:custGeom>
                <a:avLst/>
                <a:gdLst>
                  <a:gd name="T0" fmla="*/ 75 w 166"/>
                  <a:gd name="T1" fmla="*/ 150 h 150"/>
                  <a:gd name="T2" fmla="*/ 91 w 166"/>
                  <a:gd name="T3" fmla="*/ 150 h 150"/>
                  <a:gd name="T4" fmla="*/ 166 w 166"/>
                  <a:gd name="T5" fmla="*/ 125 h 150"/>
                  <a:gd name="T6" fmla="*/ 166 w 166"/>
                  <a:gd name="T7" fmla="*/ 122 h 150"/>
                  <a:gd name="T8" fmla="*/ 166 w 166"/>
                  <a:gd name="T9" fmla="*/ 59 h 150"/>
                  <a:gd name="T10" fmla="*/ 108 w 166"/>
                  <a:gd name="T11" fmla="*/ 0 h 150"/>
                  <a:gd name="T12" fmla="*/ 108 w 166"/>
                  <a:gd name="T13" fmla="*/ 0 h 150"/>
                  <a:gd name="T14" fmla="*/ 83 w 166"/>
                  <a:gd name="T15" fmla="*/ 10 h 150"/>
                  <a:gd name="T16" fmla="*/ 102 w 166"/>
                  <a:gd name="T17" fmla="*/ 82 h 150"/>
                  <a:gd name="T18" fmla="*/ 83 w 166"/>
                  <a:gd name="T19" fmla="*/ 111 h 150"/>
                  <a:gd name="T20" fmla="*/ 63 w 166"/>
                  <a:gd name="T21" fmla="*/ 82 h 150"/>
                  <a:gd name="T22" fmla="*/ 83 w 166"/>
                  <a:gd name="T23" fmla="*/ 10 h 150"/>
                  <a:gd name="T24" fmla="*/ 58 w 166"/>
                  <a:gd name="T25" fmla="*/ 0 h 150"/>
                  <a:gd name="T26" fmla="*/ 0 w 166"/>
                  <a:gd name="T27" fmla="*/ 59 h 150"/>
                  <a:gd name="T28" fmla="*/ 0 w 166"/>
                  <a:gd name="T29" fmla="*/ 122 h 150"/>
                  <a:gd name="T30" fmla="*/ 0 w 166"/>
                  <a:gd name="T31" fmla="*/ 123 h 150"/>
                  <a:gd name="T32" fmla="*/ 75 w 166"/>
                  <a:gd name="T33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6" h="150">
                    <a:moveTo>
                      <a:pt x="75" y="150"/>
                    </a:moveTo>
                    <a:cubicBezTo>
                      <a:pt x="91" y="150"/>
                      <a:pt x="91" y="150"/>
                      <a:pt x="91" y="150"/>
                    </a:cubicBezTo>
                    <a:cubicBezTo>
                      <a:pt x="150" y="150"/>
                      <a:pt x="163" y="132"/>
                      <a:pt x="166" y="125"/>
                    </a:cubicBezTo>
                    <a:cubicBezTo>
                      <a:pt x="166" y="123"/>
                      <a:pt x="166" y="122"/>
                      <a:pt x="166" y="122"/>
                    </a:cubicBezTo>
                    <a:cubicBezTo>
                      <a:pt x="166" y="122"/>
                      <a:pt x="166" y="113"/>
                      <a:pt x="166" y="59"/>
                    </a:cubicBezTo>
                    <a:cubicBezTo>
                      <a:pt x="166" y="22"/>
                      <a:pt x="130" y="6"/>
                      <a:pt x="108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102" y="82"/>
                      <a:pt x="102" y="82"/>
                      <a:pt x="102" y="82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63" y="82"/>
                      <a:pt x="63" y="82"/>
                      <a:pt x="63" y="82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36" y="6"/>
                      <a:pt x="0" y="22"/>
                      <a:pt x="0" y="59"/>
                    </a:cubicBezTo>
                    <a:cubicBezTo>
                      <a:pt x="0" y="113"/>
                      <a:pt x="0" y="122"/>
                      <a:pt x="0" y="122"/>
                    </a:cubicBezTo>
                    <a:cubicBezTo>
                      <a:pt x="0" y="122"/>
                      <a:pt x="0" y="123"/>
                      <a:pt x="0" y="123"/>
                    </a:cubicBezTo>
                    <a:cubicBezTo>
                      <a:pt x="1" y="127"/>
                      <a:pt x="9" y="150"/>
                      <a:pt x="75" y="1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3"/>
              </a:p>
            </p:txBody>
          </p:sp>
          <p:sp>
            <p:nvSpPr>
              <p:cNvPr id="23" name="Oval 427"/>
              <p:cNvSpPr>
                <a:spLocks noChangeArrowheads="1"/>
              </p:cNvSpPr>
              <p:nvPr/>
            </p:nvSpPr>
            <p:spPr bwMode="auto">
              <a:xfrm>
                <a:off x="10345746" y="4522834"/>
                <a:ext cx="143535" cy="1673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3"/>
              </a:p>
            </p:txBody>
          </p:sp>
          <p:sp>
            <p:nvSpPr>
              <p:cNvPr id="24" name="Freeform 428"/>
              <p:cNvSpPr/>
              <p:nvPr/>
            </p:nvSpPr>
            <p:spPr bwMode="auto">
              <a:xfrm>
                <a:off x="10044251" y="4816394"/>
                <a:ext cx="219990" cy="297889"/>
              </a:xfrm>
              <a:custGeom>
                <a:avLst/>
                <a:gdLst>
                  <a:gd name="T0" fmla="*/ 129 w 129"/>
                  <a:gd name="T1" fmla="*/ 138 h 175"/>
                  <a:gd name="T2" fmla="*/ 129 w 129"/>
                  <a:gd name="T3" fmla="*/ 89 h 175"/>
                  <a:gd name="T4" fmla="*/ 121 w 129"/>
                  <a:gd name="T5" fmla="*/ 58 h 175"/>
                  <a:gd name="T6" fmla="*/ 65 w 129"/>
                  <a:gd name="T7" fmla="*/ 3 h 175"/>
                  <a:gd name="T8" fmla="*/ 116 w 129"/>
                  <a:gd name="T9" fmla="*/ 78 h 175"/>
                  <a:gd name="T10" fmla="*/ 116 w 129"/>
                  <a:gd name="T11" fmla="*/ 113 h 175"/>
                  <a:gd name="T12" fmla="*/ 78 w 129"/>
                  <a:gd name="T13" fmla="*/ 89 h 175"/>
                  <a:gd name="T14" fmla="*/ 65 w 129"/>
                  <a:gd name="T15" fmla="*/ 3 h 175"/>
                  <a:gd name="T16" fmla="*/ 0 w 129"/>
                  <a:gd name="T17" fmla="*/ 45 h 175"/>
                  <a:gd name="T18" fmla="*/ 0 w 129"/>
                  <a:gd name="T19" fmla="*/ 149 h 175"/>
                  <a:gd name="T20" fmla="*/ 65 w 129"/>
                  <a:gd name="T21" fmla="*/ 175 h 175"/>
                  <a:gd name="T22" fmla="*/ 122 w 129"/>
                  <a:gd name="T23" fmla="*/ 161 h 175"/>
                  <a:gd name="T24" fmla="*/ 129 w 129"/>
                  <a:gd name="T25" fmla="*/ 138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9" h="175">
                    <a:moveTo>
                      <a:pt x="129" y="138"/>
                    </a:moveTo>
                    <a:cubicBezTo>
                      <a:pt x="129" y="117"/>
                      <a:pt x="129" y="89"/>
                      <a:pt x="129" y="89"/>
                    </a:cubicBezTo>
                    <a:cubicBezTo>
                      <a:pt x="129" y="89"/>
                      <a:pt x="127" y="75"/>
                      <a:pt x="121" y="58"/>
                    </a:cubicBezTo>
                    <a:cubicBezTo>
                      <a:pt x="112" y="33"/>
                      <a:pt x="95" y="3"/>
                      <a:pt x="65" y="3"/>
                    </a:cubicBezTo>
                    <a:cubicBezTo>
                      <a:pt x="116" y="78"/>
                      <a:pt x="116" y="78"/>
                      <a:pt x="116" y="78"/>
                    </a:cubicBezTo>
                    <a:cubicBezTo>
                      <a:pt x="116" y="113"/>
                      <a:pt x="116" y="113"/>
                      <a:pt x="116" y="113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3"/>
                      <a:pt x="0" y="0"/>
                      <a:pt x="0" y="45"/>
                    </a:cubicBezTo>
                    <a:cubicBezTo>
                      <a:pt x="0" y="90"/>
                      <a:pt x="0" y="149"/>
                      <a:pt x="0" y="149"/>
                    </a:cubicBezTo>
                    <a:cubicBezTo>
                      <a:pt x="0" y="149"/>
                      <a:pt x="8" y="175"/>
                      <a:pt x="65" y="175"/>
                    </a:cubicBezTo>
                    <a:cubicBezTo>
                      <a:pt x="97" y="175"/>
                      <a:pt x="114" y="170"/>
                      <a:pt x="122" y="161"/>
                    </a:cubicBezTo>
                    <a:cubicBezTo>
                      <a:pt x="128" y="155"/>
                      <a:pt x="129" y="147"/>
                      <a:pt x="129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3"/>
              </a:p>
            </p:txBody>
          </p:sp>
          <p:sp>
            <p:nvSpPr>
              <p:cNvPr id="25" name="Oval 429"/>
              <p:cNvSpPr>
                <a:spLocks noChangeArrowheads="1"/>
              </p:cNvSpPr>
              <p:nvPr/>
            </p:nvSpPr>
            <p:spPr bwMode="auto">
              <a:xfrm>
                <a:off x="10055791" y="4607944"/>
                <a:ext cx="173829" cy="20340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3"/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4291045" y="3196263"/>
            <a:ext cx="1128795" cy="1091228"/>
            <a:chOff x="4291044" y="2967663"/>
            <a:chExt cx="1128795" cy="1091228"/>
          </a:xfrm>
        </p:grpSpPr>
        <p:grpSp>
          <p:nvGrpSpPr>
            <p:cNvPr id="31" name="组合 30"/>
            <p:cNvGrpSpPr/>
            <p:nvPr/>
          </p:nvGrpSpPr>
          <p:grpSpPr>
            <a:xfrm>
              <a:off x="4291044" y="2967663"/>
              <a:ext cx="1128795" cy="1091228"/>
              <a:chOff x="4565675" y="764773"/>
              <a:chExt cx="2003843" cy="1937151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4565675" y="907548"/>
                <a:ext cx="1794376" cy="1794376"/>
              </a:xfrm>
              <a:prstGeom prst="ellipse">
                <a:avLst/>
              </a:prstGeom>
              <a:gradFill>
                <a:gsLst>
                  <a:gs pos="20000">
                    <a:schemeClr val="bg1"/>
                  </a:gs>
                  <a:gs pos="92000">
                    <a:srgbClr val="C7C8C4"/>
                  </a:gs>
                </a:gsLst>
                <a:lin ang="8400000" scaled="0"/>
              </a:gradFill>
              <a:ln>
                <a:noFill/>
              </a:ln>
              <a:effectLst>
                <a:outerShdw blurRad="165100" dist="762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4776826" y="1118698"/>
                <a:ext cx="1372075" cy="1372076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15875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840000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5484020" y="764773"/>
                <a:ext cx="1085498" cy="830792"/>
              </a:xfrm>
              <a:prstGeom prst="ellipse">
                <a:avLst/>
              </a:prstGeom>
              <a:gradFill flip="none" rotWithShape="1">
                <a:gsLst>
                  <a:gs pos="32000">
                    <a:srgbClr val="FFFFFF">
                      <a:alpha val="17000"/>
                    </a:srgbClr>
                  </a:gs>
                  <a:gs pos="6000">
                    <a:schemeClr val="bg1">
                      <a:alpha val="70000"/>
                    </a:schemeClr>
                  </a:gs>
                  <a:gs pos="67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4783198" y="1133314"/>
                <a:ext cx="1314800" cy="771793"/>
              </a:xfrm>
              <a:custGeom>
                <a:avLst/>
                <a:gdLst>
                  <a:gd name="connsiteX0" fmla="*/ 686038 w 1314800"/>
                  <a:gd name="connsiteY0" fmla="*/ 0 h 771793"/>
                  <a:gd name="connsiteX1" fmla="*/ 1254912 w 1314800"/>
                  <a:gd name="connsiteY1" fmla="*/ 302468 h 771793"/>
                  <a:gd name="connsiteX2" fmla="*/ 1314800 w 1314800"/>
                  <a:gd name="connsiteY2" fmla="*/ 412803 h 771793"/>
                  <a:gd name="connsiteX3" fmla="*/ 710447 w 1314800"/>
                  <a:gd name="connsiteY3" fmla="*/ 771229 h 771793"/>
                  <a:gd name="connsiteX4" fmla="*/ 686038 w 1314800"/>
                  <a:gd name="connsiteY4" fmla="*/ 771793 h 771793"/>
                  <a:gd name="connsiteX5" fmla="*/ 0 w 1314800"/>
                  <a:gd name="connsiteY5" fmla="*/ 686038 h 771793"/>
                  <a:gd name="connsiteX6" fmla="*/ 686038 w 1314800"/>
                  <a:gd name="connsiteY6" fmla="*/ 0 h 771793"/>
                  <a:gd name="connsiteX0-1" fmla="*/ 686038 w 1314800"/>
                  <a:gd name="connsiteY0-2" fmla="*/ 0 h 771793"/>
                  <a:gd name="connsiteX1-3" fmla="*/ 1254912 w 1314800"/>
                  <a:gd name="connsiteY1-4" fmla="*/ 302468 h 771793"/>
                  <a:gd name="connsiteX2-5" fmla="*/ 1314800 w 1314800"/>
                  <a:gd name="connsiteY2-6" fmla="*/ 412803 h 771793"/>
                  <a:gd name="connsiteX3-7" fmla="*/ 710447 w 1314800"/>
                  <a:gd name="connsiteY3-8" fmla="*/ 771229 h 771793"/>
                  <a:gd name="connsiteX4-9" fmla="*/ 686038 w 1314800"/>
                  <a:gd name="connsiteY4-10" fmla="*/ 771793 h 771793"/>
                  <a:gd name="connsiteX5-11" fmla="*/ 0 w 1314800"/>
                  <a:gd name="connsiteY5-12" fmla="*/ 686038 h 771793"/>
                  <a:gd name="connsiteX6-13" fmla="*/ 686038 w 1314800"/>
                  <a:gd name="connsiteY6-14" fmla="*/ 0 h 771793"/>
                  <a:gd name="connsiteX0-15" fmla="*/ 686038 w 1314800"/>
                  <a:gd name="connsiteY0-16" fmla="*/ 0 h 771793"/>
                  <a:gd name="connsiteX1-17" fmla="*/ 1254912 w 1314800"/>
                  <a:gd name="connsiteY1-18" fmla="*/ 302468 h 771793"/>
                  <a:gd name="connsiteX2-19" fmla="*/ 1314800 w 1314800"/>
                  <a:gd name="connsiteY2-20" fmla="*/ 412803 h 771793"/>
                  <a:gd name="connsiteX3-21" fmla="*/ 686038 w 1314800"/>
                  <a:gd name="connsiteY3-22" fmla="*/ 771793 h 771793"/>
                  <a:gd name="connsiteX4-23" fmla="*/ 0 w 1314800"/>
                  <a:gd name="connsiteY4-24" fmla="*/ 686038 h 771793"/>
                  <a:gd name="connsiteX5-25" fmla="*/ 686038 w 1314800"/>
                  <a:gd name="connsiteY5-26" fmla="*/ 0 h 771793"/>
                  <a:gd name="connsiteX0-27" fmla="*/ 686038 w 1314800"/>
                  <a:gd name="connsiteY0-28" fmla="*/ 0 h 771793"/>
                  <a:gd name="connsiteX1-29" fmla="*/ 1254912 w 1314800"/>
                  <a:gd name="connsiteY1-30" fmla="*/ 302468 h 771793"/>
                  <a:gd name="connsiteX2-31" fmla="*/ 1314800 w 1314800"/>
                  <a:gd name="connsiteY2-32" fmla="*/ 412803 h 771793"/>
                  <a:gd name="connsiteX3-33" fmla="*/ 686038 w 1314800"/>
                  <a:gd name="connsiteY3-34" fmla="*/ 771793 h 771793"/>
                  <a:gd name="connsiteX4-35" fmla="*/ 0 w 1314800"/>
                  <a:gd name="connsiteY4-36" fmla="*/ 686038 h 771793"/>
                  <a:gd name="connsiteX5-37" fmla="*/ 686038 w 1314800"/>
                  <a:gd name="connsiteY5-38" fmla="*/ 0 h 771793"/>
                  <a:gd name="connsiteX0-39" fmla="*/ 686038 w 1314800"/>
                  <a:gd name="connsiteY0-40" fmla="*/ 0 h 771793"/>
                  <a:gd name="connsiteX1-41" fmla="*/ 1254912 w 1314800"/>
                  <a:gd name="connsiteY1-42" fmla="*/ 302468 h 771793"/>
                  <a:gd name="connsiteX2-43" fmla="*/ 1314800 w 1314800"/>
                  <a:gd name="connsiteY2-44" fmla="*/ 412803 h 771793"/>
                  <a:gd name="connsiteX3-45" fmla="*/ 686038 w 1314800"/>
                  <a:gd name="connsiteY3-46" fmla="*/ 771793 h 771793"/>
                  <a:gd name="connsiteX4-47" fmla="*/ 0 w 1314800"/>
                  <a:gd name="connsiteY4-48" fmla="*/ 686038 h 771793"/>
                  <a:gd name="connsiteX5-49" fmla="*/ 686038 w 1314800"/>
                  <a:gd name="connsiteY5-50" fmla="*/ 0 h 77179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1314800" h="771793">
                    <a:moveTo>
                      <a:pt x="686038" y="0"/>
                    </a:moveTo>
                    <a:cubicBezTo>
                      <a:pt x="922843" y="0"/>
                      <a:pt x="1131626" y="119981"/>
                      <a:pt x="1254912" y="302468"/>
                    </a:cubicBezTo>
                    <a:lnTo>
                      <a:pt x="1314800" y="412803"/>
                    </a:lnTo>
                    <a:cubicBezTo>
                      <a:pt x="1219988" y="491024"/>
                      <a:pt x="928793" y="749877"/>
                      <a:pt x="686038" y="771793"/>
                    </a:cubicBezTo>
                    <a:cubicBezTo>
                      <a:pt x="371604" y="771793"/>
                      <a:pt x="57170" y="743208"/>
                      <a:pt x="0" y="686038"/>
                    </a:cubicBezTo>
                    <a:cubicBezTo>
                      <a:pt x="0" y="307150"/>
                      <a:pt x="307150" y="0"/>
                      <a:pt x="686038" y="0"/>
                    </a:cubicBez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4608433" y="3368167"/>
              <a:ext cx="372722" cy="337930"/>
              <a:chOff x="10054349" y="2685014"/>
              <a:chExt cx="726328" cy="658528"/>
            </a:xfrm>
            <a:solidFill>
              <a:schemeClr val="bg1"/>
            </a:solidFill>
            <a:effectLst/>
          </p:grpSpPr>
          <p:sp>
            <p:nvSpPr>
              <p:cNvPr id="33" name="Oval 440"/>
              <p:cNvSpPr>
                <a:spLocks noChangeArrowheads="1"/>
              </p:cNvSpPr>
              <p:nvPr/>
            </p:nvSpPr>
            <p:spPr bwMode="auto">
              <a:xfrm>
                <a:off x="10639307" y="2954772"/>
                <a:ext cx="132715" cy="155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3"/>
              </a:p>
            </p:txBody>
          </p:sp>
          <p:sp>
            <p:nvSpPr>
              <p:cNvPr id="34" name="Freeform 441"/>
              <p:cNvSpPr/>
              <p:nvPr/>
            </p:nvSpPr>
            <p:spPr bwMode="auto">
              <a:xfrm>
                <a:off x="10606849" y="2685014"/>
                <a:ext cx="119011" cy="119732"/>
              </a:xfrm>
              <a:custGeom>
                <a:avLst/>
                <a:gdLst>
                  <a:gd name="T0" fmla="*/ 55 w 70"/>
                  <a:gd name="T1" fmla="*/ 70 h 70"/>
                  <a:gd name="T2" fmla="*/ 70 w 70"/>
                  <a:gd name="T3" fmla="*/ 70 h 70"/>
                  <a:gd name="T4" fmla="*/ 0 w 70"/>
                  <a:gd name="T5" fmla="*/ 0 h 70"/>
                  <a:gd name="T6" fmla="*/ 0 w 70"/>
                  <a:gd name="T7" fmla="*/ 14 h 70"/>
                  <a:gd name="T8" fmla="*/ 55 w 70"/>
                  <a:gd name="T9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70">
                    <a:moveTo>
                      <a:pt x="55" y="70"/>
                    </a:moveTo>
                    <a:cubicBezTo>
                      <a:pt x="70" y="70"/>
                      <a:pt x="70" y="70"/>
                      <a:pt x="70" y="70"/>
                    </a:cubicBezTo>
                    <a:cubicBezTo>
                      <a:pt x="70" y="31"/>
                      <a:pt x="39" y="0"/>
                      <a:pt x="0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1" y="14"/>
                      <a:pt x="55" y="39"/>
                      <a:pt x="5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3"/>
              </a:p>
            </p:txBody>
          </p:sp>
          <p:sp>
            <p:nvSpPr>
              <p:cNvPr id="35" name="Freeform 442"/>
              <p:cNvSpPr/>
              <p:nvPr/>
            </p:nvSpPr>
            <p:spPr bwMode="auto">
              <a:xfrm>
                <a:off x="10606849" y="2727569"/>
                <a:ext cx="76456" cy="77177"/>
              </a:xfrm>
              <a:custGeom>
                <a:avLst/>
                <a:gdLst>
                  <a:gd name="T0" fmla="*/ 33 w 45"/>
                  <a:gd name="T1" fmla="*/ 45 h 45"/>
                  <a:gd name="T2" fmla="*/ 45 w 45"/>
                  <a:gd name="T3" fmla="*/ 45 h 45"/>
                  <a:gd name="T4" fmla="*/ 0 w 45"/>
                  <a:gd name="T5" fmla="*/ 0 h 45"/>
                  <a:gd name="T6" fmla="*/ 0 w 45"/>
                  <a:gd name="T7" fmla="*/ 12 h 45"/>
                  <a:gd name="T8" fmla="*/ 33 w 45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33" y="45"/>
                    </a:moveTo>
                    <a:cubicBezTo>
                      <a:pt x="45" y="45"/>
                      <a:pt x="45" y="45"/>
                      <a:pt x="45" y="45"/>
                    </a:cubicBezTo>
                    <a:cubicBezTo>
                      <a:pt x="45" y="20"/>
                      <a:pt x="25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8" y="12"/>
                      <a:pt x="33" y="27"/>
                      <a:pt x="3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3"/>
              </a:p>
            </p:txBody>
          </p:sp>
          <p:sp>
            <p:nvSpPr>
              <p:cNvPr id="36" name="Freeform 443"/>
              <p:cNvSpPr/>
              <p:nvPr/>
            </p:nvSpPr>
            <p:spPr bwMode="auto">
              <a:xfrm>
                <a:off x="10606849" y="2762190"/>
                <a:ext cx="42556" cy="42556"/>
              </a:xfrm>
              <a:custGeom>
                <a:avLst/>
                <a:gdLst>
                  <a:gd name="T0" fmla="*/ 13 w 25"/>
                  <a:gd name="T1" fmla="*/ 25 h 25"/>
                  <a:gd name="T2" fmla="*/ 25 w 25"/>
                  <a:gd name="T3" fmla="*/ 25 h 25"/>
                  <a:gd name="T4" fmla="*/ 0 w 25"/>
                  <a:gd name="T5" fmla="*/ 0 h 25"/>
                  <a:gd name="T6" fmla="*/ 0 w 25"/>
                  <a:gd name="T7" fmla="*/ 12 h 25"/>
                  <a:gd name="T8" fmla="*/ 13 w 25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13" y="25"/>
                    </a:moveTo>
                    <a:cubicBezTo>
                      <a:pt x="25" y="25"/>
                      <a:pt x="25" y="25"/>
                      <a:pt x="25" y="25"/>
                    </a:cubicBezTo>
                    <a:cubicBezTo>
                      <a:pt x="25" y="11"/>
                      <a:pt x="14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7" y="12"/>
                      <a:pt x="13" y="18"/>
                      <a:pt x="1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3"/>
              </a:p>
            </p:txBody>
          </p:sp>
          <p:sp>
            <p:nvSpPr>
              <p:cNvPr id="37" name="Freeform 444"/>
              <p:cNvSpPr/>
              <p:nvPr/>
            </p:nvSpPr>
            <p:spPr bwMode="auto">
              <a:xfrm>
                <a:off x="10611898" y="3114896"/>
                <a:ext cx="168779" cy="228646"/>
              </a:xfrm>
              <a:custGeom>
                <a:avLst/>
                <a:gdLst>
                  <a:gd name="T0" fmla="*/ 49 w 99"/>
                  <a:gd name="T1" fmla="*/ 2 h 134"/>
                  <a:gd name="T2" fmla="*/ 40 w 99"/>
                  <a:gd name="T3" fmla="*/ 68 h 134"/>
                  <a:gd name="T4" fmla="*/ 10 w 99"/>
                  <a:gd name="T5" fmla="*/ 87 h 134"/>
                  <a:gd name="T6" fmla="*/ 10 w 99"/>
                  <a:gd name="T7" fmla="*/ 60 h 134"/>
                  <a:gd name="T8" fmla="*/ 49 w 99"/>
                  <a:gd name="T9" fmla="*/ 2 h 134"/>
                  <a:gd name="T10" fmla="*/ 0 w 99"/>
                  <a:gd name="T11" fmla="*/ 68 h 134"/>
                  <a:gd name="T12" fmla="*/ 0 w 99"/>
                  <a:gd name="T13" fmla="*/ 106 h 134"/>
                  <a:gd name="T14" fmla="*/ 49 w 99"/>
                  <a:gd name="T15" fmla="*/ 134 h 134"/>
                  <a:gd name="T16" fmla="*/ 99 w 99"/>
                  <a:gd name="T17" fmla="*/ 115 h 134"/>
                  <a:gd name="T18" fmla="*/ 99 w 99"/>
                  <a:gd name="T19" fmla="*/ 35 h 134"/>
                  <a:gd name="T20" fmla="*/ 49 w 99"/>
                  <a:gd name="T21" fmla="*/ 2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9" h="134">
                    <a:moveTo>
                      <a:pt x="49" y="2"/>
                    </a:moveTo>
                    <a:cubicBezTo>
                      <a:pt x="40" y="68"/>
                      <a:pt x="40" y="68"/>
                      <a:pt x="40" y="68"/>
                    </a:cubicBezTo>
                    <a:cubicBezTo>
                      <a:pt x="10" y="87"/>
                      <a:pt x="10" y="87"/>
                      <a:pt x="10" y="87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11" y="2"/>
                      <a:pt x="0" y="68"/>
                      <a:pt x="0" y="68"/>
                    </a:cubicBezTo>
                    <a:cubicBezTo>
                      <a:pt x="0" y="68"/>
                      <a:pt x="0" y="90"/>
                      <a:pt x="0" y="106"/>
                    </a:cubicBezTo>
                    <a:cubicBezTo>
                      <a:pt x="0" y="122"/>
                      <a:pt x="5" y="134"/>
                      <a:pt x="49" y="134"/>
                    </a:cubicBezTo>
                    <a:cubicBezTo>
                      <a:pt x="94" y="134"/>
                      <a:pt x="99" y="115"/>
                      <a:pt x="99" y="115"/>
                    </a:cubicBezTo>
                    <a:cubicBezTo>
                      <a:pt x="99" y="115"/>
                      <a:pt x="99" y="69"/>
                      <a:pt x="99" y="35"/>
                    </a:cubicBezTo>
                    <a:cubicBezTo>
                      <a:pt x="99" y="0"/>
                      <a:pt x="49" y="2"/>
                      <a:pt x="4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3"/>
              </a:p>
            </p:txBody>
          </p:sp>
          <p:sp>
            <p:nvSpPr>
              <p:cNvPr id="38" name="Freeform 445"/>
              <p:cNvSpPr/>
              <p:nvPr/>
            </p:nvSpPr>
            <p:spPr bwMode="auto">
              <a:xfrm>
                <a:off x="10344303" y="3058636"/>
                <a:ext cx="170222" cy="22360"/>
              </a:xfrm>
              <a:custGeom>
                <a:avLst/>
                <a:gdLst>
                  <a:gd name="T0" fmla="*/ 94 w 100"/>
                  <a:gd name="T1" fmla="*/ 0 h 13"/>
                  <a:gd name="T2" fmla="*/ 7 w 100"/>
                  <a:gd name="T3" fmla="*/ 0 h 13"/>
                  <a:gd name="T4" fmla="*/ 2 w 100"/>
                  <a:gd name="T5" fmla="*/ 2 h 13"/>
                  <a:gd name="T6" fmla="*/ 0 w 100"/>
                  <a:gd name="T7" fmla="*/ 6 h 13"/>
                  <a:gd name="T8" fmla="*/ 7 w 100"/>
                  <a:gd name="T9" fmla="*/ 13 h 13"/>
                  <a:gd name="T10" fmla="*/ 94 w 100"/>
                  <a:gd name="T11" fmla="*/ 13 h 13"/>
                  <a:gd name="T12" fmla="*/ 100 w 100"/>
                  <a:gd name="T13" fmla="*/ 6 h 13"/>
                  <a:gd name="T14" fmla="*/ 94 w 100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13">
                    <a:moveTo>
                      <a:pt x="94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0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97" y="13"/>
                      <a:pt x="100" y="10"/>
                      <a:pt x="100" y="6"/>
                    </a:cubicBezTo>
                    <a:cubicBezTo>
                      <a:pt x="100" y="3"/>
                      <a:pt x="97" y="0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3"/>
              </a:p>
            </p:txBody>
          </p:sp>
          <p:sp>
            <p:nvSpPr>
              <p:cNvPr id="39" name="Freeform 446"/>
              <p:cNvSpPr/>
              <p:nvPr/>
            </p:nvSpPr>
            <p:spPr bwMode="auto">
              <a:xfrm>
                <a:off x="10465478" y="2847301"/>
                <a:ext cx="56260" cy="64915"/>
              </a:xfrm>
              <a:custGeom>
                <a:avLst/>
                <a:gdLst>
                  <a:gd name="T0" fmla="*/ 17 w 33"/>
                  <a:gd name="T1" fmla="*/ 38 h 38"/>
                  <a:gd name="T2" fmla="*/ 33 w 33"/>
                  <a:gd name="T3" fmla="*/ 24 h 38"/>
                  <a:gd name="T4" fmla="*/ 33 w 33"/>
                  <a:gd name="T5" fmla="*/ 19 h 38"/>
                  <a:gd name="T6" fmla="*/ 18 w 33"/>
                  <a:gd name="T7" fmla="*/ 0 h 38"/>
                  <a:gd name="T8" fmla="*/ 17 w 33"/>
                  <a:gd name="T9" fmla="*/ 0 h 38"/>
                  <a:gd name="T10" fmla="*/ 0 w 33"/>
                  <a:gd name="T11" fmla="*/ 19 h 38"/>
                  <a:gd name="T12" fmla="*/ 17 w 33"/>
                  <a:gd name="T1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8">
                    <a:moveTo>
                      <a:pt x="17" y="38"/>
                    </a:moveTo>
                    <a:cubicBezTo>
                      <a:pt x="24" y="38"/>
                      <a:pt x="31" y="32"/>
                      <a:pt x="33" y="24"/>
                    </a:cubicBezTo>
                    <a:cubicBezTo>
                      <a:pt x="33" y="22"/>
                      <a:pt x="33" y="21"/>
                      <a:pt x="33" y="19"/>
                    </a:cubicBezTo>
                    <a:cubicBezTo>
                      <a:pt x="33" y="9"/>
                      <a:pt x="26" y="0"/>
                      <a:pt x="1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7" y="0"/>
                      <a:pt x="0" y="8"/>
                      <a:pt x="0" y="19"/>
                    </a:cubicBezTo>
                    <a:cubicBezTo>
                      <a:pt x="0" y="30"/>
                      <a:pt x="7" y="38"/>
                      <a:pt x="17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3"/>
              </a:p>
            </p:txBody>
          </p:sp>
          <p:sp>
            <p:nvSpPr>
              <p:cNvPr id="40" name="Freeform 447"/>
              <p:cNvSpPr/>
              <p:nvPr/>
            </p:nvSpPr>
            <p:spPr bwMode="auto">
              <a:xfrm>
                <a:off x="10434463" y="2918708"/>
                <a:ext cx="117569" cy="68522"/>
              </a:xfrm>
              <a:custGeom>
                <a:avLst/>
                <a:gdLst>
                  <a:gd name="T0" fmla="*/ 50 w 69"/>
                  <a:gd name="T1" fmla="*/ 0 h 40"/>
                  <a:gd name="T2" fmla="*/ 36 w 69"/>
                  <a:gd name="T3" fmla="*/ 5 h 40"/>
                  <a:gd name="T4" fmla="*/ 42 w 69"/>
                  <a:gd name="T5" fmla="*/ 25 h 40"/>
                  <a:gd name="T6" fmla="*/ 36 w 69"/>
                  <a:gd name="T7" fmla="*/ 35 h 40"/>
                  <a:gd name="T8" fmla="*/ 29 w 69"/>
                  <a:gd name="T9" fmla="*/ 25 h 40"/>
                  <a:gd name="T10" fmla="*/ 36 w 69"/>
                  <a:gd name="T11" fmla="*/ 5 h 40"/>
                  <a:gd name="T12" fmla="*/ 19 w 69"/>
                  <a:gd name="T13" fmla="*/ 0 h 40"/>
                  <a:gd name="T14" fmla="*/ 0 w 69"/>
                  <a:gd name="T15" fmla="*/ 20 h 40"/>
                  <a:gd name="T16" fmla="*/ 0 w 69"/>
                  <a:gd name="T17" fmla="*/ 40 h 40"/>
                  <a:gd name="T18" fmla="*/ 32 w 69"/>
                  <a:gd name="T19" fmla="*/ 40 h 40"/>
                  <a:gd name="T20" fmla="*/ 37 w 69"/>
                  <a:gd name="T21" fmla="*/ 40 h 40"/>
                  <a:gd name="T22" fmla="*/ 69 w 69"/>
                  <a:gd name="T23" fmla="*/ 40 h 40"/>
                  <a:gd name="T24" fmla="*/ 69 w 69"/>
                  <a:gd name="T25" fmla="*/ 20 h 40"/>
                  <a:gd name="T26" fmla="*/ 50 w 69"/>
                  <a:gd name="T2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40">
                    <a:moveTo>
                      <a:pt x="50" y="0"/>
                    </a:moveTo>
                    <a:cubicBezTo>
                      <a:pt x="36" y="5"/>
                      <a:pt x="36" y="5"/>
                      <a:pt x="36" y="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0" y="3"/>
                      <a:pt x="0" y="8"/>
                      <a:pt x="0" y="2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69" y="40"/>
                      <a:pt x="69" y="40"/>
                      <a:pt x="69" y="20"/>
                    </a:cubicBezTo>
                    <a:cubicBezTo>
                      <a:pt x="69" y="8"/>
                      <a:pt x="59" y="3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3"/>
              </a:p>
            </p:txBody>
          </p:sp>
          <p:sp>
            <p:nvSpPr>
              <p:cNvPr id="41" name="Freeform 448"/>
              <p:cNvSpPr/>
              <p:nvPr/>
            </p:nvSpPr>
            <p:spPr bwMode="auto">
              <a:xfrm>
                <a:off x="10280831" y="2814844"/>
                <a:ext cx="119732" cy="196188"/>
              </a:xfrm>
              <a:custGeom>
                <a:avLst/>
                <a:gdLst>
                  <a:gd name="T0" fmla="*/ 66 w 70"/>
                  <a:gd name="T1" fmla="*/ 0 h 115"/>
                  <a:gd name="T2" fmla="*/ 61 w 70"/>
                  <a:gd name="T3" fmla="*/ 4 h 115"/>
                  <a:gd name="T4" fmla="*/ 61 w 70"/>
                  <a:gd name="T5" fmla="*/ 56 h 115"/>
                  <a:gd name="T6" fmla="*/ 3 w 70"/>
                  <a:gd name="T7" fmla="*/ 56 h 115"/>
                  <a:gd name="T8" fmla="*/ 1 w 70"/>
                  <a:gd name="T9" fmla="*/ 57 h 115"/>
                  <a:gd name="T10" fmla="*/ 0 w 70"/>
                  <a:gd name="T11" fmla="*/ 61 h 115"/>
                  <a:gd name="T12" fmla="*/ 3 w 70"/>
                  <a:gd name="T13" fmla="*/ 65 h 115"/>
                  <a:gd name="T14" fmla="*/ 29 w 70"/>
                  <a:gd name="T15" fmla="*/ 65 h 115"/>
                  <a:gd name="T16" fmla="*/ 61 w 70"/>
                  <a:gd name="T17" fmla="*/ 65 h 115"/>
                  <a:gd name="T18" fmla="*/ 61 w 70"/>
                  <a:gd name="T19" fmla="*/ 111 h 115"/>
                  <a:gd name="T20" fmla="*/ 63 w 70"/>
                  <a:gd name="T21" fmla="*/ 114 h 115"/>
                  <a:gd name="T22" fmla="*/ 66 w 70"/>
                  <a:gd name="T23" fmla="*/ 115 h 115"/>
                  <a:gd name="T24" fmla="*/ 70 w 70"/>
                  <a:gd name="T25" fmla="*/ 111 h 115"/>
                  <a:gd name="T26" fmla="*/ 70 w 70"/>
                  <a:gd name="T27" fmla="*/ 61 h 115"/>
                  <a:gd name="T28" fmla="*/ 70 w 70"/>
                  <a:gd name="T29" fmla="*/ 4 h 115"/>
                  <a:gd name="T30" fmla="*/ 69 w 70"/>
                  <a:gd name="T31" fmla="*/ 1 h 115"/>
                  <a:gd name="T32" fmla="*/ 66 w 70"/>
                  <a:gd name="T3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0" h="115">
                    <a:moveTo>
                      <a:pt x="66" y="0"/>
                    </a:moveTo>
                    <a:cubicBezTo>
                      <a:pt x="63" y="0"/>
                      <a:pt x="61" y="2"/>
                      <a:pt x="61" y="4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2" y="56"/>
                      <a:pt x="1" y="57"/>
                      <a:pt x="1" y="57"/>
                    </a:cubicBezTo>
                    <a:cubicBezTo>
                      <a:pt x="0" y="58"/>
                      <a:pt x="0" y="59"/>
                      <a:pt x="0" y="61"/>
                    </a:cubicBezTo>
                    <a:cubicBezTo>
                      <a:pt x="0" y="63"/>
                      <a:pt x="1" y="65"/>
                      <a:pt x="3" y="65"/>
                    </a:cubicBezTo>
                    <a:cubicBezTo>
                      <a:pt x="29" y="65"/>
                      <a:pt x="29" y="65"/>
                      <a:pt x="29" y="65"/>
                    </a:cubicBezTo>
                    <a:cubicBezTo>
                      <a:pt x="61" y="65"/>
                      <a:pt x="61" y="65"/>
                      <a:pt x="61" y="65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1" y="112"/>
                      <a:pt x="62" y="113"/>
                      <a:pt x="63" y="114"/>
                    </a:cubicBezTo>
                    <a:cubicBezTo>
                      <a:pt x="63" y="115"/>
                      <a:pt x="65" y="115"/>
                      <a:pt x="66" y="115"/>
                    </a:cubicBezTo>
                    <a:cubicBezTo>
                      <a:pt x="68" y="115"/>
                      <a:pt x="70" y="113"/>
                      <a:pt x="70" y="111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70" y="3"/>
                      <a:pt x="70" y="2"/>
                      <a:pt x="69" y="1"/>
                    </a:cubicBezTo>
                    <a:cubicBezTo>
                      <a:pt x="68" y="0"/>
                      <a:pt x="67" y="0"/>
                      <a:pt x="6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3"/>
              </a:p>
            </p:txBody>
          </p:sp>
          <p:sp>
            <p:nvSpPr>
              <p:cNvPr id="42" name="Freeform 449"/>
              <p:cNvSpPr/>
              <p:nvPr/>
            </p:nvSpPr>
            <p:spPr bwMode="auto">
              <a:xfrm>
                <a:off x="10298141" y="2974968"/>
                <a:ext cx="62752" cy="37507"/>
              </a:xfrm>
              <a:custGeom>
                <a:avLst/>
                <a:gdLst>
                  <a:gd name="T0" fmla="*/ 27 w 37"/>
                  <a:gd name="T1" fmla="*/ 0 h 22"/>
                  <a:gd name="T2" fmla="*/ 19 w 37"/>
                  <a:gd name="T3" fmla="*/ 3 h 22"/>
                  <a:gd name="T4" fmla="*/ 23 w 37"/>
                  <a:gd name="T5" fmla="*/ 14 h 22"/>
                  <a:gd name="T6" fmla="*/ 19 w 37"/>
                  <a:gd name="T7" fmla="*/ 19 h 22"/>
                  <a:gd name="T8" fmla="*/ 15 w 37"/>
                  <a:gd name="T9" fmla="*/ 14 h 22"/>
                  <a:gd name="T10" fmla="*/ 19 w 37"/>
                  <a:gd name="T11" fmla="*/ 3 h 22"/>
                  <a:gd name="T12" fmla="*/ 15 w 37"/>
                  <a:gd name="T13" fmla="*/ 2 h 22"/>
                  <a:gd name="T14" fmla="*/ 10 w 37"/>
                  <a:gd name="T15" fmla="*/ 0 h 22"/>
                  <a:gd name="T16" fmla="*/ 0 w 37"/>
                  <a:gd name="T17" fmla="*/ 11 h 22"/>
                  <a:gd name="T18" fmla="*/ 0 w 37"/>
                  <a:gd name="T19" fmla="*/ 22 h 22"/>
                  <a:gd name="T20" fmla="*/ 17 w 37"/>
                  <a:gd name="T21" fmla="*/ 22 h 22"/>
                  <a:gd name="T22" fmla="*/ 19 w 37"/>
                  <a:gd name="T23" fmla="*/ 22 h 22"/>
                  <a:gd name="T24" fmla="*/ 20 w 37"/>
                  <a:gd name="T25" fmla="*/ 22 h 22"/>
                  <a:gd name="T26" fmla="*/ 37 w 37"/>
                  <a:gd name="T27" fmla="*/ 22 h 22"/>
                  <a:gd name="T28" fmla="*/ 37 w 37"/>
                  <a:gd name="T29" fmla="*/ 11 h 22"/>
                  <a:gd name="T30" fmla="*/ 27 w 37"/>
                  <a:gd name="T3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" h="22">
                    <a:moveTo>
                      <a:pt x="27" y="0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2"/>
                      <a:pt x="0" y="5"/>
                      <a:pt x="0" y="1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11"/>
                    </a:cubicBezTo>
                    <a:cubicBezTo>
                      <a:pt x="37" y="5"/>
                      <a:pt x="32" y="2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3"/>
              </a:p>
            </p:txBody>
          </p:sp>
          <p:sp>
            <p:nvSpPr>
              <p:cNvPr id="43" name="Freeform 450"/>
              <p:cNvSpPr/>
              <p:nvPr/>
            </p:nvSpPr>
            <p:spPr bwMode="auto">
              <a:xfrm>
                <a:off x="10313288" y="2936019"/>
                <a:ext cx="32458" cy="35343"/>
              </a:xfrm>
              <a:custGeom>
                <a:avLst/>
                <a:gdLst>
                  <a:gd name="T0" fmla="*/ 8 w 19"/>
                  <a:gd name="T1" fmla="*/ 21 h 21"/>
                  <a:gd name="T2" fmla="*/ 10 w 19"/>
                  <a:gd name="T3" fmla="*/ 21 h 21"/>
                  <a:gd name="T4" fmla="*/ 19 w 19"/>
                  <a:gd name="T5" fmla="*/ 10 h 21"/>
                  <a:gd name="T6" fmla="*/ 10 w 19"/>
                  <a:gd name="T7" fmla="*/ 0 h 21"/>
                  <a:gd name="T8" fmla="*/ 0 w 19"/>
                  <a:gd name="T9" fmla="*/ 10 h 21"/>
                  <a:gd name="T10" fmla="*/ 8 w 19"/>
                  <a:gd name="T11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1">
                    <a:moveTo>
                      <a:pt x="8" y="21"/>
                    </a:moveTo>
                    <a:cubicBezTo>
                      <a:pt x="8" y="21"/>
                      <a:pt x="9" y="21"/>
                      <a:pt x="10" y="21"/>
                    </a:cubicBezTo>
                    <a:cubicBezTo>
                      <a:pt x="15" y="21"/>
                      <a:pt x="19" y="16"/>
                      <a:pt x="19" y="10"/>
                    </a:cubicBezTo>
                    <a:cubicBezTo>
                      <a:pt x="19" y="4"/>
                      <a:pt x="15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5"/>
                      <a:pt x="3" y="20"/>
                      <a:pt x="8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3"/>
              </a:p>
            </p:txBody>
          </p:sp>
          <p:sp>
            <p:nvSpPr>
              <p:cNvPr id="44" name="Oval 451"/>
              <p:cNvSpPr>
                <a:spLocks noChangeArrowheads="1"/>
              </p:cNvSpPr>
              <p:nvPr/>
            </p:nvSpPr>
            <p:spPr bwMode="auto">
              <a:xfrm>
                <a:off x="10313288" y="2816286"/>
                <a:ext cx="31015" cy="375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3"/>
              </a:p>
            </p:txBody>
          </p:sp>
          <p:sp>
            <p:nvSpPr>
              <p:cNvPr id="45" name="Freeform 452"/>
              <p:cNvSpPr/>
              <p:nvPr/>
            </p:nvSpPr>
            <p:spPr bwMode="auto">
              <a:xfrm>
                <a:off x="10296699" y="2857399"/>
                <a:ext cx="64194" cy="36064"/>
              </a:xfrm>
              <a:custGeom>
                <a:avLst/>
                <a:gdLst>
                  <a:gd name="T0" fmla="*/ 20 w 38"/>
                  <a:gd name="T1" fmla="*/ 21 h 21"/>
                  <a:gd name="T2" fmla="*/ 20 w 38"/>
                  <a:gd name="T3" fmla="*/ 21 h 21"/>
                  <a:gd name="T4" fmla="*/ 38 w 38"/>
                  <a:gd name="T5" fmla="*/ 21 h 21"/>
                  <a:gd name="T6" fmla="*/ 38 w 38"/>
                  <a:gd name="T7" fmla="*/ 10 h 21"/>
                  <a:gd name="T8" fmla="*/ 28 w 38"/>
                  <a:gd name="T9" fmla="*/ 0 h 21"/>
                  <a:gd name="T10" fmla="*/ 20 w 38"/>
                  <a:gd name="T11" fmla="*/ 3 h 21"/>
                  <a:gd name="T12" fmla="*/ 23 w 38"/>
                  <a:gd name="T13" fmla="*/ 13 h 21"/>
                  <a:gd name="T14" fmla="*/ 20 w 38"/>
                  <a:gd name="T15" fmla="*/ 19 h 21"/>
                  <a:gd name="T16" fmla="*/ 16 w 38"/>
                  <a:gd name="T17" fmla="*/ 13 h 21"/>
                  <a:gd name="T18" fmla="*/ 20 w 38"/>
                  <a:gd name="T19" fmla="*/ 3 h 21"/>
                  <a:gd name="T20" fmla="*/ 10 w 38"/>
                  <a:gd name="T21" fmla="*/ 0 h 21"/>
                  <a:gd name="T22" fmla="*/ 0 w 38"/>
                  <a:gd name="T23" fmla="*/ 10 h 21"/>
                  <a:gd name="T24" fmla="*/ 0 w 38"/>
                  <a:gd name="T25" fmla="*/ 21 h 21"/>
                  <a:gd name="T26" fmla="*/ 18 w 38"/>
                  <a:gd name="T27" fmla="*/ 21 h 21"/>
                  <a:gd name="T28" fmla="*/ 20 w 38"/>
                  <a:gd name="T2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21">
                    <a:moveTo>
                      <a:pt x="20" y="21"/>
                    </a:moveTo>
                    <a:cubicBezTo>
                      <a:pt x="20" y="21"/>
                      <a:pt x="20" y="21"/>
                      <a:pt x="20" y="21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8" y="21"/>
                      <a:pt x="38" y="21"/>
                      <a:pt x="38" y="10"/>
                    </a:cubicBezTo>
                    <a:cubicBezTo>
                      <a:pt x="38" y="4"/>
                      <a:pt x="32" y="1"/>
                      <a:pt x="28" y="0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1"/>
                      <a:pt x="0" y="4"/>
                      <a:pt x="0" y="1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2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3"/>
              </a:p>
            </p:txBody>
          </p:sp>
          <p:sp>
            <p:nvSpPr>
              <p:cNvPr id="46" name="Freeform 453"/>
              <p:cNvSpPr>
                <a:spLocks noEditPoints="1"/>
              </p:cNvSpPr>
              <p:nvPr/>
            </p:nvSpPr>
            <p:spPr bwMode="auto">
              <a:xfrm>
                <a:off x="10238275" y="2785993"/>
                <a:ext cx="383721" cy="262546"/>
              </a:xfrm>
              <a:custGeom>
                <a:avLst/>
                <a:gdLst>
                  <a:gd name="T0" fmla="*/ 225 w 225"/>
                  <a:gd name="T1" fmla="*/ 137 h 154"/>
                  <a:gd name="T2" fmla="*/ 225 w 225"/>
                  <a:gd name="T3" fmla="*/ 80 h 154"/>
                  <a:gd name="T4" fmla="*/ 225 w 225"/>
                  <a:gd name="T5" fmla="*/ 66 h 154"/>
                  <a:gd name="T6" fmla="*/ 225 w 225"/>
                  <a:gd name="T7" fmla="*/ 56 h 154"/>
                  <a:gd name="T8" fmla="*/ 225 w 225"/>
                  <a:gd name="T9" fmla="*/ 42 h 154"/>
                  <a:gd name="T10" fmla="*/ 225 w 225"/>
                  <a:gd name="T11" fmla="*/ 35 h 154"/>
                  <a:gd name="T12" fmla="*/ 225 w 225"/>
                  <a:gd name="T13" fmla="*/ 21 h 154"/>
                  <a:gd name="T14" fmla="*/ 225 w 225"/>
                  <a:gd name="T15" fmla="*/ 18 h 154"/>
                  <a:gd name="T16" fmla="*/ 223 w 225"/>
                  <a:gd name="T17" fmla="*/ 11 h 154"/>
                  <a:gd name="T18" fmla="*/ 216 w 225"/>
                  <a:gd name="T19" fmla="*/ 3 h 154"/>
                  <a:gd name="T20" fmla="*/ 209 w 225"/>
                  <a:gd name="T21" fmla="*/ 0 h 154"/>
                  <a:gd name="T22" fmla="*/ 207 w 225"/>
                  <a:gd name="T23" fmla="*/ 0 h 154"/>
                  <a:gd name="T24" fmla="*/ 193 w 225"/>
                  <a:gd name="T25" fmla="*/ 0 h 154"/>
                  <a:gd name="T26" fmla="*/ 185 w 225"/>
                  <a:gd name="T27" fmla="*/ 0 h 154"/>
                  <a:gd name="T28" fmla="*/ 172 w 225"/>
                  <a:gd name="T29" fmla="*/ 0 h 154"/>
                  <a:gd name="T30" fmla="*/ 161 w 225"/>
                  <a:gd name="T31" fmla="*/ 0 h 154"/>
                  <a:gd name="T32" fmla="*/ 147 w 225"/>
                  <a:gd name="T33" fmla="*/ 0 h 154"/>
                  <a:gd name="T34" fmla="*/ 18 w 225"/>
                  <a:gd name="T35" fmla="*/ 0 h 154"/>
                  <a:gd name="T36" fmla="*/ 0 w 225"/>
                  <a:gd name="T37" fmla="*/ 18 h 154"/>
                  <a:gd name="T38" fmla="*/ 0 w 225"/>
                  <a:gd name="T39" fmla="*/ 137 h 154"/>
                  <a:gd name="T40" fmla="*/ 18 w 225"/>
                  <a:gd name="T41" fmla="*/ 154 h 154"/>
                  <a:gd name="T42" fmla="*/ 207 w 225"/>
                  <a:gd name="T43" fmla="*/ 154 h 154"/>
                  <a:gd name="T44" fmla="*/ 225 w 225"/>
                  <a:gd name="T45" fmla="*/ 137 h 154"/>
                  <a:gd name="T46" fmla="*/ 211 w 225"/>
                  <a:gd name="T47" fmla="*/ 126 h 154"/>
                  <a:gd name="T48" fmla="*/ 196 w 225"/>
                  <a:gd name="T49" fmla="*/ 141 h 154"/>
                  <a:gd name="T50" fmla="*/ 55 w 225"/>
                  <a:gd name="T51" fmla="*/ 141 h 154"/>
                  <a:gd name="T52" fmla="*/ 29 w 225"/>
                  <a:gd name="T53" fmla="*/ 141 h 154"/>
                  <a:gd name="T54" fmla="*/ 13 w 225"/>
                  <a:gd name="T55" fmla="*/ 126 h 154"/>
                  <a:gd name="T56" fmla="*/ 13 w 225"/>
                  <a:gd name="T57" fmla="*/ 26 h 154"/>
                  <a:gd name="T58" fmla="*/ 29 w 225"/>
                  <a:gd name="T59" fmla="*/ 11 h 154"/>
                  <a:gd name="T60" fmla="*/ 91 w 225"/>
                  <a:gd name="T61" fmla="*/ 11 h 154"/>
                  <a:gd name="T62" fmla="*/ 146 w 225"/>
                  <a:gd name="T63" fmla="*/ 11 h 154"/>
                  <a:gd name="T64" fmla="*/ 160 w 225"/>
                  <a:gd name="T65" fmla="*/ 11 h 154"/>
                  <a:gd name="T66" fmla="*/ 170 w 225"/>
                  <a:gd name="T67" fmla="*/ 11 h 154"/>
                  <a:gd name="T68" fmla="*/ 183 w 225"/>
                  <a:gd name="T69" fmla="*/ 11 h 154"/>
                  <a:gd name="T70" fmla="*/ 191 w 225"/>
                  <a:gd name="T71" fmla="*/ 11 h 154"/>
                  <a:gd name="T72" fmla="*/ 196 w 225"/>
                  <a:gd name="T73" fmla="*/ 11 h 154"/>
                  <a:gd name="T74" fmla="*/ 203 w 225"/>
                  <a:gd name="T75" fmla="*/ 13 h 154"/>
                  <a:gd name="T76" fmla="*/ 211 w 225"/>
                  <a:gd name="T77" fmla="*/ 23 h 154"/>
                  <a:gd name="T78" fmla="*/ 211 w 225"/>
                  <a:gd name="T79" fmla="*/ 26 h 154"/>
                  <a:gd name="T80" fmla="*/ 211 w 225"/>
                  <a:gd name="T81" fmla="*/ 36 h 154"/>
                  <a:gd name="T82" fmla="*/ 211 w 225"/>
                  <a:gd name="T83" fmla="*/ 43 h 154"/>
                  <a:gd name="T84" fmla="*/ 211 w 225"/>
                  <a:gd name="T85" fmla="*/ 57 h 154"/>
                  <a:gd name="T86" fmla="*/ 211 w 225"/>
                  <a:gd name="T87" fmla="*/ 66 h 154"/>
                  <a:gd name="T88" fmla="*/ 211 w 225"/>
                  <a:gd name="T89" fmla="*/ 81 h 154"/>
                  <a:gd name="T90" fmla="*/ 211 w 225"/>
                  <a:gd name="T91" fmla="*/ 126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5" h="154">
                    <a:moveTo>
                      <a:pt x="225" y="137"/>
                    </a:moveTo>
                    <a:cubicBezTo>
                      <a:pt x="225" y="80"/>
                      <a:pt x="225" y="80"/>
                      <a:pt x="225" y="80"/>
                    </a:cubicBezTo>
                    <a:cubicBezTo>
                      <a:pt x="225" y="66"/>
                      <a:pt x="225" y="66"/>
                      <a:pt x="225" y="66"/>
                    </a:cubicBezTo>
                    <a:cubicBezTo>
                      <a:pt x="225" y="56"/>
                      <a:pt x="225" y="56"/>
                      <a:pt x="225" y="56"/>
                    </a:cubicBezTo>
                    <a:cubicBezTo>
                      <a:pt x="225" y="42"/>
                      <a:pt x="225" y="42"/>
                      <a:pt x="225" y="42"/>
                    </a:cubicBezTo>
                    <a:cubicBezTo>
                      <a:pt x="225" y="35"/>
                      <a:pt x="225" y="35"/>
                      <a:pt x="225" y="35"/>
                    </a:cubicBezTo>
                    <a:cubicBezTo>
                      <a:pt x="225" y="21"/>
                      <a:pt x="225" y="21"/>
                      <a:pt x="225" y="21"/>
                    </a:cubicBezTo>
                    <a:cubicBezTo>
                      <a:pt x="225" y="18"/>
                      <a:pt x="225" y="18"/>
                      <a:pt x="225" y="18"/>
                    </a:cubicBezTo>
                    <a:cubicBezTo>
                      <a:pt x="225" y="15"/>
                      <a:pt x="224" y="13"/>
                      <a:pt x="223" y="11"/>
                    </a:cubicBezTo>
                    <a:cubicBezTo>
                      <a:pt x="222" y="7"/>
                      <a:pt x="219" y="5"/>
                      <a:pt x="216" y="3"/>
                    </a:cubicBezTo>
                    <a:cubicBezTo>
                      <a:pt x="214" y="1"/>
                      <a:pt x="212" y="1"/>
                      <a:pt x="209" y="0"/>
                    </a:cubicBezTo>
                    <a:cubicBezTo>
                      <a:pt x="208" y="0"/>
                      <a:pt x="208" y="0"/>
                      <a:pt x="207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85" y="0"/>
                      <a:pt x="185" y="0"/>
                      <a:pt x="185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6"/>
                      <a:pt x="8" y="154"/>
                      <a:pt x="18" y="154"/>
                    </a:cubicBezTo>
                    <a:cubicBezTo>
                      <a:pt x="207" y="154"/>
                      <a:pt x="207" y="154"/>
                      <a:pt x="207" y="154"/>
                    </a:cubicBezTo>
                    <a:cubicBezTo>
                      <a:pt x="217" y="154"/>
                      <a:pt x="225" y="146"/>
                      <a:pt x="225" y="137"/>
                    </a:cubicBezTo>
                    <a:close/>
                    <a:moveTo>
                      <a:pt x="211" y="126"/>
                    </a:moveTo>
                    <a:cubicBezTo>
                      <a:pt x="211" y="135"/>
                      <a:pt x="204" y="141"/>
                      <a:pt x="196" y="141"/>
                    </a:cubicBezTo>
                    <a:cubicBezTo>
                      <a:pt x="55" y="141"/>
                      <a:pt x="55" y="141"/>
                      <a:pt x="55" y="141"/>
                    </a:cubicBezTo>
                    <a:cubicBezTo>
                      <a:pt x="29" y="141"/>
                      <a:pt x="29" y="141"/>
                      <a:pt x="29" y="141"/>
                    </a:cubicBezTo>
                    <a:cubicBezTo>
                      <a:pt x="20" y="141"/>
                      <a:pt x="13" y="135"/>
                      <a:pt x="13" y="1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18"/>
                      <a:pt x="20" y="11"/>
                      <a:pt x="29" y="11"/>
                    </a:cubicBezTo>
                    <a:cubicBezTo>
                      <a:pt x="91" y="11"/>
                      <a:pt x="91" y="11"/>
                      <a:pt x="91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60" y="11"/>
                      <a:pt x="160" y="11"/>
                      <a:pt x="160" y="11"/>
                    </a:cubicBezTo>
                    <a:cubicBezTo>
                      <a:pt x="170" y="11"/>
                      <a:pt x="170" y="11"/>
                      <a:pt x="170" y="11"/>
                    </a:cubicBezTo>
                    <a:cubicBezTo>
                      <a:pt x="183" y="11"/>
                      <a:pt x="183" y="11"/>
                      <a:pt x="183" y="11"/>
                    </a:cubicBezTo>
                    <a:cubicBezTo>
                      <a:pt x="191" y="11"/>
                      <a:pt x="191" y="11"/>
                      <a:pt x="191" y="11"/>
                    </a:cubicBezTo>
                    <a:cubicBezTo>
                      <a:pt x="196" y="11"/>
                      <a:pt x="196" y="11"/>
                      <a:pt x="196" y="11"/>
                    </a:cubicBezTo>
                    <a:cubicBezTo>
                      <a:pt x="198" y="11"/>
                      <a:pt x="201" y="12"/>
                      <a:pt x="203" y="13"/>
                    </a:cubicBezTo>
                    <a:cubicBezTo>
                      <a:pt x="207" y="15"/>
                      <a:pt x="210" y="19"/>
                      <a:pt x="211" y="23"/>
                    </a:cubicBezTo>
                    <a:cubicBezTo>
                      <a:pt x="211" y="24"/>
                      <a:pt x="211" y="25"/>
                      <a:pt x="211" y="26"/>
                    </a:cubicBezTo>
                    <a:cubicBezTo>
                      <a:pt x="211" y="36"/>
                      <a:pt x="211" y="36"/>
                      <a:pt x="211" y="36"/>
                    </a:cubicBezTo>
                    <a:cubicBezTo>
                      <a:pt x="211" y="43"/>
                      <a:pt x="211" y="43"/>
                      <a:pt x="211" y="43"/>
                    </a:cubicBezTo>
                    <a:cubicBezTo>
                      <a:pt x="211" y="57"/>
                      <a:pt x="211" y="57"/>
                      <a:pt x="211" y="57"/>
                    </a:cubicBezTo>
                    <a:cubicBezTo>
                      <a:pt x="211" y="66"/>
                      <a:pt x="211" y="66"/>
                      <a:pt x="211" y="66"/>
                    </a:cubicBezTo>
                    <a:cubicBezTo>
                      <a:pt x="211" y="81"/>
                      <a:pt x="211" y="81"/>
                      <a:pt x="211" y="81"/>
                    </a:cubicBezTo>
                    <a:lnTo>
                      <a:pt x="211" y="1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3"/>
              </a:p>
            </p:txBody>
          </p:sp>
          <p:sp>
            <p:nvSpPr>
              <p:cNvPr id="47" name="Freeform 454"/>
              <p:cNvSpPr/>
              <p:nvPr/>
            </p:nvSpPr>
            <p:spPr bwMode="auto">
              <a:xfrm>
                <a:off x="10054349" y="3114896"/>
                <a:ext cx="168779" cy="228646"/>
              </a:xfrm>
              <a:custGeom>
                <a:avLst/>
                <a:gdLst>
                  <a:gd name="T0" fmla="*/ 50 w 99"/>
                  <a:gd name="T1" fmla="*/ 2 h 134"/>
                  <a:gd name="T2" fmla="*/ 89 w 99"/>
                  <a:gd name="T3" fmla="*/ 59 h 134"/>
                  <a:gd name="T4" fmla="*/ 89 w 99"/>
                  <a:gd name="T5" fmla="*/ 86 h 134"/>
                  <a:gd name="T6" fmla="*/ 59 w 99"/>
                  <a:gd name="T7" fmla="*/ 68 h 134"/>
                  <a:gd name="T8" fmla="*/ 50 w 99"/>
                  <a:gd name="T9" fmla="*/ 2 h 134"/>
                  <a:gd name="T10" fmla="*/ 0 w 99"/>
                  <a:gd name="T11" fmla="*/ 34 h 134"/>
                  <a:gd name="T12" fmla="*/ 0 w 99"/>
                  <a:gd name="T13" fmla="*/ 114 h 134"/>
                  <a:gd name="T14" fmla="*/ 50 w 99"/>
                  <a:gd name="T15" fmla="*/ 134 h 134"/>
                  <a:gd name="T16" fmla="*/ 99 w 99"/>
                  <a:gd name="T17" fmla="*/ 105 h 134"/>
                  <a:gd name="T18" fmla="*/ 99 w 99"/>
                  <a:gd name="T19" fmla="*/ 68 h 134"/>
                  <a:gd name="T20" fmla="*/ 50 w 99"/>
                  <a:gd name="T21" fmla="*/ 2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9" h="134">
                    <a:moveTo>
                      <a:pt x="50" y="2"/>
                    </a:moveTo>
                    <a:cubicBezTo>
                      <a:pt x="89" y="59"/>
                      <a:pt x="89" y="59"/>
                      <a:pt x="89" y="59"/>
                    </a:cubicBezTo>
                    <a:cubicBezTo>
                      <a:pt x="89" y="86"/>
                      <a:pt x="89" y="86"/>
                      <a:pt x="89" y="86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2"/>
                      <a:pt x="0" y="0"/>
                      <a:pt x="0" y="34"/>
                    </a:cubicBezTo>
                    <a:cubicBezTo>
                      <a:pt x="0" y="68"/>
                      <a:pt x="0" y="114"/>
                      <a:pt x="0" y="114"/>
                    </a:cubicBezTo>
                    <a:cubicBezTo>
                      <a:pt x="0" y="114"/>
                      <a:pt x="5" y="134"/>
                      <a:pt x="50" y="134"/>
                    </a:cubicBezTo>
                    <a:cubicBezTo>
                      <a:pt x="94" y="134"/>
                      <a:pt x="99" y="121"/>
                      <a:pt x="99" y="105"/>
                    </a:cubicBezTo>
                    <a:cubicBezTo>
                      <a:pt x="99" y="89"/>
                      <a:pt x="99" y="68"/>
                      <a:pt x="99" y="68"/>
                    </a:cubicBezTo>
                    <a:cubicBezTo>
                      <a:pt x="99" y="68"/>
                      <a:pt x="88" y="2"/>
                      <a:pt x="5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3"/>
              </a:p>
            </p:txBody>
          </p:sp>
          <p:sp>
            <p:nvSpPr>
              <p:cNvPr id="48" name="Oval 455"/>
              <p:cNvSpPr>
                <a:spLocks noChangeArrowheads="1"/>
              </p:cNvSpPr>
              <p:nvPr/>
            </p:nvSpPr>
            <p:spPr bwMode="auto">
              <a:xfrm>
                <a:off x="10063004" y="2954772"/>
                <a:ext cx="132715" cy="155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3"/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7588592" y="3196263"/>
            <a:ext cx="1128795" cy="1091228"/>
            <a:chOff x="7588591" y="2967663"/>
            <a:chExt cx="1128795" cy="1091228"/>
          </a:xfrm>
        </p:grpSpPr>
        <p:grpSp>
          <p:nvGrpSpPr>
            <p:cNvPr id="54" name="组合 53"/>
            <p:cNvGrpSpPr/>
            <p:nvPr/>
          </p:nvGrpSpPr>
          <p:grpSpPr>
            <a:xfrm>
              <a:off x="7588591" y="2967663"/>
              <a:ext cx="1128795" cy="1091228"/>
              <a:chOff x="4565675" y="764773"/>
              <a:chExt cx="2003843" cy="1937151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4565675" y="907548"/>
                <a:ext cx="1794376" cy="1794376"/>
              </a:xfrm>
              <a:prstGeom prst="ellipse">
                <a:avLst/>
              </a:prstGeom>
              <a:gradFill>
                <a:gsLst>
                  <a:gs pos="20000">
                    <a:schemeClr val="bg1"/>
                  </a:gs>
                  <a:gs pos="92000">
                    <a:srgbClr val="C7C8C4"/>
                  </a:gs>
                </a:gsLst>
                <a:lin ang="8400000" scaled="0"/>
              </a:gradFill>
              <a:ln>
                <a:noFill/>
              </a:ln>
              <a:effectLst>
                <a:outerShdw blurRad="165100" dist="762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4776826" y="1118698"/>
                <a:ext cx="1372075" cy="1372076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15875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840000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5484020" y="764773"/>
                <a:ext cx="1085498" cy="830792"/>
              </a:xfrm>
              <a:prstGeom prst="ellipse">
                <a:avLst/>
              </a:prstGeom>
              <a:gradFill flip="none" rotWithShape="1">
                <a:gsLst>
                  <a:gs pos="32000">
                    <a:srgbClr val="FFFFFF">
                      <a:alpha val="17000"/>
                    </a:srgbClr>
                  </a:gs>
                  <a:gs pos="6000">
                    <a:schemeClr val="bg1">
                      <a:alpha val="70000"/>
                    </a:schemeClr>
                  </a:gs>
                  <a:gs pos="67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任意多边形 62"/>
              <p:cNvSpPr/>
              <p:nvPr/>
            </p:nvSpPr>
            <p:spPr>
              <a:xfrm>
                <a:off x="4783198" y="1133314"/>
                <a:ext cx="1314800" cy="771793"/>
              </a:xfrm>
              <a:custGeom>
                <a:avLst/>
                <a:gdLst>
                  <a:gd name="connsiteX0" fmla="*/ 686038 w 1314800"/>
                  <a:gd name="connsiteY0" fmla="*/ 0 h 771793"/>
                  <a:gd name="connsiteX1" fmla="*/ 1254912 w 1314800"/>
                  <a:gd name="connsiteY1" fmla="*/ 302468 h 771793"/>
                  <a:gd name="connsiteX2" fmla="*/ 1314800 w 1314800"/>
                  <a:gd name="connsiteY2" fmla="*/ 412803 h 771793"/>
                  <a:gd name="connsiteX3" fmla="*/ 710447 w 1314800"/>
                  <a:gd name="connsiteY3" fmla="*/ 771229 h 771793"/>
                  <a:gd name="connsiteX4" fmla="*/ 686038 w 1314800"/>
                  <a:gd name="connsiteY4" fmla="*/ 771793 h 771793"/>
                  <a:gd name="connsiteX5" fmla="*/ 0 w 1314800"/>
                  <a:gd name="connsiteY5" fmla="*/ 686038 h 771793"/>
                  <a:gd name="connsiteX6" fmla="*/ 686038 w 1314800"/>
                  <a:gd name="connsiteY6" fmla="*/ 0 h 771793"/>
                  <a:gd name="connsiteX0-1" fmla="*/ 686038 w 1314800"/>
                  <a:gd name="connsiteY0-2" fmla="*/ 0 h 771793"/>
                  <a:gd name="connsiteX1-3" fmla="*/ 1254912 w 1314800"/>
                  <a:gd name="connsiteY1-4" fmla="*/ 302468 h 771793"/>
                  <a:gd name="connsiteX2-5" fmla="*/ 1314800 w 1314800"/>
                  <a:gd name="connsiteY2-6" fmla="*/ 412803 h 771793"/>
                  <a:gd name="connsiteX3-7" fmla="*/ 710447 w 1314800"/>
                  <a:gd name="connsiteY3-8" fmla="*/ 771229 h 771793"/>
                  <a:gd name="connsiteX4-9" fmla="*/ 686038 w 1314800"/>
                  <a:gd name="connsiteY4-10" fmla="*/ 771793 h 771793"/>
                  <a:gd name="connsiteX5-11" fmla="*/ 0 w 1314800"/>
                  <a:gd name="connsiteY5-12" fmla="*/ 686038 h 771793"/>
                  <a:gd name="connsiteX6-13" fmla="*/ 686038 w 1314800"/>
                  <a:gd name="connsiteY6-14" fmla="*/ 0 h 771793"/>
                  <a:gd name="connsiteX0-15" fmla="*/ 686038 w 1314800"/>
                  <a:gd name="connsiteY0-16" fmla="*/ 0 h 771793"/>
                  <a:gd name="connsiteX1-17" fmla="*/ 1254912 w 1314800"/>
                  <a:gd name="connsiteY1-18" fmla="*/ 302468 h 771793"/>
                  <a:gd name="connsiteX2-19" fmla="*/ 1314800 w 1314800"/>
                  <a:gd name="connsiteY2-20" fmla="*/ 412803 h 771793"/>
                  <a:gd name="connsiteX3-21" fmla="*/ 686038 w 1314800"/>
                  <a:gd name="connsiteY3-22" fmla="*/ 771793 h 771793"/>
                  <a:gd name="connsiteX4-23" fmla="*/ 0 w 1314800"/>
                  <a:gd name="connsiteY4-24" fmla="*/ 686038 h 771793"/>
                  <a:gd name="connsiteX5-25" fmla="*/ 686038 w 1314800"/>
                  <a:gd name="connsiteY5-26" fmla="*/ 0 h 771793"/>
                  <a:gd name="connsiteX0-27" fmla="*/ 686038 w 1314800"/>
                  <a:gd name="connsiteY0-28" fmla="*/ 0 h 771793"/>
                  <a:gd name="connsiteX1-29" fmla="*/ 1254912 w 1314800"/>
                  <a:gd name="connsiteY1-30" fmla="*/ 302468 h 771793"/>
                  <a:gd name="connsiteX2-31" fmla="*/ 1314800 w 1314800"/>
                  <a:gd name="connsiteY2-32" fmla="*/ 412803 h 771793"/>
                  <a:gd name="connsiteX3-33" fmla="*/ 686038 w 1314800"/>
                  <a:gd name="connsiteY3-34" fmla="*/ 771793 h 771793"/>
                  <a:gd name="connsiteX4-35" fmla="*/ 0 w 1314800"/>
                  <a:gd name="connsiteY4-36" fmla="*/ 686038 h 771793"/>
                  <a:gd name="connsiteX5-37" fmla="*/ 686038 w 1314800"/>
                  <a:gd name="connsiteY5-38" fmla="*/ 0 h 771793"/>
                  <a:gd name="connsiteX0-39" fmla="*/ 686038 w 1314800"/>
                  <a:gd name="connsiteY0-40" fmla="*/ 0 h 771793"/>
                  <a:gd name="connsiteX1-41" fmla="*/ 1254912 w 1314800"/>
                  <a:gd name="connsiteY1-42" fmla="*/ 302468 h 771793"/>
                  <a:gd name="connsiteX2-43" fmla="*/ 1314800 w 1314800"/>
                  <a:gd name="connsiteY2-44" fmla="*/ 412803 h 771793"/>
                  <a:gd name="connsiteX3-45" fmla="*/ 686038 w 1314800"/>
                  <a:gd name="connsiteY3-46" fmla="*/ 771793 h 771793"/>
                  <a:gd name="connsiteX4-47" fmla="*/ 0 w 1314800"/>
                  <a:gd name="connsiteY4-48" fmla="*/ 686038 h 771793"/>
                  <a:gd name="connsiteX5-49" fmla="*/ 686038 w 1314800"/>
                  <a:gd name="connsiteY5-50" fmla="*/ 0 h 77179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1314800" h="771793">
                    <a:moveTo>
                      <a:pt x="686038" y="0"/>
                    </a:moveTo>
                    <a:cubicBezTo>
                      <a:pt x="922843" y="0"/>
                      <a:pt x="1131626" y="119981"/>
                      <a:pt x="1254912" y="302468"/>
                    </a:cubicBezTo>
                    <a:lnTo>
                      <a:pt x="1314800" y="412803"/>
                    </a:lnTo>
                    <a:cubicBezTo>
                      <a:pt x="1219988" y="491024"/>
                      <a:pt x="928793" y="749877"/>
                      <a:pt x="686038" y="771793"/>
                    </a:cubicBezTo>
                    <a:cubicBezTo>
                      <a:pt x="371604" y="771793"/>
                      <a:pt x="57170" y="743208"/>
                      <a:pt x="0" y="686038"/>
                    </a:cubicBezTo>
                    <a:cubicBezTo>
                      <a:pt x="0" y="307150"/>
                      <a:pt x="307150" y="0"/>
                      <a:pt x="686038" y="0"/>
                    </a:cubicBez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7941651" y="3349411"/>
              <a:ext cx="271565" cy="405922"/>
              <a:chOff x="10182016" y="3597432"/>
              <a:chExt cx="481093" cy="719115"/>
            </a:xfrm>
            <a:solidFill>
              <a:schemeClr val="bg1"/>
            </a:solidFill>
            <a:effectLst/>
          </p:grpSpPr>
          <p:sp>
            <p:nvSpPr>
              <p:cNvPr id="56" name="Freeform 456"/>
              <p:cNvSpPr>
                <a:spLocks noEditPoints="1"/>
              </p:cNvSpPr>
              <p:nvPr/>
            </p:nvSpPr>
            <p:spPr bwMode="auto">
              <a:xfrm>
                <a:off x="10274339" y="3841224"/>
                <a:ext cx="388770" cy="347657"/>
              </a:xfrm>
              <a:custGeom>
                <a:avLst/>
                <a:gdLst>
                  <a:gd name="T0" fmla="*/ 148 w 228"/>
                  <a:gd name="T1" fmla="*/ 0 h 204"/>
                  <a:gd name="T2" fmla="*/ 148 w 228"/>
                  <a:gd name="T3" fmla="*/ 0 h 204"/>
                  <a:gd name="T4" fmla="*/ 114 w 228"/>
                  <a:gd name="T5" fmla="*/ 13 h 204"/>
                  <a:gd name="T6" fmla="*/ 80 w 228"/>
                  <a:gd name="T7" fmla="*/ 0 h 204"/>
                  <a:gd name="T8" fmla="*/ 0 w 228"/>
                  <a:gd name="T9" fmla="*/ 80 h 204"/>
                  <a:gd name="T10" fmla="*/ 0 w 228"/>
                  <a:gd name="T11" fmla="*/ 98 h 204"/>
                  <a:gd name="T12" fmla="*/ 7 w 228"/>
                  <a:gd name="T13" fmla="*/ 84 h 204"/>
                  <a:gd name="T14" fmla="*/ 17 w 228"/>
                  <a:gd name="T15" fmla="*/ 84 h 204"/>
                  <a:gd name="T16" fmla="*/ 93 w 228"/>
                  <a:gd name="T17" fmla="*/ 137 h 204"/>
                  <a:gd name="T18" fmla="*/ 93 w 228"/>
                  <a:gd name="T19" fmla="*/ 204 h 204"/>
                  <a:gd name="T20" fmla="*/ 104 w 228"/>
                  <a:gd name="T21" fmla="*/ 204 h 204"/>
                  <a:gd name="T22" fmla="*/ 124 w 228"/>
                  <a:gd name="T23" fmla="*/ 204 h 204"/>
                  <a:gd name="T24" fmla="*/ 228 w 228"/>
                  <a:gd name="T25" fmla="*/ 167 h 204"/>
                  <a:gd name="T26" fmla="*/ 228 w 228"/>
                  <a:gd name="T27" fmla="*/ 80 h 204"/>
                  <a:gd name="T28" fmla="*/ 148 w 228"/>
                  <a:gd name="T29" fmla="*/ 0 h 204"/>
                  <a:gd name="T30" fmla="*/ 114 w 228"/>
                  <a:gd name="T31" fmla="*/ 151 h 204"/>
                  <a:gd name="T32" fmla="*/ 101 w 228"/>
                  <a:gd name="T33" fmla="*/ 132 h 204"/>
                  <a:gd name="T34" fmla="*/ 87 w 228"/>
                  <a:gd name="T35" fmla="*/ 112 h 204"/>
                  <a:gd name="T36" fmla="*/ 114 w 228"/>
                  <a:gd name="T37" fmla="*/ 13 h 204"/>
                  <a:gd name="T38" fmla="*/ 141 w 228"/>
                  <a:gd name="T39" fmla="*/ 112 h 204"/>
                  <a:gd name="T40" fmla="*/ 114 w 228"/>
                  <a:gd name="T41" fmla="*/ 151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8" h="204">
                    <a:moveTo>
                      <a:pt x="148" y="0"/>
                    </a:moveTo>
                    <a:cubicBezTo>
                      <a:pt x="148" y="0"/>
                      <a:pt x="148" y="0"/>
                      <a:pt x="148" y="0"/>
                    </a:cubicBezTo>
                    <a:cubicBezTo>
                      <a:pt x="114" y="13"/>
                      <a:pt x="114" y="13"/>
                      <a:pt x="114" y="13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50" y="9"/>
                      <a:pt x="0" y="30"/>
                      <a:pt x="0" y="80"/>
                    </a:cubicBezTo>
                    <a:cubicBezTo>
                      <a:pt x="0" y="87"/>
                      <a:pt x="0" y="92"/>
                      <a:pt x="0" y="98"/>
                    </a:cubicBezTo>
                    <a:cubicBezTo>
                      <a:pt x="5" y="90"/>
                      <a:pt x="7" y="84"/>
                      <a:pt x="7" y="84"/>
                    </a:cubicBezTo>
                    <a:cubicBezTo>
                      <a:pt x="17" y="84"/>
                      <a:pt x="17" y="84"/>
                      <a:pt x="17" y="84"/>
                    </a:cubicBezTo>
                    <a:cubicBezTo>
                      <a:pt x="17" y="84"/>
                      <a:pt x="33" y="137"/>
                      <a:pt x="93" y="137"/>
                    </a:cubicBezTo>
                    <a:cubicBezTo>
                      <a:pt x="93" y="204"/>
                      <a:pt x="93" y="204"/>
                      <a:pt x="93" y="204"/>
                    </a:cubicBezTo>
                    <a:cubicBezTo>
                      <a:pt x="97" y="204"/>
                      <a:pt x="100" y="204"/>
                      <a:pt x="104" y="204"/>
                    </a:cubicBezTo>
                    <a:cubicBezTo>
                      <a:pt x="124" y="204"/>
                      <a:pt x="124" y="204"/>
                      <a:pt x="124" y="204"/>
                    </a:cubicBezTo>
                    <a:cubicBezTo>
                      <a:pt x="225" y="204"/>
                      <a:pt x="228" y="167"/>
                      <a:pt x="228" y="167"/>
                    </a:cubicBezTo>
                    <a:cubicBezTo>
                      <a:pt x="228" y="167"/>
                      <a:pt x="228" y="154"/>
                      <a:pt x="228" y="80"/>
                    </a:cubicBezTo>
                    <a:cubicBezTo>
                      <a:pt x="228" y="30"/>
                      <a:pt x="178" y="9"/>
                      <a:pt x="148" y="0"/>
                    </a:cubicBezTo>
                    <a:close/>
                    <a:moveTo>
                      <a:pt x="114" y="151"/>
                    </a:moveTo>
                    <a:cubicBezTo>
                      <a:pt x="101" y="132"/>
                      <a:pt x="101" y="132"/>
                      <a:pt x="101" y="132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114" y="13"/>
                      <a:pt x="114" y="13"/>
                      <a:pt x="114" y="13"/>
                    </a:cubicBezTo>
                    <a:cubicBezTo>
                      <a:pt x="141" y="112"/>
                      <a:pt x="141" y="112"/>
                      <a:pt x="141" y="112"/>
                    </a:cubicBezTo>
                    <a:lnTo>
                      <a:pt x="114" y="1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3"/>
              </a:p>
            </p:txBody>
          </p:sp>
          <p:sp>
            <p:nvSpPr>
              <p:cNvPr id="57" name="Oval 457"/>
              <p:cNvSpPr>
                <a:spLocks noChangeArrowheads="1"/>
              </p:cNvSpPr>
              <p:nvPr/>
            </p:nvSpPr>
            <p:spPr bwMode="auto">
              <a:xfrm>
                <a:off x="10371712" y="3597432"/>
                <a:ext cx="195467" cy="2279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3"/>
              </a:p>
            </p:txBody>
          </p:sp>
          <p:sp>
            <p:nvSpPr>
              <p:cNvPr id="58" name="Freeform 458"/>
              <p:cNvSpPr/>
              <p:nvPr/>
            </p:nvSpPr>
            <p:spPr bwMode="auto">
              <a:xfrm>
                <a:off x="10241882" y="4125408"/>
                <a:ext cx="108913" cy="109634"/>
              </a:xfrm>
              <a:custGeom>
                <a:avLst/>
                <a:gdLst>
                  <a:gd name="T0" fmla="*/ 20 w 64"/>
                  <a:gd name="T1" fmla="*/ 2 h 64"/>
                  <a:gd name="T2" fmla="*/ 0 w 64"/>
                  <a:gd name="T3" fmla="*/ 32 h 64"/>
                  <a:gd name="T4" fmla="*/ 32 w 64"/>
                  <a:gd name="T5" fmla="*/ 64 h 64"/>
                  <a:gd name="T6" fmla="*/ 64 w 64"/>
                  <a:gd name="T7" fmla="*/ 32 h 64"/>
                  <a:gd name="T8" fmla="*/ 64 w 64"/>
                  <a:gd name="T9" fmla="*/ 31 h 64"/>
                  <a:gd name="T10" fmla="*/ 32 w 64"/>
                  <a:gd name="T11" fmla="*/ 0 h 64"/>
                  <a:gd name="T12" fmla="*/ 20 w 64"/>
                  <a:gd name="T13" fmla="*/ 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64">
                    <a:moveTo>
                      <a:pt x="20" y="2"/>
                    </a:moveTo>
                    <a:cubicBezTo>
                      <a:pt x="8" y="7"/>
                      <a:pt x="0" y="18"/>
                      <a:pt x="0" y="32"/>
                    </a:cubicBezTo>
                    <a:cubicBezTo>
                      <a:pt x="0" y="49"/>
                      <a:pt x="14" y="64"/>
                      <a:pt x="32" y="64"/>
                    </a:cubicBezTo>
                    <a:cubicBezTo>
                      <a:pt x="50" y="64"/>
                      <a:pt x="64" y="49"/>
                      <a:pt x="64" y="32"/>
                    </a:cubicBezTo>
                    <a:cubicBezTo>
                      <a:pt x="64" y="32"/>
                      <a:pt x="64" y="31"/>
                      <a:pt x="64" y="31"/>
                    </a:cubicBezTo>
                    <a:cubicBezTo>
                      <a:pt x="64" y="14"/>
                      <a:pt x="49" y="0"/>
                      <a:pt x="32" y="0"/>
                    </a:cubicBezTo>
                    <a:cubicBezTo>
                      <a:pt x="28" y="0"/>
                      <a:pt x="24" y="1"/>
                      <a:pt x="2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3"/>
              </a:p>
            </p:txBody>
          </p:sp>
          <p:sp>
            <p:nvSpPr>
              <p:cNvPr id="59" name="Freeform 459"/>
              <p:cNvSpPr>
                <a:spLocks noEditPoints="1"/>
              </p:cNvSpPr>
              <p:nvPr/>
            </p:nvSpPr>
            <p:spPr bwMode="auto">
              <a:xfrm>
                <a:off x="10182016" y="4011446"/>
                <a:ext cx="228646" cy="305101"/>
              </a:xfrm>
              <a:custGeom>
                <a:avLst/>
                <a:gdLst>
                  <a:gd name="T0" fmla="*/ 66 w 134"/>
                  <a:gd name="T1" fmla="*/ 0 h 179"/>
                  <a:gd name="T2" fmla="*/ 54 w 134"/>
                  <a:gd name="T3" fmla="*/ 18 h 179"/>
                  <a:gd name="T4" fmla="*/ 0 w 134"/>
                  <a:gd name="T5" fmla="*/ 48 h 179"/>
                  <a:gd name="T6" fmla="*/ 0 w 134"/>
                  <a:gd name="T7" fmla="*/ 117 h 179"/>
                  <a:gd name="T8" fmla="*/ 66 w 134"/>
                  <a:gd name="T9" fmla="*/ 179 h 179"/>
                  <a:gd name="T10" fmla="*/ 134 w 134"/>
                  <a:gd name="T11" fmla="*/ 116 h 179"/>
                  <a:gd name="T12" fmla="*/ 134 w 134"/>
                  <a:gd name="T13" fmla="*/ 104 h 179"/>
                  <a:gd name="T14" fmla="*/ 134 w 134"/>
                  <a:gd name="T15" fmla="*/ 48 h 179"/>
                  <a:gd name="T16" fmla="*/ 66 w 134"/>
                  <a:gd name="T17" fmla="*/ 0 h 179"/>
                  <a:gd name="T18" fmla="*/ 107 w 134"/>
                  <a:gd name="T19" fmla="*/ 99 h 179"/>
                  <a:gd name="T20" fmla="*/ 107 w 134"/>
                  <a:gd name="T21" fmla="*/ 100 h 179"/>
                  <a:gd name="T22" fmla="*/ 67 w 134"/>
                  <a:gd name="T23" fmla="*/ 139 h 179"/>
                  <a:gd name="T24" fmla="*/ 27 w 134"/>
                  <a:gd name="T25" fmla="*/ 99 h 179"/>
                  <a:gd name="T26" fmla="*/ 54 w 134"/>
                  <a:gd name="T27" fmla="*/ 60 h 179"/>
                  <a:gd name="T28" fmla="*/ 67 w 134"/>
                  <a:gd name="T29" fmla="*/ 58 h 179"/>
                  <a:gd name="T30" fmla="*/ 107 w 134"/>
                  <a:gd name="T31" fmla="*/ 9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4" h="179">
                    <a:moveTo>
                      <a:pt x="66" y="0"/>
                    </a:moveTo>
                    <a:cubicBezTo>
                      <a:pt x="66" y="0"/>
                      <a:pt x="62" y="9"/>
                      <a:pt x="54" y="18"/>
                    </a:cubicBezTo>
                    <a:cubicBezTo>
                      <a:pt x="44" y="30"/>
                      <a:pt x="27" y="45"/>
                      <a:pt x="0" y="48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53"/>
                      <a:pt x="66" y="179"/>
                      <a:pt x="66" y="179"/>
                    </a:cubicBezTo>
                    <a:cubicBezTo>
                      <a:pt x="124" y="164"/>
                      <a:pt x="134" y="116"/>
                      <a:pt x="134" y="116"/>
                    </a:cubicBezTo>
                    <a:cubicBezTo>
                      <a:pt x="134" y="104"/>
                      <a:pt x="134" y="104"/>
                      <a:pt x="134" y="104"/>
                    </a:cubicBezTo>
                    <a:cubicBezTo>
                      <a:pt x="134" y="48"/>
                      <a:pt x="134" y="48"/>
                      <a:pt x="134" y="48"/>
                    </a:cubicBezTo>
                    <a:cubicBezTo>
                      <a:pt x="81" y="46"/>
                      <a:pt x="66" y="0"/>
                      <a:pt x="66" y="0"/>
                    </a:cubicBezTo>
                    <a:close/>
                    <a:moveTo>
                      <a:pt x="107" y="99"/>
                    </a:moveTo>
                    <a:cubicBezTo>
                      <a:pt x="107" y="99"/>
                      <a:pt x="107" y="100"/>
                      <a:pt x="107" y="100"/>
                    </a:cubicBezTo>
                    <a:cubicBezTo>
                      <a:pt x="106" y="122"/>
                      <a:pt x="89" y="139"/>
                      <a:pt x="67" y="139"/>
                    </a:cubicBezTo>
                    <a:cubicBezTo>
                      <a:pt x="45" y="139"/>
                      <a:pt x="27" y="121"/>
                      <a:pt x="27" y="99"/>
                    </a:cubicBezTo>
                    <a:cubicBezTo>
                      <a:pt x="27" y="81"/>
                      <a:pt x="38" y="66"/>
                      <a:pt x="54" y="60"/>
                    </a:cubicBezTo>
                    <a:cubicBezTo>
                      <a:pt x="58" y="59"/>
                      <a:pt x="63" y="58"/>
                      <a:pt x="67" y="58"/>
                    </a:cubicBezTo>
                    <a:cubicBezTo>
                      <a:pt x="89" y="58"/>
                      <a:pt x="107" y="76"/>
                      <a:pt x="107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3"/>
              </a:p>
            </p:txBody>
          </p:sp>
        </p:grpSp>
      </p:grpSp>
      <p:sp>
        <p:nvSpPr>
          <p:cNvPr id="64" name="文本框 63"/>
          <p:cNvSpPr txBox="1"/>
          <p:nvPr/>
        </p:nvSpPr>
        <p:spPr>
          <a:xfrm>
            <a:off x="2315637" y="3272247"/>
            <a:ext cx="1742449" cy="843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5609205" y="3272247"/>
            <a:ext cx="1742449" cy="843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8899314" y="3272247"/>
            <a:ext cx="1742449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7" name="Text Box 4">
            <a:extLst>
              <a:ext uri="{FF2B5EF4-FFF2-40B4-BE49-F238E27FC236}">
                <a16:creationId xmlns:a16="http://schemas.microsoft.com/office/drawing/2014/main" id="{D2FAC14E-E2DA-449A-A3E2-F7D1DB3C2A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1" y="384176"/>
            <a:ext cx="4602542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68" name="Text Box 5">
            <a:extLst>
              <a:ext uri="{FF2B5EF4-FFF2-40B4-BE49-F238E27FC236}">
                <a16:creationId xmlns:a16="http://schemas.microsoft.com/office/drawing/2014/main" id="{D7127B49-FB2F-43D9-83DF-7821C81CE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5" y="771526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412682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40000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40000" fill="hold" nodeType="withEffect" p14:presetBounceEnd="4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nodeType="withEffect" p14:presetBounceEnd="4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53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54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57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58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" grpId="0" animBg="1"/>
          <p:bldP spid="6" grpId="0" animBg="1"/>
          <p:bldP spid="64" grpId="0"/>
          <p:bldP spid="65" grpId="0"/>
          <p:bldP spid="66" grpId="0"/>
          <p:bldP spid="67" grpId="0"/>
          <p:bldP spid="6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4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4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" grpId="0" animBg="1"/>
          <p:bldP spid="6" grpId="0" animBg="1"/>
          <p:bldP spid="64" grpId="0"/>
          <p:bldP spid="65" grpId="0"/>
          <p:bldP spid="66" grpId="0"/>
          <p:bldP spid="67" grpId="0"/>
          <p:bldP spid="68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162148" y="1667258"/>
            <a:ext cx="2288945" cy="416310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3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740910" y="1667258"/>
            <a:ext cx="2288945" cy="416310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3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141818" y="1610725"/>
            <a:ext cx="2329599" cy="2329599"/>
            <a:chOff x="4184106" y="2952206"/>
            <a:chExt cx="3823790" cy="3823790"/>
          </a:xfrm>
        </p:grpSpPr>
        <p:sp>
          <p:nvSpPr>
            <p:cNvPr id="8" name="椭圆 7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10" name="椭圆 9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1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13" name="文本框 12"/>
          <p:cNvSpPr txBox="1"/>
          <p:nvPr/>
        </p:nvSpPr>
        <p:spPr bwMode="auto">
          <a:xfrm>
            <a:off x="2287152" y="4622318"/>
            <a:ext cx="2038928" cy="5142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490331" y="4108984"/>
            <a:ext cx="1632572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7718934" y="1610725"/>
            <a:ext cx="2329599" cy="2329599"/>
            <a:chOff x="4184106" y="2952206"/>
            <a:chExt cx="3823790" cy="3823790"/>
          </a:xfrm>
        </p:grpSpPr>
        <p:sp>
          <p:nvSpPr>
            <p:cNvPr id="17" name="椭圆 16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19" name="椭圆 18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22" name="文本框 21"/>
          <p:cNvSpPr txBox="1"/>
          <p:nvPr/>
        </p:nvSpPr>
        <p:spPr bwMode="auto">
          <a:xfrm>
            <a:off x="7864269" y="4622315"/>
            <a:ext cx="2038928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8067447" y="4108984"/>
            <a:ext cx="1632572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右箭头 24"/>
          <p:cNvSpPr/>
          <p:nvPr/>
        </p:nvSpPr>
        <p:spPr>
          <a:xfrm flipH="1">
            <a:off x="4905969" y="2576403"/>
            <a:ext cx="2380065" cy="341259"/>
          </a:xfrm>
          <a:prstGeom prst="rightArrow">
            <a:avLst>
              <a:gd name="adj1" fmla="val 55075"/>
              <a:gd name="adj2" fmla="val 61841"/>
            </a:avLst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3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" name="右箭头 25"/>
          <p:cNvSpPr/>
          <p:nvPr/>
        </p:nvSpPr>
        <p:spPr>
          <a:xfrm>
            <a:off x="4905969" y="4579961"/>
            <a:ext cx="2380065" cy="341259"/>
          </a:xfrm>
          <a:prstGeom prst="rightArrow">
            <a:avLst>
              <a:gd name="adj1" fmla="val 55075"/>
              <a:gd name="adj2" fmla="val 61841"/>
            </a:avLst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3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958618" y="3354410"/>
            <a:ext cx="2274767" cy="892590"/>
            <a:chOff x="1502659" y="4629752"/>
            <a:chExt cx="2067969" cy="892588"/>
          </a:xfrm>
        </p:grpSpPr>
        <p:sp>
          <p:nvSpPr>
            <p:cNvPr id="28" name="文本框 27"/>
            <p:cNvSpPr txBox="1"/>
            <p:nvPr/>
          </p:nvSpPr>
          <p:spPr bwMode="auto">
            <a:xfrm>
              <a:off x="1502659" y="5008098"/>
              <a:ext cx="2067969" cy="5142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 bwMode="auto">
            <a:xfrm>
              <a:off x="1555947" y="4629752"/>
              <a:ext cx="1961390" cy="461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2400" spc="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XXX</a:t>
              </a:r>
              <a:endParaRPr lang="zh-CN" altLang="en-US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562660" y="2472581"/>
            <a:ext cx="642147" cy="605887"/>
            <a:chOff x="3098700" y="5569159"/>
            <a:chExt cx="642147" cy="605886"/>
          </a:xfrm>
          <a:solidFill>
            <a:schemeClr val="accent1">
              <a:lumMod val="75000"/>
            </a:schemeClr>
          </a:solidFill>
        </p:grpSpPr>
        <p:sp>
          <p:nvSpPr>
            <p:cNvPr id="31" name="Freeform 349"/>
            <p:cNvSpPr/>
            <p:nvPr/>
          </p:nvSpPr>
          <p:spPr bwMode="auto">
            <a:xfrm>
              <a:off x="3119543" y="5569159"/>
              <a:ext cx="621304" cy="392027"/>
            </a:xfrm>
            <a:custGeom>
              <a:avLst/>
              <a:gdLst>
                <a:gd name="T0" fmla="*/ 880 w 921"/>
                <a:gd name="T1" fmla="*/ 447 h 581"/>
                <a:gd name="T2" fmla="*/ 879 w 921"/>
                <a:gd name="T3" fmla="*/ 427 h 581"/>
                <a:gd name="T4" fmla="*/ 431 w 921"/>
                <a:gd name="T5" fmla="*/ 0 h 581"/>
                <a:gd name="T6" fmla="*/ 3 w 921"/>
                <a:gd name="T7" fmla="*/ 317 h 581"/>
                <a:gd name="T8" fmla="*/ 0 w 921"/>
                <a:gd name="T9" fmla="*/ 326 h 581"/>
                <a:gd name="T10" fmla="*/ 108 w 921"/>
                <a:gd name="T11" fmla="*/ 326 h 581"/>
                <a:gd name="T12" fmla="*/ 109 w 921"/>
                <a:gd name="T13" fmla="*/ 322 h 581"/>
                <a:gd name="T14" fmla="*/ 431 w 921"/>
                <a:gd name="T15" fmla="*/ 102 h 581"/>
                <a:gd name="T16" fmla="*/ 776 w 921"/>
                <a:gd name="T17" fmla="*/ 424 h 581"/>
                <a:gd name="T18" fmla="*/ 778 w 921"/>
                <a:gd name="T19" fmla="*/ 447 h 581"/>
                <a:gd name="T20" fmla="*/ 729 w 921"/>
                <a:gd name="T21" fmla="*/ 447 h 581"/>
                <a:gd name="T22" fmla="*/ 826 w 921"/>
                <a:gd name="T23" fmla="*/ 581 h 581"/>
                <a:gd name="T24" fmla="*/ 921 w 921"/>
                <a:gd name="T25" fmla="*/ 447 h 581"/>
                <a:gd name="T26" fmla="*/ 880 w 921"/>
                <a:gd name="T27" fmla="*/ 44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1" h="581">
                  <a:moveTo>
                    <a:pt x="880" y="447"/>
                  </a:moveTo>
                  <a:cubicBezTo>
                    <a:pt x="879" y="427"/>
                    <a:pt x="879" y="427"/>
                    <a:pt x="879" y="427"/>
                  </a:cubicBezTo>
                  <a:cubicBezTo>
                    <a:pt x="867" y="187"/>
                    <a:pt x="670" y="0"/>
                    <a:pt x="431" y="0"/>
                  </a:cubicBezTo>
                  <a:cubicBezTo>
                    <a:pt x="236" y="0"/>
                    <a:pt x="60" y="130"/>
                    <a:pt x="3" y="31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8" y="326"/>
                    <a:pt x="108" y="326"/>
                    <a:pt x="108" y="326"/>
                  </a:cubicBezTo>
                  <a:cubicBezTo>
                    <a:pt x="109" y="322"/>
                    <a:pt x="109" y="322"/>
                    <a:pt x="109" y="322"/>
                  </a:cubicBezTo>
                  <a:cubicBezTo>
                    <a:pt x="162" y="188"/>
                    <a:pt x="288" y="102"/>
                    <a:pt x="431" y="102"/>
                  </a:cubicBezTo>
                  <a:cubicBezTo>
                    <a:pt x="612" y="102"/>
                    <a:pt x="763" y="244"/>
                    <a:pt x="776" y="424"/>
                  </a:cubicBezTo>
                  <a:cubicBezTo>
                    <a:pt x="778" y="447"/>
                    <a:pt x="778" y="447"/>
                    <a:pt x="778" y="447"/>
                  </a:cubicBezTo>
                  <a:cubicBezTo>
                    <a:pt x="729" y="447"/>
                    <a:pt x="729" y="447"/>
                    <a:pt x="729" y="447"/>
                  </a:cubicBezTo>
                  <a:cubicBezTo>
                    <a:pt x="826" y="581"/>
                    <a:pt x="826" y="581"/>
                    <a:pt x="826" y="581"/>
                  </a:cubicBezTo>
                  <a:cubicBezTo>
                    <a:pt x="921" y="447"/>
                    <a:pt x="921" y="447"/>
                    <a:pt x="921" y="447"/>
                  </a:cubicBezTo>
                  <a:lnTo>
                    <a:pt x="880" y="4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3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2" name="Freeform 350"/>
            <p:cNvSpPr/>
            <p:nvPr/>
          </p:nvSpPr>
          <p:spPr bwMode="auto">
            <a:xfrm>
              <a:off x="3098700" y="5880953"/>
              <a:ext cx="565341" cy="294092"/>
            </a:xfrm>
            <a:custGeom>
              <a:avLst/>
              <a:gdLst>
                <a:gd name="T0" fmla="*/ 704 w 838"/>
                <a:gd name="T1" fmla="*/ 235 h 436"/>
                <a:gd name="T2" fmla="*/ 462 w 838"/>
                <a:gd name="T3" fmla="*/ 334 h 436"/>
                <a:gd name="T4" fmla="*/ 166 w 838"/>
                <a:gd name="T5" fmla="*/ 166 h 436"/>
                <a:gd name="T6" fmla="*/ 147 w 838"/>
                <a:gd name="T7" fmla="*/ 134 h 436"/>
                <a:gd name="T8" fmla="*/ 192 w 838"/>
                <a:gd name="T9" fmla="*/ 134 h 436"/>
                <a:gd name="T10" fmla="*/ 95 w 838"/>
                <a:gd name="T11" fmla="*/ 0 h 436"/>
                <a:gd name="T12" fmla="*/ 0 w 838"/>
                <a:gd name="T13" fmla="*/ 134 h 436"/>
                <a:gd name="T14" fmla="*/ 38 w 838"/>
                <a:gd name="T15" fmla="*/ 134 h 436"/>
                <a:gd name="T16" fmla="*/ 43 w 838"/>
                <a:gd name="T17" fmla="*/ 147 h 436"/>
                <a:gd name="T18" fmla="*/ 462 w 838"/>
                <a:gd name="T19" fmla="*/ 436 h 436"/>
                <a:gd name="T20" fmla="*/ 830 w 838"/>
                <a:gd name="T21" fmla="*/ 244 h 436"/>
                <a:gd name="T22" fmla="*/ 838 w 838"/>
                <a:gd name="T23" fmla="*/ 233 h 436"/>
                <a:gd name="T24" fmla="*/ 706 w 838"/>
                <a:gd name="T25" fmla="*/ 233 h 436"/>
                <a:gd name="T26" fmla="*/ 704 w 838"/>
                <a:gd name="T27" fmla="*/ 2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8" h="436">
                  <a:moveTo>
                    <a:pt x="704" y="235"/>
                  </a:moveTo>
                  <a:cubicBezTo>
                    <a:pt x="640" y="298"/>
                    <a:pt x="551" y="334"/>
                    <a:pt x="462" y="334"/>
                  </a:cubicBezTo>
                  <a:cubicBezTo>
                    <a:pt x="342" y="334"/>
                    <a:pt x="228" y="270"/>
                    <a:pt x="166" y="166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109" y="320"/>
                    <a:pt x="278" y="436"/>
                    <a:pt x="462" y="436"/>
                  </a:cubicBezTo>
                  <a:cubicBezTo>
                    <a:pt x="609" y="436"/>
                    <a:pt x="746" y="364"/>
                    <a:pt x="830" y="244"/>
                  </a:cubicBezTo>
                  <a:cubicBezTo>
                    <a:pt x="838" y="233"/>
                    <a:pt x="838" y="233"/>
                    <a:pt x="838" y="233"/>
                  </a:cubicBezTo>
                  <a:cubicBezTo>
                    <a:pt x="706" y="233"/>
                    <a:pt x="706" y="233"/>
                    <a:pt x="706" y="233"/>
                  </a:cubicBezTo>
                  <a:lnTo>
                    <a:pt x="704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3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351"/>
            <p:cNvSpPr>
              <a:spLocks noEditPoints="1"/>
            </p:cNvSpPr>
            <p:nvPr/>
          </p:nvSpPr>
          <p:spPr bwMode="auto">
            <a:xfrm>
              <a:off x="3217193" y="5689366"/>
              <a:ext cx="380606" cy="371184"/>
            </a:xfrm>
            <a:custGeom>
              <a:avLst/>
              <a:gdLst>
                <a:gd name="T0" fmla="*/ 0 w 564"/>
                <a:gd name="T1" fmla="*/ 227 h 550"/>
                <a:gd name="T2" fmla="*/ 0 w 564"/>
                <a:gd name="T3" fmla="*/ 327 h 550"/>
                <a:gd name="T4" fmla="*/ 46 w 564"/>
                <a:gd name="T5" fmla="*/ 327 h 550"/>
                <a:gd name="T6" fmla="*/ 80 w 564"/>
                <a:gd name="T7" fmla="*/ 407 h 550"/>
                <a:gd name="T8" fmla="*/ 48 w 564"/>
                <a:gd name="T9" fmla="*/ 439 h 550"/>
                <a:gd name="T10" fmla="*/ 119 w 564"/>
                <a:gd name="T11" fmla="*/ 510 h 550"/>
                <a:gd name="T12" fmla="*/ 151 w 564"/>
                <a:gd name="T13" fmla="*/ 478 h 550"/>
                <a:gd name="T14" fmla="*/ 230 w 564"/>
                <a:gd name="T15" fmla="*/ 511 h 550"/>
                <a:gd name="T16" fmla="*/ 230 w 564"/>
                <a:gd name="T17" fmla="*/ 550 h 550"/>
                <a:gd name="T18" fmla="*/ 330 w 564"/>
                <a:gd name="T19" fmla="*/ 550 h 550"/>
                <a:gd name="T20" fmla="*/ 330 w 564"/>
                <a:gd name="T21" fmla="*/ 512 h 550"/>
                <a:gd name="T22" fmla="*/ 414 w 564"/>
                <a:gd name="T23" fmla="*/ 478 h 550"/>
                <a:gd name="T24" fmla="*/ 444 w 564"/>
                <a:gd name="T25" fmla="*/ 509 h 550"/>
                <a:gd name="T26" fmla="*/ 515 w 564"/>
                <a:gd name="T27" fmla="*/ 438 h 550"/>
                <a:gd name="T28" fmla="*/ 485 w 564"/>
                <a:gd name="T29" fmla="*/ 408 h 550"/>
                <a:gd name="T30" fmla="*/ 520 w 564"/>
                <a:gd name="T31" fmla="*/ 327 h 550"/>
                <a:gd name="T32" fmla="*/ 564 w 564"/>
                <a:gd name="T33" fmla="*/ 327 h 550"/>
                <a:gd name="T34" fmla="*/ 564 w 564"/>
                <a:gd name="T35" fmla="*/ 227 h 550"/>
                <a:gd name="T36" fmla="*/ 521 w 564"/>
                <a:gd name="T37" fmla="*/ 227 h 550"/>
                <a:gd name="T38" fmla="*/ 486 w 564"/>
                <a:gd name="T39" fmla="*/ 143 h 550"/>
                <a:gd name="T40" fmla="*/ 518 w 564"/>
                <a:gd name="T41" fmla="*/ 111 h 550"/>
                <a:gd name="T42" fmla="*/ 447 w 564"/>
                <a:gd name="T43" fmla="*/ 40 h 550"/>
                <a:gd name="T44" fmla="*/ 415 w 564"/>
                <a:gd name="T45" fmla="*/ 72 h 550"/>
                <a:gd name="T46" fmla="*/ 330 w 564"/>
                <a:gd name="T47" fmla="*/ 38 h 550"/>
                <a:gd name="T48" fmla="*/ 330 w 564"/>
                <a:gd name="T49" fmla="*/ 0 h 550"/>
                <a:gd name="T50" fmla="*/ 230 w 564"/>
                <a:gd name="T51" fmla="*/ 0 h 550"/>
                <a:gd name="T52" fmla="*/ 230 w 564"/>
                <a:gd name="T53" fmla="*/ 39 h 550"/>
                <a:gd name="T54" fmla="*/ 150 w 564"/>
                <a:gd name="T55" fmla="*/ 73 h 550"/>
                <a:gd name="T56" fmla="*/ 116 w 564"/>
                <a:gd name="T57" fmla="*/ 39 h 550"/>
                <a:gd name="T58" fmla="*/ 45 w 564"/>
                <a:gd name="T59" fmla="*/ 110 h 550"/>
                <a:gd name="T60" fmla="*/ 79 w 564"/>
                <a:gd name="T61" fmla="*/ 144 h 550"/>
                <a:gd name="T62" fmla="*/ 45 w 564"/>
                <a:gd name="T63" fmla="*/ 227 h 550"/>
                <a:gd name="T64" fmla="*/ 0 w 564"/>
                <a:gd name="T65" fmla="*/ 227 h 550"/>
                <a:gd name="T66" fmla="*/ 283 w 564"/>
                <a:gd name="T67" fmla="*/ 104 h 550"/>
                <a:gd name="T68" fmla="*/ 456 w 564"/>
                <a:gd name="T69" fmla="*/ 275 h 550"/>
                <a:gd name="T70" fmla="*/ 283 w 564"/>
                <a:gd name="T71" fmla="*/ 446 h 550"/>
                <a:gd name="T72" fmla="*/ 110 w 564"/>
                <a:gd name="T73" fmla="*/ 275 h 550"/>
                <a:gd name="T74" fmla="*/ 283 w 564"/>
                <a:gd name="T75" fmla="*/ 10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4" h="550">
                  <a:moveTo>
                    <a:pt x="0" y="227"/>
                  </a:moveTo>
                  <a:cubicBezTo>
                    <a:pt x="0" y="327"/>
                    <a:pt x="0" y="327"/>
                    <a:pt x="0" y="327"/>
                  </a:cubicBezTo>
                  <a:cubicBezTo>
                    <a:pt x="46" y="327"/>
                    <a:pt x="46" y="327"/>
                    <a:pt x="46" y="327"/>
                  </a:cubicBezTo>
                  <a:cubicBezTo>
                    <a:pt x="52" y="356"/>
                    <a:pt x="64" y="383"/>
                    <a:pt x="80" y="407"/>
                  </a:cubicBezTo>
                  <a:cubicBezTo>
                    <a:pt x="48" y="439"/>
                    <a:pt x="48" y="439"/>
                    <a:pt x="48" y="439"/>
                  </a:cubicBezTo>
                  <a:cubicBezTo>
                    <a:pt x="119" y="510"/>
                    <a:pt x="119" y="510"/>
                    <a:pt x="119" y="510"/>
                  </a:cubicBezTo>
                  <a:cubicBezTo>
                    <a:pt x="151" y="478"/>
                    <a:pt x="151" y="478"/>
                    <a:pt x="151" y="478"/>
                  </a:cubicBezTo>
                  <a:cubicBezTo>
                    <a:pt x="175" y="493"/>
                    <a:pt x="202" y="504"/>
                    <a:pt x="230" y="511"/>
                  </a:cubicBezTo>
                  <a:cubicBezTo>
                    <a:pt x="230" y="550"/>
                    <a:pt x="230" y="550"/>
                    <a:pt x="230" y="550"/>
                  </a:cubicBezTo>
                  <a:cubicBezTo>
                    <a:pt x="330" y="550"/>
                    <a:pt x="330" y="550"/>
                    <a:pt x="330" y="550"/>
                  </a:cubicBezTo>
                  <a:cubicBezTo>
                    <a:pt x="330" y="512"/>
                    <a:pt x="330" y="512"/>
                    <a:pt x="330" y="512"/>
                  </a:cubicBezTo>
                  <a:cubicBezTo>
                    <a:pt x="360" y="506"/>
                    <a:pt x="389" y="494"/>
                    <a:pt x="414" y="478"/>
                  </a:cubicBezTo>
                  <a:cubicBezTo>
                    <a:pt x="444" y="509"/>
                    <a:pt x="444" y="509"/>
                    <a:pt x="444" y="509"/>
                  </a:cubicBezTo>
                  <a:cubicBezTo>
                    <a:pt x="515" y="438"/>
                    <a:pt x="515" y="438"/>
                    <a:pt x="515" y="438"/>
                  </a:cubicBezTo>
                  <a:cubicBezTo>
                    <a:pt x="485" y="408"/>
                    <a:pt x="485" y="408"/>
                    <a:pt x="485" y="408"/>
                  </a:cubicBezTo>
                  <a:cubicBezTo>
                    <a:pt x="502" y="384"/>
                    <a:pt x="514" y="356"/>
                    <a:pt x="520" y="327"/>
                  </a:cubicBezTo>
                  <a:cubicBezTo>
                    <a:pt x="564" y="327"/>
                    <a:pt x="564" y="327"/>
                    <a:pt x="564" y="327"/>
                  </a:cubicBezTo>
                  <a:cubicBezTo>
                    <a:pt x="564" y="227"/>
                    <a:pt x="564" y="227"/>
                    <a:pt x="564" y="227"/>
                  </a:cubicBezTo>
                  <a:cubicBezTo>
                    <a:pt x="521" y="227"/>
                    <a:pt x="521" y="227"/>
                    <a:pt x="521" y="227"/>
                  </a:cubicBezTo>
                  <a:cubicBezTo>
                    <a:pt x="515" y="196"/>
                    <a:pt x="503" y="168"/>
                    <a:pt x="486" y="143"/>
                  </a:cubicBezTo>
                  <a:cubicBezTo>
                    <a:pt x="518" y="111"/>
                    <a:pt x="518" y="111"/>
                    <a:pt x="518" y="111"/>
                  </a:cubicBezTo>
                  <a:cubicBezTo>
                    <a:pt x="447" y="40"/>
                    <a:pt x="447" y="40"/>
                    <a:pt x="447" y="40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9" y="56"/>
                    <a:pt x="361" y="44"/>
                    <a:pt x="330" y="3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0" y="39"/>
                    <a:pt x="230" y="39"/>
                    <a:pt x="230" y="39"/>
                  </a:cubicBezTo>
                  <a:cubicBezTo>
                    <a:pt x="201" y="46"/>
                    <a:pt x="174" y="57"/>
                    <a:pt x="150" y="73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63" y="169"/>
                    <a:pt x="51" y="197"/>
                    <a:pt x="45" y="227"/>
                  </a:cubicBezTo>
                  <a:lnTo>
                    <a:pt x="0" y="227"/>
                  </a:lnTo>
                  <a:close/>
                  <a:moveTo>
                    <a:pt x="283" y="104"/>
                  </a:moveTo>
                  <a:cubicBezTo>
                    <a:pt x="378" y="104"/>
                    <a:pt x="456" y="181"/>
                    <a:pt x="456" y="275"/>
                  </a:cubicBezTo>
                  <a:cubicBezTo>
                    <a:pt x="456" y="369"/>
                    <a:pt x="378" y="446"/>
                    <a:pt x="283" y="446"/>
                  </a:cubicBezTo>
                  <a:cubicBezTo>
                    <a:pt x="188" y="446"/>
                    <a:pt x="110" y="369"/>
                    <a:pt x="110" y="275"/>
                  </a:cubicBezTo>
                  <a:cubicBezTo>
                    <a:pt x="110" y="181"/>
                    <a:pt x="188" y="104"/>
                    <a:pt x="283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3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4" name="Freeform 352"/>
            <p:cNvSpPr>
              <a:spLocks noEditPoints="1"/>
            </p:cNvSpPr>
            <p:nvPr/>
          </p:nvSpPr>
          <p:spPr bwMode="auto">
            <a:xfrm>
              <a:off x="3319126" y="5787872"/>
              <a:ext cx="176170" cy="174742"/>
            </a:xfrm>
            <a:custGeom>
              <a:avLst/>
              <a:gdLst>
                <a:gd name="T0" fmla="*/ 131 w 261"/>
                <a:gd name="T1" fmla="*/ 259 h 259"/>
                <a:gd name="T2" fmla="*/ 261 w 261"/>
                <a:gd name="T3" fmla="*/ 129 h 259"/>
                <a:gd name="T4" fmla="*/ 131 w 261"/>
                <a:gd name="T5" fmla="*/ 0 h 259"/>
                <a:gd name="T6" fmla="*/ 0 w 261"/>
                <a:gd name="T7" fmla="*/ 129 h 259"/>
                <a:gd name="T8" fmla="*/ 131 w 261"/>
                <a:gd name="T9" fmla="*/ 259 h 259"/>
                <a:gd name="T10" fmla="*/ 131 w 261"/>
                <a:gd name="T11" fmla="*/ 42 h 259"/>
                <a:gd name="T12" fmla="*/ 219 w 261"/>
                <a:gd name="T13" fmla="*/ 129 h 259"/>
                <a:gd name="T14" fmla="*/ 131 w 261"/>
                <a:gd name="T15" fmla="*/ 217 h 259"/>
                <a:gd name="T16" fmla="*/ 42 w 261"/>
                <a:gd name="T17" fmla="*/ 129 h 259"/>
                <a:gd name="T18" fmla="*/ 131 w 261"/>
                <a:gd name="T19" fmla="*/ 4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9">
                  <a:moveTo>
                    <a:pt x="131" y="259"/>
                  </a:moveTo>
                  <a:cubicBezTo>
                    <a:pt x="203" y="259"/>
                    <a:pt x="261" y="201"/>
                    <a:pt x="261" y="129"/>
                  </a:cubicBezTo>
                  <a:cubicBezTo>
                    <a:pt x="261" y="58"/>
                    <a:pt x="203" y="0"/>
                    <a:pt x="131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31" y="259"/>
                  </a:cubicBezTo>
                  <a:close/>
                  <a:moveTo>
                    <a:pt x="131" y="42"/>
                  </a:moveTo>
                  <a:cubicBezTo>
                    <a:pt x="179" y="42"/>
                    <a:pt x="219" y="81"/>
                    <a:pt x="219" y="129"/>
                  </a:cubicBezTo>
                  <a:cubicBezTo>
                    <a:pt x="219" y="177"/>
                    <a:pt x="179" y="217"/>
                    <a:pt x="131" y="217"/>
                  </a:cubicBezTo>
                  <a:cubicBezTo>
                    <a:pt x="82" y="217"/>
                    <a:pt x="42" y="177"/>
                    <a:pt x="42" y="129"/>
                  </a:cubicBezTo>
                  <a:cubicBezTo>
                    <a:pt x="42" y="81"/>
                    <a:pt x="82" y="42"/>
                    <a:pt x="13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3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5" name="Oval 353"/>
            <p:cNvSpPr>
              <a:spLocks noChangeArrowheads="1"/>
            </p:cNvSpPr>
            <p:nvPr/>
          </p:nvSpPr>
          <p:spPr bwMode="auto">
            <a:xfrm>
              <a:off x="3375945" y="5844406"/>
              <a:ext cx="62530" cy="608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3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075189" y="2485317"/>
            <a:ext cx="517287" cy="580417"/>
            <a:chOff x="3199776" y="780891"/>
            <a:chExt cx="470261" cy="527652"/>
          </a:xfrm>
          <a:solidFill>
            <a:schemeClr val="accent1">
              <a:lumMod val="75000"/>
            </a:schemeClr>
          </a:solidFill>
        </p:grpSpPr>
        <p:sp>
          <p:nvSpPr>
            <p:cNvPr id="37" name="Freeform 433"/>
            <p:cNvSpPr>
              <a:spLocks noEditPoints="1"/>
            </p:cNvSpPr>
            <p:nvPr/>
          </p:nvSpPr>
          <p:spPr bwMode="auto">
            <a:xfrm>
              <a:off x="3262591" y="927080"/>
              <a:ext cx="64814" cy="65671"/>
            </a:xfrm>
            <a:custGeom>
              <a:avLst/>
              <a:gdLst>
                <a:gd name="T0" fmla="*/ 96 w 96"/>
                <a:gd name="T1" fmla="*/ 48 h 97"/>
                <a:gd name="T2" fmla="*/ 48 w 96"/>
                <a:gd name="T3" fmla="*/ 0 h 97"/>
                <a:gd name="T4" fmla="*/ 0 w 96"/>
                <a:gd name="T5" fmla="*/ 48 h 97"/>
                <a:gd name="T6" fmla="*/ 48 w 96"/>
                <a:gd name="T7" fmla="*/ 97 h 97"/>
                <a:gd name="T8" fmla="*/ 96 w 96"/>
                <a:gd name="T9" fmla="*/ 48 h 97"/>
                <a:gd name="T10" fmla="*/ 28 w 96"/>
                <a:gd name="T11" fmla="*/ 71 h 97"/>
                <a:gd name="T12" fmla="*/ 31 w 96"/>
                <a:gd name="T13" fmla="*/ 61 h 97"/>
                <a:gd name="T14" fmla="*/ 45 w 96"/>
                <a:gd name="T15" fmla="*/ 65 h 97"/>
                <a:gd name="T16" fmla="*/ 53 w 96"/>
                <a:gd name="T17" fmla="*/ 60 h 97"/>
                <a:gd name="T18" fmla="*/ 44 w 96"/>
                <a:gd name="T19" fmla="*/ 52 h 97"/>
                <a:gd name="T20" fmla="*/ 29 w 96"/>
                <a:gd name="T21" fmla="*/ 37 h 97"/>
                <a:gd name="T22" fmla="*/ 43 w 96"/>
                <a:gd name="T23" fmla="*/ 21 h 97"/>
                <a:gd name="T24" fmla="*/ 43 w 96"/>
                <a:gd name="T25" fmla="*/ 13 h 97"/>
                <a:gd name="T26" fmla="*/ 52 w 96"/>
                <a:gd name="T27" fmla="*/ 13 h 97"/>
                <a:gd name="T28" fmla="*/ 52 w 96"/>
                <a:gd name="T29" fmla="*/ 21 h 97"/>
                <a:gd name="T30" fmla="*/ 64 w 96"/>
                <a:gd name="T31" fmla="*/ 24 h 97"/>
                <a:gd name="T32" fmla="*/ 62 w 96"/>
                <a:gd name="T33" fmla="*/ 33 h 97"/>
                <a:gd name="T34" fmla="*/ 49 w 96"/>
                <a:gd name="T35" fmla="*/ 30 h 97"/>
                <a:gd name="T36" fmla="*/ 42 w 96"/>
                <a:gd name="T37" fmla="*/ 35 h 97"/>
                <a:gd name="T38" fmla="*/ 52 w 96"/>
                <a:gd name="T39" fmla="*/ 42 h 97"/>
                <a:gd name="T40" fmla="*/ 66 w 96"/>
                <a:gd name="T41" fmla="*/ 58 h 97"/>
                <a:gd name="T42" fmla="*/ 51 w 96"/>
                <a:gd name="T43" fmla="*/ 74 h 97"/>
                <a:gd name="T44" fmla="*/ 51 w 96"/>
                <a:gd name="T45" fmla="*/ 83 h 97"/>
                <a:gd name="T46" fmla="*/ 43 w 96"/>
                <a:gd name="T47" fmla="*/ 83 h 97"/>
                <a:gd name="T48" fmla="*/ 43 w 96"/>
                <a:gd name="T49" fmla="*/ 75 h 97"/>
                <a:gd name="T50" fmla="*/ 28 w 96"/>
                <a:gd name="T51" fmla="*/ 7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97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75"/>
                    <a:pt x="22" y="97"/>
                    <a:pt x="48" y="97"/>
                  </a:cubicBezTo>
                  <a:cubicBezTo>
                    <a:pt x="75" y="97"/>
                    <a:pt x="96" y="75"/>
                    <a:pt x="96" y="48"/>
                  </a:cubicBezTo>
                  <a:close/>
                  <a:moveTo>
                    <a:pt x="28" y="71"/>
                  </a:moveTo>
                  <a:cubicBezTo>
                    <a:pt x="31" y="61"/>
                    <a:pt x="31" y="61"/>
                    <a:pt x="31" y="61"/>
                  </a:cubicBezTo>
                  <a:cubicBezTo>
                    <a:pt x="34" y="63"/>
                    <a:pt x="39" y="65"/>
                    <a:pt x="45" y="65"/>
                  </a:cubicBezTo>
                  <a:cubicBezTo>
                    <a:pt x="50" y="65"/>
                    <a:pt x="53" y="63"/>
                    <a:pt x="53" y="60"/>
                  </a:cubicBezTo>
                  <a:cubicBezTo>
                    <a:pt x="53" y="56"/>
                    <a:pt x="51" y="54"/>
                    <a:pt x="44" y="52"/>
                  </a:cubicBezTo>
                  <a:cubicBezTo>
                    <a:pt x="35" y="49"/>
                    <a:pt x="29" y="45"/>
                    <a:pt x="29" y="37"/>
                  </a:cubicBezTo>
                  <a:cubicBezTo>
                    <a:pt x="29" y="29"/>
                    <a:pt x="34" y="23"/>
                    <a:pt x="43" y="21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7" y="21"/>
                    <a:pt x="61" y="22"/>
                    <a:pt x="64" y="24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59" y="32"/>
                    <a:pt x="55" y="30"/>
                    <a:pt x="49" y="30"/>
                  </a:cubicBezTo>
                  <a:cubicBezTo>
                    <a:pt x="44" y="30"/>
                    <a:pt x="42" y="33"/>
                    <a:pt x="42" y="35"/>
                  </a:cubicBezTo>
                  <a:cubicBezTo>
                    <a:pt x="42" y="38"/>
                    <a:pt x="45" y="40"/>
                    <a:pt x="52" y="42"/>
                  </a:cubicBezTo>
                  <a:cubicBezTo>
                    <a:pt x="62" y="46"/>
                    <a:pt x="66" y="51"/>
                    <a:pt x="66" y="58"/>
                  </a:cubicBezTo>
                  <a:cubicBezTo>
                    <a:pt x="66" y="66"/>
                    <a:pt x="61" y="73"/>
                    <a:pt x="51" y="74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37" y="75"/>
                    <a:pt x="32" y="73"/>
                    <a:pt x="28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3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434"/>
            <p:cNvSpPr>
              <a:spLocks noEditPoints="1"/>
            </p:cNvSpPr>
            <p:nvPr/>
          </p:nvSpPr>
          <p:spPr bwMode="auto">
            <a:xfrm>
              <a:off x="3367094" y="867120"/>
              <a:ext cx="140479" cy="141621"/>
            </a:xfrm>
            <a:custGeom>
              <a:avLst/>
              <a:gdLst>
                <a:gd name="T0" fmla="*/ 104 w 208"/>
                <a:gd name="T1" fmla="*/ 0 h 210"/>
                <a:gd name="T2" fmla="*/ 0 w 208"/>
                <a:gd name="T3" fmla="*/ 105 h 210"/>
                <a:gd name="T4" fmla="*/ 104 w 208"/>
                <a:gd name="T5" fmla="*/ 210 h 210"/>
                <a:gd name="T6" fmla="*/ 208 w 208"/>
                <a:gd name="T7" fmla="*/ 105 h 210"/>
                <a:gd name="T8" fmla="*/ 104 w 208"/>
                <a:gd name="T9" fmla="*/ 0 h 210"/>
                <a:gd name="T10" fmla="*/ 111 w 208"/>
                <a:gd name="T11" fmla="*/ 161 h 210"/>
                <a:gd name="T12" fmla="*/ 111 w 208"/>
                <a:gd name="T13" fmla="*/ 180 h 210"/>
                <a:gd name="T14" fmla="*/ 92 w 208"/>
                <a:gd name="T15" fmla="*/ 180 h 210"/>
                <a:gd name="T16" fmla="*/ 92 w 208"/>
                <a:gd name="T17" fmla="*/ 163 h 210"/>
                <a:gd name="T18" fmla="*/ 61 w 208"/>
                <a:gd name="T19" fmla="*/ 155 h 210"/>
                <a:gd name="T20" fmla="*/ 66 w 208"/>
                <a:gd name="T21" fmla="*/ 133 h 210"/>
                <a:gd name="T22" fmla="*/ 97 w 208"/>
                <a:gd name="T23" fmla="*/ 141 h 210"/>
                <a:gd name="T24" fmla="*/ 115 w 208"/>
                <a:gd name="T25" fmla="*/ 130 h 210"/>
                <a:gd name="T26" fmla="*/ 95 w 208"/>
                <a:gd name="T27" fmla="*/ 114 h 210"/>
                <a:gd name="T28" fmla="*/ 62 w 208"/>
                <a:gd name="T29" fmla="*/ 80 h 210"/>
                <a:gd name="T30" fmla="*/ 93 w 208"/>
                <a:gd name="T31" fmla="*/ 47 h 210"/>
                <a:gd name="T32" fmla="*/ 93 w 208"/>
                <a:gd name="T33" fmla="*/ 30 h 210"/>
                <a:gd name="T34" fmla="*/ 111 w 208"/>
                <a:gd name="T35" fmla="*/ 30 h 210"/>
                <a:gd name="T36" fmla="*/ 111 w 208"/>
                <a:gd name="T37" fmla="*/ 46 h 210"/>
                <a:gd name="T38" fmla="*/ 138 w 208"/>
                <a:gd name="T39" fmla="*/ 52 h 210"/>
                <a:gd name="T40" fmla="*/ 133 w 208"/>
                <a:gd name="T41" fmla="*/ 73 h 210"/>
                <a:gd name="T42" fmla="*/ 106 w 208"/>
                <a:gd name="T43" fmla="*/ 66 h 210"/>
                <a:gd name="T44" fmla="*/ 90 w 208"/>
                <a:gd name="T45" fmla="*/ 77 h 210"/>
                <a:gd name="T46" fmla="*/ 113 w 208"/>
                <a:gd name="T47" fmla="*/ 93 h 210"/>
                <a:gd name="T48" fmla="*/ 143 w 208"/>
                <a:gd name="T49" fmla="*/ 127 h 210"/>
                <a:gd name="T50" fmla="*/ 111 w 208"/>
                <a:gd name="T51" fmla="*/ 16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210">
                  <a:moveTo>
                    <a:pt x="104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3"/>
                    <a:pt x="47" y="210"/>
                    <a:pt x="104" y="210"/>
                  </a:cubicBezTo>
                  <a:cubicBezTo>
                    <a:pt x="162" y="210"/>
                    <a:pt x="208" y="163"/>
                    <a:pt x="208" y="105"/>
                  </a:cubicBezTo>
                  <a:cubicBezTo>
                    <a:pt x="208" y="47"/>
                    <a:pt x="162" y="0"/>
                    <a:pt x="104" y="0"/>
                  </a:cubicBezTo>
                  <a:close/>
                  <a:moveTo>
                    <a:pt x="111" y="161"/>
                  </a:moveTo>
                  <a:cubicBezTo>
                    <a:pt x="111" y="180"/>
                    <a:pt x="111" y="180"/>
                    <a:pt x="111" y="180"/>
                  </a:cubicBezTo>
                  <a:cubicBezTo>
                    <a:pt x="92" y="180"/>
                    <a:pt x="92" y="180"/>
                    <a:pt x="92" y="180"/>
                  </a:cubicBezTo>
                  <a:cubicBezTo>
                    <a:pt x="92" y="163"/>
                    <a:pt x="92" y="163"/>
                    <a:pt x="92" y="163"/>
                  </a:cubicBezTo>
                  <a:cubicBezTo>
                    <a:pt x="80" y="162"/>
                    <a:pt x="68" y="159"/>
                    <a:pt x="61" y="155"/>
                  </a:cubicBezTo>
                  <a:cubicBezTo>
                    <a:pt x="66" y="133"/>
                    <a:pt x="66" y="133"/>
                    <a:pt x="66" y="133"/>
                  </a:cubicBezTo>
                  <a:cubicBezTo>
                    <a:pt x="74" y="138"/>
                    <a:pt x="85" y="141"/>
                    <a:pt x="97" y="141"/>
                  </a:cubicBezTo>
                  <a:cubicBezTo>
                    <a:pt x="108" y="141"/>
                    <a:pt x="115" y="137"/>
                    <a:pt x="115" y="130"/>
                  </a:cubicBezTo>
                  <a:cubicBezTo>
                    <a:pt x="115" y="123"/>
                    <a:pt x="109" y="118"/>
                    <a:pt x="95" y="114"/>
                  </a:cubicBezTo>
                  <a:cubicBezTo>
                    <a:pt x="76" y="107"/>
                    <a:pt x="62" y="98"/>
                    <a:pt x="62" y="80"/>
                  </a:cubicBezTo>
                  <a:cubicBezTo>
                    <a:pt x="62" y="64"/>
                    <a:pt x="74" y="51"/>
                    <a:pt x="93" y="47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24" y="46"/>
                    <a:pt x="132" y="49"/>
                    <a:pt x="138" y="52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28" y="71"/>
                    <a:pt x="120" y="66"/>
                    <a:pt x="106" y="66"/>
                  </a:cubicBezTo>
                  <a:cubicBezTo>
                    <a:pt x="94" y="66"/>
                    <a:pt x="90" y="72"/>
                    <a:pt x="90" y="77"/>
                  </a:cubicBezTo>
                  <a:cubicBezTo>
                    <a:pt x="90" y="83"/>
                    <a:pt x="97" y="87"/>
                    <a:pt x="113" y="93"/>
                  </a:cubicBezTo>
                  <a:cubicBezTo>
                    <a:pt x="135" y="100"/>
                    <a:pt x="143" y="111"/>
                    <a:pt x="143" y="127"/>
                  </a:cubicBezTo>
                  <a:cubicBezTo>
                    <a:pt x="143" y="144"/>
                    <a:pt x="132" y="158"/>
                    <a:pt x="11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3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9" name="Freeform 435"/>
            <p:cNvSpPr>
              <a:spLocks noEditPoints="1"/>
            </p:cNvSpPr>
            <p:nvPr/>
          </p:nvSpPr>
          <p:spPr bwMode="auto">
            <a:xfrm>
              <a:off x="3282007" y="1022446"/>
              <a:ext cx="89941" cy="91083"/>
            </a:xfrm>
            <a:custGeom>
              <a:avLst/>
              <a:gdLst>
                <a:gd name="T0" fmla="*/ 67 w 133"/>
                <a:gd name="T1" fmla="*/ 0 h 135"/>
                <a:gd name="T2" fmla="*/ 0 w 133"/>
                <a:gd name="T3" fmla="*/ 68 h 135"/>
                <a:gd name="T4" fmla="*/ 67 w 133"/>
                <a:gd name="T5" fmla="*/ 135 h 135"/>
                <a:gd name="T6" fmla="*/ 133 w 133"/>
                <a:gd name="T7" fmla="*/ 68 h 135"/>
                <a:gd name="T8" fmla="*/ 67 w 133"/>
                <a:gd name="T9" fmla="*/ 0 h 135"/>
                <a:gd name="T10" fmla="*/ 71 w 133"/>
                <a:gd name="T11" fmla="*/ 104 h 135"/>
                <a:gd name="T12" fmla="*/ 71 w 133"/>
                <a:gd name="T13" fmla="*/ 116 h 135"/>
                <a:gd name="T14" fmla="*/ 59 w 133"/>
                <a:gd name="T15" fmla="*/ 116 h 135"/>
                <a:gd name="T16" fmla="*/ 59 w 133"/>
                <a:gd name="T17" fmla="*/ 105 h 135"/>
                <a:gd name="T18" fmla="*/ 39 w 133"/>
                <a:gd name="T19" fmla="*/ 100 h 135"/>
                <a:gd name="T20" fmla="*/ 43 w 133"/>
                <a:gd name="T21" fmla="*/ 86 h 135"/>
                <a:gd name="T22" fmla="*/ 62 w 133"/>
                <a:gd name="T23" fmla="*/ 91 h 135"/>
                <a:gd name="T24" fmla="*/ 74 w 133"/>
                <a:gd name="T25" fmla="*/ 84 h 135"/>
                <a:gd name="T26" fmla="*/ 61 w 133"/>
                <a:gd name="T27" fmla="*/ 73 h 135"/>
                <a:gd name="T28" fmla="*/ 40 w 133"/>
                <a:gd name="T29" fmla="*/ 52 h 135"/>
                <a:gd name="T30" fmla="*/ 60 w 133"/>
                <a:gd name="T31" fmla="*/ 31 h 135"/>
                <a:gd name="T32" fmla="*/ 60 w 133"/>
                <a:gd name="T33" fmla="*/ 20 h 135"/>
                <a:gd name="T34" fmla="*/ 72 w 133"/>
                <a:gd name="T35" fmla="*/ 20 h 135"/>
                <a:gd name="T36" fmla="*/ 72 w 133"/>
                <a:gd name="T37" fmla="*/ 30 h 135"/>
                <a:gd name="T38" fmla="*/ 89 w 133"/>
                <a:gd name="T39" fmla="*/ 34 h 135"/>
                <a:gd name="T40" fmla="*/ 85 w 133"/>
                <a:gd name="T41" fmla="*/ 47 h 135"/>
                <a:gd name="T42" fmla="*/ 68 w 133"/>
                <a:gd name="T43" fmla="*/ 43 h 135"/>
                <a:gd name="T44" fmla="*/ 58 w 133"/>
                <a:gd name="T45" fmla="*/ 50 h 135"/>
                <a:gd name="T46" fmla="*/ 72 w 133"/>
                <a:gd name="T47" fmla="*/ 60 h 135"/>
                <a:gd name="T48" fmla="*/ 92 w 133"/>
                <a:gd name="T49" fmla="*/ 82 h 135"/>
                <a:gd name="T50" fmla="*/ 71 w 133"/>
                <a:gd name="T51" fmla="*/ 10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3" h="135">
                  <a:moveTo>
                    <a:pt x="67" y="0"/>
                  </a:moveTo>
                  <a:cubicBezTo>
                    <a:pt x="30" y="0"/>
                    <a:pt x="0" y="31"/>
                    <a:pt x="0" y="68"/>
                  </a:cubicBezTo>
                  <a:cubicBezTo>
                    <a:pt x="0" y="105"/>
                    <a:pt x="30" y="135"/>
                    <a:pt x="67" y="135"/>
                  </a:cubicBezTo>
                  <a:cubicBezTo>
                    <a:pt x="104" y="135"/>
                    <a:pt x="133" y="105"/>
                    <a:pt x="133" y="68"/>
                  </a:cubicBezTo>
                  <a:cubicBezTo>
                    <a:pt x="133" y="31"/>
                    <a:pt x="104" y="0"/>
                    <a:pt x="67" y="0"/>
                  </a:cubicBezTo>
                  <a:close/>
                  <a:moveTo>
                    <a:pt x="71" y="104"/>
                  </a:moveTo>
                  <a:cubicBezTo>
                    <a:pt x="71" y="116"/>
                    <a:pt x="71" y="116"/>
                    <a:pt x="71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1" y="104"/>
                    <a:pt x="44" y="102"/>
                    <a:pt x="39" y="100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8" y="88"/>
                    <a:pt x="55" y="91"/>
                    <a:pt x="62" y="91"/>
                  </a:cubicBezTo>
                  <a:cubicBezTo>
                    <a:pt x="69" y="91"/>
                    <a:pt x="74" y="88"/>
                    <a:pt x="74" y="84"/>
                  </a:cubicBezTo>
                  <a:cubicBezTo>
                    <a:pt x="74" y="79"/>
                    <a:pt x="70" y="76"/>
                    <a:pt x="61" y="73"/>
                  </a:cubicBezTo>
                  <a:cubicBezTo>
                    <a:pt x="49" y="69"/>
                    <a:pt x="40" y="63"/>
                    <a:pt x="40" y="52"/>
                  </a:cubicBezTo>
                  <a:cubicBezTo>
                    <a:pt x="40" y="41"/>
                    <a:pt x="47" y="33"/>
                    <a:pt x="60" y="31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9" y="30"/>
                    <a:pt x="85" y="32"/>
                    <a:pt x="89" y="3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2" y="46"/>
                    <a:pt x="77" y="43"/>
                    <a:pt x="68" y="43"/>
                  </a:cubicBezTo>
                  <a:cubicBezTo>
                    <a:pt x="61" y="43"/>
                    <a:pt x="58" y="46"/>
                    <a:pt x="58" y="50"/>
                  </a:cubicBezTo>
                  <a:cubicBezTo>
                    <a:pt x="58" y="54"/>
                    <a:pt x="62" y="56"/>
                    <a:pt x="72" y="60"/>
                  </a:cubicBezTo>
                  <a:cubicBezTo>
                    <a:pt x="86" y="65"/>
                    <a:pt x="92" y="71"/>
                    <a:pt x="92" y="82"/>
                  </a:cubicBezTo>
                  <a:cubicBezTo>
                    <a:pt x="92" y="93"/>
                    <a:pt x="85" y="101"/>
                    <a:pt x="71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3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0" name="Freeform 436"/>
            <p:cNvSpPr>
              <a:spLocks noEditPoints="1"/>
            </p:cNvSpPr>
            <p:nvPr/>
          </p:nvSpPr>
          <p:spPr bwMode="auto">
            <a:xfrm>
              <a:off x="3199776" y="780891"/>
              <a:ext cx="470261" cy="527652"/>
            </a:xfrm>
            <a:custGeom>
              <a:avLst/>
              <a:gdLst>
                <a:gd name="T0" fmla="*/ 652 w 697"/>
                <a:gd name="T1" fmla="*/ 426 h 782"/>
                <a:gd name="T2" fmla="*/ 601 w 697"/>
                <a:gd name="T3" fmla="*/ 366 h 782"/>
                <a:gd name="T4" fmla="*/ 603 w 697"/>
                <a:gd name="T5" fmla="*/ 267 h 782"/>
                <a:gd name="T6" fmla="*/ 585 w 697"/>
                <a:gd name="T7" fmla="*/ 182 h 782"/>
                <a:gd name="T8" fmla="*/ 509 w 697"/>
                <a:gd name="T9" fmla="*/ 80 h 782"/>
                <a:gd name="T10" fmla="*/ 298 w 697"/>
                <a:gd name="T11" fmla="*/ 0 h 782"/>
                <a:gd name="T12" fmla="*/ 0 w 697"/>
                <a:gd name="T13" fmla="*/ 273 h 782"/>
                <a:gd name="T14" fmla="*/ 2 w 697"/>
                <a:gd name="T15" fmla="*/ 302 h 782"/>
                <a:gd name="T16" fmla="*/ 82 w 697"/>
                <a:gd name="T17" fmla="*/ 533 h 782"/>
                <a:gd name="T18" fmla="*/ 0 w 697"/>
                <a:gd name="T19" fmla="*/ 781 h 782"/>
                <a:gd name="T20" fmla="*/ 362 w 697"/>
                <a:gd name="T21" fmla="*/ 782 h 782"/>
                <a:gd name="T22" fmla="*/ 433 w 697"/>
                <a:gd name="T23" fmla="*/ 674 h 782"/>
                <a:gd name="T24" fmla="*/ 545 w 697"/>
                <a:gd name="T25" fmla="*/ 675 h 782"/>
                <a:gd name="T26" fmla="*/ 563 w 697"/>
                <a:gd name="T27" fmla="*/ 673 h 782"/>
                <a:gd name="T28" fmla="*/ 564 w 697"/>
                <a:gd name="T29" fmla="*/ 673 h 782"/>
                <a:gd name="T30" fmla="*/ 564 w 697"/>
                <a:gd name="T31" fmla="*/ 673 h 782"/>
                <a:gd name="T32" fmla="*/ 571 w 697"/>
                <a:gd name="T33" fmla="*/ 601 h 782"/>
                <a:gd name="T34" fmla="*/ 595 w 697"/>
                <a:gd name="T35" fmla="*/ 577 h 782"/>
                <a:gd name="T36" fmla="*/ 595 w 697"/>
                <a:gd name="T37" fmla="*/ 575 h 782"/>
                <a:gd name="T38" fmla="*/ 561 w 697"/>
                <a:gd name="T39" fmla="*/ 554 h 782"/>
                <a:gd name="T40" fmla="*/ 570 w 697"/>
                <a:gd name="T41" fmla="*/ 554 h 782"/>
                <a:gd name="T42" fmla="*/ 598 w 697"/>
                <a:gd name="T43" fmla="*/ 536 h 782"/>
                <a:gd name="T44" fmla="*/ 598 w 697"/>
                <a:gd name="T45" fmla="*/ 535 h 782"/>
                <a:gd name="T46" fmla="*/ 595 w 697"/>
                <a:gd name="T47" fmla="*/ 527 h 782"/>
                <a:gd name="T48" fmla="*/ 611 w 697"/>
                <a:gd name="T49" fmla="*/ 461 h 782"/>
                <a:gd name="T50" fmla="*/ 652 w 697"/>
                <a:gd name="T51" fmla="*/ 426 h 782"/>
                <a:gd name="T52" fmla="*/ 78 w 697"/>
                <a:gd name="T53" fmla="*/ 265 h 782"/>
                <a:gd name="T54" fmla="*/ 141 w 697"/>
                <a:gd name="T55" fmla="*/ 201 h 782"/>
                <a:gd name="T56" fmla="*/ 205 w 697"/>
                <a:gd name="T57" fmla="*/ 265 h 782"/>
                <a:gd name="T58" fmla="*/ 141 w 697"/>
                <a:gd name="T59" fmla="*/ 329 h 782"/>
                <a:gd name="T60" fmla="*/ 78 w 697"/>
                <a:gd name="T61" fmla="*/ 265 h 782"/>
                <a:gd name="T62" fmla="*/ 189 w 697"/>
                <a:gd name="T63" fmla="*/ 514 h 782"/>
                <a:gd name="T64" fmla="*/ 101 w 697"/>
                <a:gd name="T65" fmla="*/ 426 h 782"/>
                <a:gd name="T66" fmla="*/ 189 w 697"/>
                <a:gd name="T67" fmla="*/ 337 h 782"/>
                <a:gd name="T68" fmla="*/ 276 w 697"/>
                <a:gd name="T69" fmla="*/ 426 h 782"/>
                <a:gd name="T70" fmla="*/ 189 w 697"/>
                <a:gd name="T71" fmla="*/ 514 h 782"/>
                <a:gd name="T72" fmla="*/ 352 w 697"/>
                <a:gd name="T73" fmla="*/ 371 h 782"/>
                <a:gd name="T74" fmla="*/ 215 w 697"/>
                <a:gd name="T75" fmla="*/ 233 h 782"/>
                <a:gd name="T76" fmla="*/ 352 w 697"/>
                <a:gd name="T77" fmla="*/ 95 h 782"/>
                <a:gd name="T78" fmla="*/ 489 w 697"/>
                <a:gd name="T79" fmla="*/ 233 h 782"/>
                <a:gd name="T80" fmla="*/ 352 w 697"/>
                <a:gd name="T81" fmla="*/ 3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7" h="782">
                  <a:moveTo>
                    <a:pt x="652" y="426"/>
                  </a:moveTo>
                  <a:cubicBezTo>
                    <a:pt x="636" y="408"/>
                    <a:pt x="611" y="388"/>
                    <a:pt x="601" y="366"/>
                  </a:cubicBezTo>
                  <a:cubicBezTo>
                    <a:pt x="587" y="333"/>
                    <a:pt x="603" y="301"/>
                    <a:pt x="603" y="267"/>
                  </a:cubicBezTo>
                  <a:cubicBezTo>
                    <a:pt x="602" y="240"/>
                    <a:pt x="594" y="207"/>
                    <a:pt x="585" y="182"/>
                  </a:cubicBezTo>
                  <a:cubicBezTo>
                    <a:pt x="570" y="141"/>
                    <a:pt x="543" y="107"/>
                    <a:pt x="509" y="80"/>
                  </a:cubicBezTo>
                  <a:cubicBezTo>
                    <a:pt x="456" y="31"/>
                    <a:pt x="381" y="0"/>
                    <a:pt x="298" y="0"/>
                  </a:cubicBezTo>
                  <a:cubicBezTo>
                    <a:pt x="133" y="0"/>
                    <a:pt x="0" y="122"/>
                    <a:pt x="0" y="273"/>
                  </a:cubicBezTo>
                  <a:cubicBezTo>
                    <a:pt x="0" y="283"/>
                    <a:pt x="1" y="293"/>
                    <a:pt x="2" y="302"/>
                  </a:cubicBezTo>
                  <a:cubicBezTo>
                    <a:pt x="3" y="368"/>
                    <a:pt x="23" y="446"/>
                    <a:pt x="82" y="533"/>
                  </a:cubicBezTo>
                  <a:cubicBezTo>
                    <a:pt x="82" y="533"/>
                    <a:pt x="164" y="697"/>
                    <a:pt x="0" y="781"/>
                  </a:cubicBezTo>
                  <a:cubicBezTo>
                    <a:pt x="362" y="782"/>
                    <a:pt x="362" y="782"/>
                    <a:pt x="362" y="782"/>
                  </a:cubicBezTo>
                  <a:cubicBezTo>
                    <a:pt x="362" y="782"/>
                    <a:pt x="389" y="674"/>
                    <a:pt x="433" y="674"/>
                  </a:cubicBezTo>
                  <a:cubicBezTo>
                    <a:pt x="470" y="674"/>
                    <a:pt x="508" y="677"/>
                    <a:pt x="545" y="675"/>
                  </a:cubicBezTo>
                  <a:cubicBezTo>
                    <a:pt x="553" y="676"/>
                    <a:pt x="558" y="675"/>
                    <a:pt x="563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89" y="660"/>
                    <a:pt x="571" y="601"/>
                    <a:pt x="571" y="601"/>
                  </a:cubicBezTo>
                  <a:cubicBezTo>
                    <a:pt x="586" y="595"/>
                    <a:pt x="595" y="585"/>
                    <a:pt x="595" y="577"/>
                  </a:cubicBezTo>
                  <a:cubicBezTo>
                    <a:pt x="595" y="575"/>
                    <a:pt x="595" y="575"/>
                    <a:pt x="595" y="575"/>
                  </a:cubicBezTo>
                  <a:cubicBezTo>
                    <a:pt x="595" y="565"/>
                    <a:pt x="581" y="557"/>
                    <a:pt x="561" y="554"/>
                  </a:cubicBezTo>
                  <a:cubicBezTo>
                    <a:pt x="570" y="554"/>
                    <a:pt x="570" y="554"/>
                    <a:pt x="570" y="554"/>
                  </a:cubicBezTo>
                  <a:cubicBezTo>
                    <a:pt x="585" y="554"/>
                    <a:pt x="598" y="546"/>
                    <a:pt x="598" y="536"/>
                  </a:cubicBezTo>
                  <a:cubicBezTo>
                    <a:pt x="598" y="535"/>
                    <a:pt x="598" y="535"/>
                    <a:pt x="598" y="535"/>
                  </a:cubicBezTo>
                  <a:cubicBezTo>
                    <a:pt x="598" y="532"/>
                    <a:pt x="597" y="529"/>
                    <a:pt x="595" y="527"/>
                  </a:cubicBezTo>
                  <a:cubicBezTo>
                    <a:pt x="598" y="514"/>
                    <a:pt x="609" y="461"/>
                    <a:pt x="611" y="461"/>
                  </a:cubicBezTo>
                  <a:cubicBezTo>
                    <a:pt x="697" y="457"/>
                    <a:pt x="652" y="426"/>
                    <a:pt x="652" y="426"/>
                  </a:cubicBezTo>
                  <a:close/>
                  <a:moveTo>
                    <a:pt x="78" y="265"/>
                  </a:moveTo>
                  <a:cubicBezTo>
                    <a:pt x="78" y="230"/>
                    <a:pt x="106" y="201"/>
                    <a:pt x="141" y="201"/>
                  </a:cubicBezTo>
                  <a:cubicBezTo>
                    <a:pt x="176" y="201"/>
                    <a:pt x="205" y="230"/>
                    <a:pt x="205" y="265"/>
                  </a:cubicBezTo>
                  <a:cubicBezTo>
                    <a:pt x="205" y="300"/>
                    <a:pt x="176" y="329"/>
                    <a:pt x="141" y="329"/>
                  </a:cubicBezTo>
                  <a:cubicBezTo>
                    <a:pt x="106" y="329"/>
                    <a:pt x="78" y="300"/>
                    <a:pt x="78" y="265"/>
                  </a:cubicBezTo>
                  <a:close/>
                  <a:moveTo>
                    <a:pt x="189" y="514"/>
                  </a:moveTo>
                  <a:cubicBezTo>
                    <a:pt x="141" y="514"/>
                    <a:pt x="101" y="474"/>
                    <a:pt x="101" y="426"/>
                  </a:cubicBezTo>
                  <a:cubicBezTo>
                    <a:pt x="101" y="377"/>
                    <a:pt x="141" y="337"/>
                    <a:pt x="189" y="337"/>
                  </a:cubicBezTo>
                  <a:cubicBezTo>
                    <a:pt x="237" y="337"/>
                    <a:pt x="276" y="377"/>
                    <a:pt x="276" y="426"/>
                  </a:cubicBezTo>
                  <a:cubicBezTo>
                    <a:pt x="276" y="474"/>
                    <a:pt x="237" y="514"/>
                    <a:pt x="189" y="514"/>
                  </a:cubicBezTo>
                  <a:close/>
                  <a:moveTo>
                    <a:pt x="352" y="371"/>
                  </a:moveTo>
                  <a:cubicBezTo>
                    <a:pt x="276" y="371"/>
                    <a:pt x="215" y="309"/>
                    <a:pt x="215" y="233"/>
                  </a:cubicBezTo>
                  <a:cubicBezTo>
                    <a:pt x="215" y="157"/>
                    <a:pt x="276" y="95"/>
                    <a:pt x="352" y="95"/>
                  </a:cubicBezTo>
                  <a:cubicBezTo>
                    <a:pt x="428" y="95"/>
                    <a:pt x="489" y="157"/>
                    <a:pt x="489" y="233"/>
                  </a:cubicBezTo>
                  <a:cubicBezTo>
                    <a:pt x="489" y="309"/>
                    <a:pt x="428" y="371"/>
                    <a:pt x="352" y="3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3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1" name="Text Box 4">
            <a:extLst>
              <a:ext uri="{FF2B5EF4-FFF2-40B4-BE49-F238E27FC236}">
                <a16:creationId xmlns:a16="http://schemas.microsoft.com/office/drawing/2014/main" id="{05888F96-1890-474A-899D-B222DD6A8C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1" y="384176"/>
            <a:ext cx="4602542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2" name="Text Box 5">
            <a:extLst>
              <a:ext uri="{FF2B5EF4-FFF2-40B4-BE49-F238E27FC236}">
                <a16:creationId xmlns:a16="http://schemas.microsoft.com/office/drawing/2014/main" id="{76349AA8-34EC-4E9E-8F8A-621372F60C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5" y="771526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3081451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60000" fill="hold" grpId="0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0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5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5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5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60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6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25" grpId="0" animBg="1"/>
          <p:bldP spid="26" grpId="0" animBg="1"/>
          <p:bldP spid="41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6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0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5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25" grpId="0" animBg="1"/>
          <p:bldP spid="26" grpId="0" animBg="1"/>
          <p:bldP spid="41" grpId="0"/>
          <p:bldP spid="42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 rot="5400000">
            <a:off x="3427516" y="4143507"/>
            <a:ext cx="2791377" cy="1548108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45857" y="5039524"/>
            <a:ext cx="1182195" cy="118219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077955" y="2758411"/>
            <a:ext cx="1548108" cy="3554839"/>
            <a:chOff x="4013612" y="985436"/>
            <a:chExt cx="1443428" cy="3314468"/>
          </a:xfrm>
        </p:grpSpPr>
        <p:sp>
          <p:nvSpPr>
            <p:cNvPr id="9" name="圆角矩形 8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2262598" y="5030635"/>
            <a:ext cx="1199975" cy="1199975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12" name="圆角矩形 11"/>
          <p:cNvSpPr/>
          <p:nvPr/>
        </p:nvSpPr>
        <p:spPr>
          <a:xfrm rot="5400000">
            <a:off x="7048706" y="3822309"/>
            <a:ext cx="3433775" cy="1548108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194595" y="5039524"/>
            <a:ext cx="1182195" cy="118219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020345" y="2758411"/>
            <a:ext cx="1548108" cy="3554839"/>
            <a:chOff x="4013612" y="985436"/>
            <a:chExt cx="1443428" cy="3314468"/>
          </a:xfrm>
        </p:grpSpPr>
        <p:sp>
          <p:nvSpPr>
            <p:cNvPr id="17" name="圆角矩形 16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6211337" y="5030635"/>
            <a:ext cx="1199975" cy="1199975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20" name="TextBox 123"/>
          <p:cNvSpPr txBox="1"/>
          <p:nvPr/>
        </p:nvSpPr>
        <p:spPr>
          <a:xfrm>
            <a:off x="6271431" y="3304232"/>
            <a:ext cx="655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j-ea"/>
                <a:ea typeface="+mj-ea"/>
              </a:rPr>
              <a:t>25%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21" name="TextBox 124"/>
          <p:cNvSpPr txBox="1"/>
          <p:nvPr/>
        </p:nvSpPr>
        <p:spPr>
          <a:xfrm>
            <a:off x="2283359" y="3304232"/>
            <a:ext cx="655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j-ea"/>
                <a:ea typeface="+mj-ea"/>
              </a:rPr>
              <a:t>25%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22" name="TextBox 127"/>
          <p:cNvSpPr txBox="1"/>
          <p:nvPr/>
        </p:nvSpPr>
        <p:spPr>
          <a:xfrm>
            <a:off x="4245858" y="3983762"/>
            <a:ext cx="655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15%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TextBox 128"/>
          <p:cNvSpPr txBox="1"/>
          <p:nvPr/>
        </p:nvSpPr>
        <p:spPr>
          <a:xfrm>
            <a:off x="8220397" y="3304232"/>
            <a:ext cx="655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25%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TextBox 131"/>
          <p:cNvSpPr txBox="1"/>
          <p:nvPr/>
        </p:nvSpPr>
        <p:spPr>
          <a:xfrm>
            <a:off x="2255573" y="1377171"/>
            <a:ext cx="583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160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132"/>
          <p:cNvSpPr txBox="1"/>
          <p:nvPr/>
        </p:nvSpPr>
        <p:spPr>
          <a:xfrm>
            <a:off x="2255573" y="1589594"/>
            <a:ext cx="7526419" cy="6400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2084079" y="1390491"/>
            <a:ext cx="0" cy="768691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Box 4">
            <a:extLst>
              <a:ext uri="{FF2B5EF4-FFF2-40B4-BE49-F238E27FC236}">
                <a16:creationId xmlns:a16="http://schemas.microsoft.com/office/drawing/2014/main" id="{FD5CCF0A-E395-415B-9F72-9A4B1A5655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1" y="384176"/>
            <a:ext cx="4602542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28" name="Text Box 5">
            <a:extLst>
              <a:ext uri="{FF2B5EF4-FFF2-40B4-BE49-F238E27FC236}">
                <a16:creationId xmlns:a16="http://schemas.microsoft.com/office/drawing/2014/main" id="{81DD915B-F0F4-4C12-B2D0-D43B2B5734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5" y="771526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2231527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4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6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65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6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6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1" grpId="0" animBg="1"/>
          <p:bldP spid="12" grpId="0" animBg="1"/>
          <p:bldP spid="19" grpId="0" animBg="1"/>
          <p:bldP spid="20" grpId="0"/>
          <p:bldP spid="21" grpId="0"/>
          <p:bldP spid="22" grpId="0"/>
          <p:bldP spid="23" grpId="0"/>
          <p:bldP spid="24" grpId="0"/>
          <p:bldP spid="25" grpId="0"/>
          <p:bldP spid="27" grpId="0"/>
          <p:bldP spid="2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1" grpId="0" animBg="1"/>
          <p:bldP spid="12" grpId="0" animBg="1"/>
          <p:bldP spid="19" grpId="0" animBg="1"/>
          <p:bldP spid="20" grpId="0"/>
          <p:bldP spid="21" grpId="0"/>
          <p:bldP spid="22" grpId="0"/>
          <p:bldP spid="23" grpId="0"/>
          <p:bldP spid="24" grpId="0"/>
          <p:bldP spid="25" grpId="0"/>
          <p:bldP spid="27" grpId="0"/>
          <p:bldP spid="28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"/>
          <p:cNvSpPr/>
          <p:nvPr/>
        </p:nvSpPr>
        <p:spPr bwMode="auto">
          <a:xfrm flipH="1">
            <a:off x="7505389" y="6160382"/>
            <a:ext cx="893635" cy="192253"/>
          </a:xfrm>
          <a:custGeom>
            <a:avLst/>
            <a:gdLst>
              <a:gd name="T0" fmla="*/ 20 w 23"/>
              <a:gd name="T1" fmla="*/ 0 h 5"/>
              <a:gd name="T2" fmla="*/ 3 w 23"/>
              <a:gd name="T3" fmla="*/ 0 h 5"/>
              <a:gd name="T4" fmla="*/ 0 w 23"/>
              <a:gd name="T5" fmla="*/ 2 h 5"/>
              <a:gd name="T6" fmla="*/ 3 w 23"/>
              <a:gd name="T7" fmla="*/ 5 h 5"/>
              <a:gd name="T8" fmla="*/ 20 w 23"/>
              <a:gd name="T9" fmla="*/ 5 h 5"/>
              <a:gd name="T10" fmla="*/ 23 w 23"/>
              <a:gd name="T11" fmla="*/ 2 h 5"/>
              <a:gd name="T12" fmla="*/ 20 w 23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5">
                <a:moveTo>
                  <a:pt x="20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2" y="5"/>
                  <a:pt x="23" y="4"/>
                  <a:pt x="23" y="2"/>
                </a:cubicBezTo>
                <a:cubicBezTo>
                  <a:pt x="23" y="1"/>
                  <a:pt x="22" y="0"/>
                  <a:pt x="20" y="0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id-ID" sz="1353"/>
          </a:p>
        </p:txBody>
      </p:sp>
      <p:sp>
        <p:nvSpPr>
          <p:cNvPr id="5" name="Freeform 24"/>
          <p:cNvSpPr/>
          <p:nvPr/>
        </p:nvSpPr>
        <p:spPr>
          <a:xfrm flipH="1">
            <a:off x="7271163" y="5763309"/>
            <a:ext cx="1362084" cy="397072"/>
          </a:xfrm>
          <a:custGeom>
            <a:avLst/>
            <a:gdLst>
              <a:gd name="connsiteX0" fmla="*/ 0 w 2645228"/>
              <a:gd name="connsiteY0" fmla="*/ 0 h 496975"/>
              <a:gd name="connsiteX1" fmla="*/ 2645228 w 2645228"/>
              <a:gd name="connsiteY1" fmla="*/ 0 h 496975"/>
              <a:gd name="connsiteX2" fmla="*/ 2645228 w 2645228"/>
              <a:gd name="connsiteY2" fmla="*/ 56095 h 496975"/>
              <a:gd name="connsiteX3" fmla="*/ 2204348 w 2645228"/>
              <a:gd name="connsiteY3" fmla="*/ 496975 h 496975"/>
              <a:gd name="connsiteX4" fmla="*/ 440880 w 2645228"/>
              <a:gd name="connsiteY4" fmla="*/ 496975 h 496975"/>
              <a:gd name="connsiteX5" fmla="*/ 0 w 2645228"/>
              <a:gd name="connsiteY5" fmla="*/ 56095 h 496975"/>
              <a:gd name="connsiteX6" fmla="*/ 0 w 2645228"/>
              <a:gd name="connsiteY6" fmla="*/ 0 h 49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45228" h="496975">
                <a:moveTo>
                  <a:pt x="0" y="0"/>
                </a:moveTo>
                <a:lnTo>
                  <a:pt x="2645228" y="0"/>
                </a:lnTo>
                <a:lnTo>
                  <a:pt x="2645228" y="56095"/>
                </a:lnTo>
                <a:cubicBezTo>
                  <a:pt x="2645228" y="299586"/>
                  <a:pt x="2447839" y="496975"/>
                  <a:pt x="2204348" y="496975"/>
                </a:cubicBezTo>
                <a:lnTo>
                  <a:pt x="440880" y="496975"/>
                </a:lnTo>
                <a:cubicBezTo>
                  <a:pt x="197389" y="496975"/>
                  <a:pt x="0" y="299586"/>
                  <a:pt x="0" y="5609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47"/>
          </a:p>
        </p:txBody>
      </p:sp>
      <p:sp>
        <p:nvSpPr>
          <p:cNvPr id="6" name="Freeform 25"/>
          <p:cNvSpPr/>
          <p:nvPr/>
        </p:nvSpPr>
        <p:spPr>
          <a:xfrm flipH="1">
            <a:off x="7648403" y="6432779"/>
            <a:ext cx="607608" cy="129708"/>
          </a:xfrm>
          <a:custGeom>
            <a:avLst/>
            <a:gdLst>
              <a:gd name="connsiteX0" fmla="*/ 0 w 694404"/>
              <a:gd name="connsiteY0" fmla="*/ 0 h 288475"/>
              <a:gd name="connsiteX1" fmla="*/ 694404 w 694404"/>
              <a:gd name="connsiteY1" fmla="*/ 0 h 288475"/>
              <a:gd name="connsiteX2" fmla="*/ 693800 w 694404"/>
              <a:gd name="connsiteY2" fmla="*/ 5989 h 288475"/>
              <a:gd name="connsiteX3" fmla="*/ 347202 w 694404"/>
              <a:gd name="connsiteY3" fmla="*/ 288475 h 288475"/>
              <a:gd name="connsiteX4" fmla="*/ 604 w 694404"/>
              <a:gd name="connsiteY4" fmla="*/ 5989 h 288475"/>
              <a:gd name="connsiteX5" fmla="*/ 0 w 694404"/>
              <a:gd name="connsiteY5" fmla="*/ 0 h 28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4404" h="288475">
                <a:moveTo>
                  <a:pt x="0" y="0"/>
                </a:moveTo>
                <a:lnTo>
                  <a:pt x="694404" y="0"/>
                </a:lnTo>
                <a:lnTo>
                  <a:pt x="693800" y="5989"/>
                </a:lnTo>
                <a:cubicBezTo>
                  <a:pt x="660811" y="167204"/>
                  <a:pt x="518169" y="288475"/>
                  <a:pt x="347202" y="288475"/>
                </a:cubicBezTo>
                <a:cubicBezTo>
                  <a:pt x="176235" y="288475"/>
                  <a:pt x="33593" y="167204"/>
                  <a:pt x="604" y="598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47"/>
          </a:p>
        </p:txBody>
      </p:sp>
      <p:sp>
        <p:nvSpPr>
          <p:cNvPr id="7" name="Freeform 5"/>
          <p:cNvSpPr/>
          <p:nvPr/>
        </p:nvSpPr>
        <p:spPr bwMode="auto">
          <a:xfrm>
            <a:off x="7842902" y="4996094"/>
            <a:ext cx="177753" cy="525327"/>
          </a:xfrm>
          <a:custGeom>
            <a:avLst/>
            <a:gdLst>
              <a:gd name="T0" fmla="*/ 77 w 112"/>
              <a:gd name="T1" fmla="*/ 270 h 331"/>
              <a:gd name="T2" fmla="*/ 44 w 112"/>
              <a:gd name="T3" fmla="*/ 331 h 331"/>
              <a:gd name="T4" fmla="*/ 15 w 112"/>
              <a:gd name="T5" fmla="*/ 328 h 331"/>
              <a:gd name="T6" fmla="*/ 0 w 112"/>
              <a:gd name="T7" fmla="*/ 261 h 331"/>
              <a:gd name="T8" fmla="*/ 35 w 112"/>
              <a:gd name="T9" fmla="*/ 0 h 331"/>
              <a:gd name="T10" fmla="*/ 112 w 112"/>
              <a:gd name="T11" fmla="*/ 11 h 331"/>
              <a:gd name="T12" fmla="*/ 77 w 112"/>
              <a:gd name="T13" fmla="*/ 270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331">
                <a:moveTo>
                  <a:pt x="77" y="270"/>
                </a:moveTo>
                <a:lnTo>
                  <a:pt x="44" y="331"/>
                </a:lnTo>
                <a:lnTo>
                  <a:pt x="15" y="328"/>
                </a:lnTo>
                <a:lnTo>
                  <a:pt x="0" y="261"/>
                </a:lnTo>
                <a:lnTo>
                  <a:pt x="35" y="0"/>
                </a:lnTo>
                <a:lnTo>
                  <a:pt x="112" y="11"/>
                </a:lnTo>
                <a:lnTo>
                  <a:pt x="77" y="27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8" name="Freeform 6"/>
          <p:cNvSpPr/>
          <p:nvPr/>
        </p:nvSpPr>
        <p:spPr bwMode="auto">
          <a:xfrm>
            <a:off x="7893687" y="4902455"/>
            <a:ext cx="139664" cy="161883"/>
          </a:xfrm>
          <a:custGeom>
            <a:avLst/>
            <a:gdLst>
              <a:gd name="T0" fmla="*/ 58 w 64"/>
              <a:gd name="T1" fmla="*/ 48 h 74"/>
              <a:gd name="T2" fmla="*/ 27 w 64"/>
              <a:gd name="T3" fmla="*/ 72 h 74"/>
              <a:gd name="T4" fmla="*/ 26 w 64"/>
              <a:gd name="T5" fmla="*/ 72 h 74"/>
              <a:gd name="T6" fmla="*/ 2 w 64"/>
              <a:gd name="T7" fmla="*/ 41 h 74"/>
              <a:gd name="T8" fmla="*/ 6 w 64"/>
              <a:gd name="T9" fmla="*/ 15 h 74"/>
              <a:gd name="T10" fmla="*/ 35 w 64"/>
              <a:gd name="T11" fmla="*/ 7 h 74"/>
              <a:gd name="T12" fmla="*/ 36 w 64"/>
              <a:gd name="T13" fmla="*/ 7 h 74"/>
              <a:gd name="T14" fmla="*/ 62 w 64"/>
              <a:gd name="T15" fmla="*/ 22 h 74"/>
              <a:gd name="T16" fmla="*/ 58 w 64"/>
              <a:gd name="T17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4">
                <a:moveTo>
                  <a:pt x="58" y="48"/>
                </a:moveTo>
                <a:cubicBezTo>
                  <a:pt x="56" y="63"/>
                  <a:pt x="42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70"/>
                  <a:pt x="0" y="56"/>
                  <a:pt x="2" y="41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0"/>
                  <a:pt x="20" y="5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51" y="9"/>
                  <a:pt x="64" y="7"/>
                  <a:pt x="62" y="22"/>
                </a:cubicBezTo>
                <a:lnTo>
                  <a:pt x="58" y="48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9" name="Freeform 7"/>
          <p:cNvSpPr/>
          <p:nvPr/>
        </p:nvSpPr>
        <p:spPr bwMode="auto">
          <a:xfrm>
            <a:off x="7877817" y="4961176"/>
            <a:ext cx="152360" cy="147600"/>
          </a:xfrm>
          <a:custGeom>
            <a:avLst/>
            <a:gdLst>
              <a:gd name="T0" fmla="*/ 85 w 96"/>
              <a:gd name="T1" fmla="*/ 93 h 93"/>
              <a:gd name="T2" fmla="*/ 0 w 96"/>
              <a:gd name="T3" fmla="*/ 81 h 93"/>
              <a:gd name="T4" fmla="*/ 11 w 96"/>
              <a:gd name="T5" fmla="*/ 0 h 93"/>
              <a:gd name="T6" fmla="*/ 96 w 96"/>
              <a:gd name="T7" fmla="*/ 12 h 93"/>
              <a:gd name="T8" fmla="*/ 85 w 96"/>
              <a:gd name="T9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3">
                <a:moveTo>
                  <a:pt x="85" y="93"/>
                </a:moveTo>
                <a:lnTo>
                  <a:pt x="0" y="81"/>
                </a:lnTo>
                <a:lnTo>
                  <a:pt x="11" y="0"/>
                </a:lnTo>
                <a:lnTo>
                  <a:pt x="96" y="12"/>
                </a:lnTo>
                <a:lnTo>
                  <a:pt x="85" y="93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10" name="Freeform 8"/>
          <p:cNvSpPr/>
          <p:nvPr/>
        </p:nvSpPr>
        <p:spPr bwMode="auto">
          <a:xfrm>
            <a:off x="7866707" y="5502374"/>
            <a:ext cx="46027" cy="76180"/>
          </a:xfrm>
          <a:custGeom>
            <a:avLst/>
            <a:gdLst>
              <a:gd name="T0" fmla="*/ 0 w 21"/>
              <a:gd name="T1" fmla="*/ 5 h 35"/>
              <a:gd name="T2" fmla="*/ 5 w 21"/>
              <a:gd name="T3" fmla="*/ 26 h 35"/>
              <a:gd name="T4" fmla="*/ 21 w 21"/>
              <a:gd name="T5" fmla="*/ 9 h 35"/>
              <a:gd name="T6" fmla="*/ 0 w 21"/>
              <a:gd name="T7" fmla="*/ 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0" y="5"/>
                </a:moveTo>
                <a:cubicBezTo>
                  <a:pt x="0" y="5"/>
                  <a:pt x="3" y="22"/>
                  <a:pt x="5" y="26"/>
                </a:cubicBezTo>
                <a:cubicBezTo>
                  <a:pt x="6" y="31"/>
                  <a:pt x="9" y="35"/>
                  <a:pt x="21" y="9"/>
                </a:cubicBezTo>
                <a:cubicBezTo>
                  <a:pt x="21" y="9"/>
                  <a:pt x="13" y="0"/>
                  <a:pt x="0" y="5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11" name="Freeform 9"/>
          <p:cNvSpPr/>
          <p:nvPr/>
        </p:nvSpPr>
        <p:spPr bwMode="auto">
          <a:xfrm>
            <a:off x="8027005" y="4994506"/>
            <a:ext cx="176167" cy="525327"/>
          </a:xfrm>
          <a:custGeom>
            <a:avLst/>
            <a:gdLst>
              <a:gd name="T0" fmla="*/ 75 w 111"/>
              <a:gd name="T1" fmla="*/ 269 h 331"/>
              <a:gd name="T2" fmla="*/ 44 w 111"/>
              <a:gd name="T3" fmla="*/ 331 h 331"/>
              <a:gd name="T4" fmla="*/ 15 w 111"/>
              <a:gd name="T5" fmla="*/ 326 h 331"/>
              <a:gd name="T6" fmla="*/ 0 w 111"/>
              <a:gd name="T7" fmla="*/ 259 h 331"/>
              <a:gd name="T8" fmla="*/ 34 w 111"/>
              <a:gd name="T9" fmla="*/ 0 h 331"/>
              <a:gd name="T10" fmla="*/ 111 w 111"/>
              <a:gd name="T11" fmla="*/ 9 h 331"/>
              <a:gd name="T12" fmla="*/ 75 w 111"/>
              <a:gd name="T13" fmla="*/ 269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331">
                <a:moveTo>
                  <a:pt x="75" y="269"/>
                </a:moveTo>
                <a:lnTo>
                  <a:pt x="44" y="331"/>
                </a:lnTo>
                <a:lnTo>
                  <a:pt x="15" y="326"/>
                </a:lnTo>
                <a:lnTo>
                  <a:pt x="0" y="259"/>
                </a:lnTo>
                <a:lnTo>
                  <a:pt x="34" y="0"/>
                </a:lnTo>
                <a:lnTo>
                  <a:pt x="111" y="9"/>
                </a:lnTo>
                <a:lnTo>
                  <a:pt x="75" y="269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12" name="Freeform 10"/>
          <p:cNvSpPr/>
          <p:nvPr/>
        </p:nvSpPr>
        <p:spPr bwMode="auto">
          <a:xfrm>
            <a:off x="8076203" y="4897693"/>
            <a:ext cx="139664" cy="161883"/>
          </a:xfrm>
          <a:custGeom>
            <a:avLst/>
            <a:gdLst>
              <a:gd name="T0" fmla="*/ 58 w 64"/>
              <a:gd name="T1" fmla="*/ 48 h 74"/>
              <a:gd name="T2" fmla="*/ 27 w 64"/>
              <a:gd name="T3" fmla="*/ 72 h 74"/>
              <a:gd name="T4" fmla="*/ 26 w 64"/>
              <a:gd name="T5" fmla="*/ 72 h 74"/>
              <a:gd name="T6" fmla="*/ 2 w 64"/>
              <a:gd name="T7" fmla="*/ 41 h 74"/>
              <a:gd name="T8" fmla="*/ 6 w 64"/>
              <a:gd name="T9" fmla="*/ 15 h 74"/>
              <a:gd name="T10" fmla="*/ 35 w 64"/>
              <a:gd name="T11" fmla="*/ 7 h 74"/>
              <a:gd name="T12" fmla="*/ 36 w 64"/>
              <a:gd name="T13" fmla="*/ 7 h 74"/>
              <a:gd name="T14" fmla="*/ 61 w 64"/>
              <a:gd name="T15" fmla="*/ 23 h 74"/>
              <a:gd name="T16" fmla="*/ 58 w 64"/>
              <a:gd name="T17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4">
                <a:moveTo>
                  <a:pt x="58" y="48"/>
                </a:moveTo>
                <a:cubicBezTo>
                  <a:pt x="56" y="64"/>
                  <a:pt x="42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70"/>
                  <a:pt x="0" y="56"/>
                  <a:pt x="2" y="41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0"/>
                  <a:pt x="20" y="5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51" y="9"/>
                  <a:pt x="64" y="7"/>
                  <a:pt x="61" y="23"/>
                </a:cubicBezTo>
                <a:lnTo>
                  <a:pt x="58" y="48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13" name="Freeform 11"/>
          <p:cNvSpPr/>
          <p:nvPr/>
        </p:nvSpPr>
        <p:spPr bwMode="auto">
          <a:xfrm>
            <a:off x="8061919" y="4959590"/>
            <a:ext cx="152360" cy="146012"/>
          </a:xfrm>
          <a:custGeom>
            <a:avLst/>
            <a:gdLst>
              <a:gd name="T0" fmla="*/ 85 w 96"/>
              <a:gd name="T1" fmla="*/ 92 h 92"/>
              <a:gd name="T2" fmla="*/ 0 w 96"/>
              <a:gd name="T3" fmla="*/ 81 h 92"/>
              <a:gd name="T4" fmla="*/ 11 w 96"/>
              <a:gd name="T5" fmla="*/ 0 h 92"/>
              <a:gd name="T6" fmla="*/ 96 w 96"/>
              <a:gd name="T7" fmla="*/ 11 h 92"/>
              <a:gd name="T8" fmla="*/ 85 w 96"/>
              <a:gd name="T9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2">
                <a:moveTo>
                  <a:pt x="85" y="92"/>
                </a:moveTo>
                <a:lnTo>
                  <a:pt x="0" y="81"/>
                </a:lnTo>
                <a:lnTo>
                  <a:pt x="11" y="0"/>
                </a:lnTo>
                <a:lnTo>
                  <a:pt x="96" y="11"/>
                </a:lnTo>
                <a:lnTo>
                  <a:pt x="85" y="92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14" name="Freeform 12"/>
          <p:cNvSpPr/>
          <p:nvPr/>
        </p:nvSpPr>
        <p:spPr bwMode="auto">
          <a:xfrm>
            <a:off x="8050809" y="5497613"/>
            <a:ext cx="46027" cy="76180"/>
          </a:xfrm>
          <a:custGeom>
            <a:avLst/>
            <a:gdLst>
              <a:gd name="T0" fmla="*/ 0 w 21"/>
              <a:gd name="T1" fmla="*/ 6 h 35"/>
              <a:gd name="T2" fmla="*/ 5 w 21"/>
              <a:gd name="T3" fmla="*/ 27 h 35"/>
              <a:gd name="T4" fmla="*/ 21 w 21"/>
              <a:gd name="T5" fmla="*/ 10 h 35"/>
              <a:gd name="T6" fmla="*/ 0 w 21"/>
              <a:gd name="T7" fmla="*/ 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0" y="6"/>
                </a:moveTo>
                <a:cubicBezTo>
                  <a:pt x="0" y="6"/>
                  <a:pt x="3" y="22"/>
                  <a:pt x="5" y="27"/>
                </a:cubicBezTo>
                <a:cubicBezTo>
                  <a:pt x="6" y="31"/>
                  <a:pt x="9" y="35"/>
                  <a:pt x="21" y="10"/>
                </a:cubicBezTo>
                <a:cubicBezTo>
                  <a:pt x="21" y="10"/>
                  <a:pt x="13" y="0"/>
                  <a:pt x="0" y="6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15" name="Freeform 13"/>
          <p:cNvSpPr/>
          <p:nvPr/>
        </p:nvSpPr>
        <p:spPr bwMode="auto">
          <a:xfrm>
            <a:off x="8187300" y="4997679"/>
            <a:ext cx="41264" cy="266631"/>
          </a:xfrm>
          <a:custGeom>
            <a:avLst/>
            <a:gdLst>
              <a:gd name="T0" fmla="*/ 4 w 19"/>
              <a:gd name="T1" fmla="*/ 0 h 122"/>
              <a:gd name="T2" fmla="*/ 19 w 19"/>
              <a:gd name="T3" fmla="*/ 16 h 122"/>
              <a:gd name="T4" fmla="*/ 7 w 19"/>
              <a:gd name="T5" fmla="*/ 115 h 122"/>
              <a:gd name="T6" fmla="*/ 0 w 19"/>
              <a:gd name="T7" fmla="*/ 121 h 122"/>
              <a:gd name="T8" fmla="*/ 10 w 19"/>
              <a:gd name="T9" fmla="*/ 43 h 122"/>
              <a:gd name="T10" fmla="*/ 5 w 19"/>
              <a:gd name="T11" fmla="*/ 34 h 122"/>
              <a:gd name="T12" fmla="*/ 4 w 19"/>
              <a:gd name="T13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22">
                <a:moveTo>
                  <a:pt x="4" y="0"/>
                </a:moveTo>
                <a:cubicBezTo>
                  <a:pt x="4" y="0"/>
                  <a:pt x="18" y="10"/>
                  <a:pt x="19" y="16"/>
                </a:cubicBezTo>
                <a:cubicBezTo>
                  <a:pt x="19" y="21"/>
                  <a:pt x="7" y="115"/>
                  <a:pt x="7" y="115"/>
                </a:cubicBezTo>
                <a:cubicBezTo>
                  <a:pt x="7" y="115"/>
                  <a:pt x="8" y="122"/>
                  <a:pt x="0" y="121"/>
                </a:cubicBezTo>
                <a:cubicBezTo>
                  <a:pt x="10" y="43"/>
                  <a:pt x="10" y="43"/>
                  <a:pt x="10" y="43"/>
                </a:cubicBezTo>
                <a:cubicBezTo>
                  <a:pt x="5" y="34"/>
                  <a:pt x="5" y="34"/>
                  <a:pt x="5" y="34"/>
                </a:cubicBezTo>
                <a:cubicBezTo>
                  <a:pt x="4" y="0"/>
                  <a:pt x="4" y="0"/>
                  <a:pt x="4" y="0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grpSp>
        <p:nvGrpSpPr>
          <p:cNvPr id="16" name="Group 123"/>
          <p:cNvGrpSpPr/>
          <p:nvPr/>
        </p:nvGrpSpPr>
        <p:grpSpPr>
          <a:xfrm>
            <a:off x="6952546" y="4875079"/>
            <a:ext cx="817351" cy="620552"/>
            <a:chOff x="7170738" y="4168775"/>
            <a:chExt cx="817563" cy="620713"/>
          </a:xfrm>
          <a:solidFill>
            <a:schemeClr val="accent1">
              <a:lumMod val="75000"/>
            </a:schemeClr>
          </a:solidFill>
        </p:grpSpPr>
        <p:sp>
          <p:nvSpPr>
            <p:cNvPr id="17" name="Freeform 14"/>
            <p:cNvSpPr/>
            <p:nvPr/>
          </p:nvSpPr>
          <p:spPr bwMode="auto">
            <a:xfrm>
              <a:off x="7170738" y="4168775"/>
              <a:ext cx="785813" cy="354013"/>
            </a:xfrm>
            <a:custGeom>
              <a:avLst/>
              <a:gdLst>
                <a:gd name="T0" fmla="*/ 246 w 495"/>
                <a:gd name="T1" fmla="*/ 223 h 223"/>
                <a:gd name="T2" fmla="*/ 0 w 495"/>
                <a:gd name="T3" fmla="*/ 111 h 223"/>
                <a:gd name="T4" fmla="*/ 252 w 495"/>
                <a:gd name="T5" fmla="*/ 0 h 223"/>
                <a:gd name="T6" fmla="*/ 495 w 495"/>
                <a:gd name="T7" fmla="*/ 109 h 223"/>
                <a:gd name="T8" fmla="*/ 246 w 495"/>
                <a:gd name="T9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23">
                  <a:moveTo>
                    <a:pt x="246" y="223"/>
                  </a:moveTo>
                  <a:lnTo>
                    <a:pt x="0" y="111"/>
                  </a:lnTo>
                  <a:lnTo>
                    <a:pt x="252" y="0"/>
                  </a:lnTo>
                  <a:lnTo>
                    <a:pt x="495" y="109"/>
                  </a:lnTo>
                  <a:lnTo>
                    <a:pt x="246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id-ID" sz="1347"/>
            </a:p>
          </p:txBody>
        </p:sp>
        <p:sp>
          <p:nvSpPr>
            <p:cNvPr id="18" name="Rectangle 15"/>
            <p:cNvSpPr>
              <a:spLocks noChangeArrowheads="1"/>
            </p:cNvSpPr>
            <p:nvPr/>
          </p:nvSpPr>
          <p:spPr bwMode="auto">
            <a:xfrm>
              <a:off x="7924800" y="4335463"/>
              <a:ext cx="23813" cy="257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id-ID" sz="1347"/>
            </a:p>
          </p:txBody>
        </p:sp>
        <p:sp>
          <p:nvSpPr>
            <p:cNvPr id="19" name="Oval 16"/>
            <p:cNvSpPr>
              <a:spLocks noChangeArrowheads="1"/>
            </p:cNvSpPr>
            <p:nvPr/>
          </p:nvSpPr>
          <p:spPr bwMode="auto">
            <a:xfrm>
              <a:off x="7897813" y="4564063"/>
              <a:ext cx="76200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id-ID" sz="1347"/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7888288" y="4605338"/>
              <a:ext cx="55563" cy="171450"/>
            </a:xfrm>
            <a:custGeom>
              <a:avLst/>
              <a:gdLst>
                <a:gd name="T0" fmla="*/ 14 w 26"/>
                <a:gd name="T1" fmla="*/ 4 h 79"/>
                <a:gd name="T2" fmla="*/ 6 w 26"/>
                <a:gd name="T3" fmla="*/ 79 h 79"/>
                <a:gd name="T4" fmla="*/ 26 w 26"/>
                <a:gd name="T5" fmla="*/ 79 h 79"/>
                <a:gd name="T6" fmla="*/ 26 w 26"/>
                <a:gd name="T7" fmla="*/ 0 h 79"/>
                <a:gd name="T8" fmla="*/ 14 w 26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9">
                  <a:moveTo>
                    <a:pt x="14" y="4"/>
                  </a:moveTo>
                  <a:cubicBezTo>
                    <a:pt x="14" y="4"/>
                    <a:pt x="0" y="34"/>
                    <a:pt x="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14" y="7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id-ID" sz="1347"/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7932738" y="4605338"/>
              <a:ext cx="55563" cy="171450"/>
            </a:xfrm>
            <a:custGeom>
              <a:avLst/>
              <a:gdLst>
                <a:gd name="T0" fmla="*/ 11 w 25"/>
                <a:gd name="T1" fmla="*/ 4 h 79"/>
                <a:gd name="T2" fmla="*/ 20 w 25"/>
                <a:gd name="T3" fmla="*/ 79 h 79"/>
                <a:gd name="T4" fmla="*/ 0 w 25"/>
                <a:gd name="T5" fmla="*/ 79 h 79"/>
                <a:gd name="T6" fmla="*/ 0 w 25"/>
                <a:gd name="T7" fmla="*/ 0 h 79"/>
                <a:gd name="T8" fmla="*/ 11 w 25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9">
                  <a:moveTo>
                    <a:pt x="11" y="4"/>
                  </a:moveTo>
                  <a:cubicBezTo>
                    <a:pt x="11" y="4"/>
                    <a:pt x="25" y="34"/>
                    <a:pt x="2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1" y="7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id-ID" sz="1347"/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7327900" y="4449763"/>
              <a:ext cx="455613" cy="339725"/>
            </a:xfrm>
            <a:custGeom>
              <a:avLst/>
              <a:gdLst>
                <a:gd name="T0" fmla="*/ 209 w 209"/>
                <a:gd name="T1" fmla="*/ 0 h 156"/>
                <a:gd name="T2" fmla="*/ 104 w 209"/>
                <a:gd name="T3" fmla="*/ 49 h 156"/>
                <a:gd name="T4" fmla="*/ 0 w 209"/>
                <a:gd name="T5" fmla="*/ 0 h 156"/>
                <a:gd name="T6" fmla="*/ 0 w 209"/>
                <a:gd name="T7" fmla="*/ 120 h 156"/>
                <a:gd name="T8" fmla="*/ 102 w 209"/>
                <a:gd name="T9" fmla="*/ 156 h 156"/>
                <a:gd name="T10" fmla="*/ 102 w 209"/>
                <a:gd name="T11" fmla="*/ 156 h 156"/>
                <a:gd name="T12" fmla="*/ 104 w 209"/>
                <a:gd name="T13" fmla="*/ 156 h 156"/>
                <a:gd name="T14" fmla="*/ 107 w 209"/>
                <a:gd name="T15" fmla="*/ 156 h 156"/>
                <a:gd name="T16" fmla="*/ 107 w 209"/>
                <a:gd name="T17" fmla="*/ 156 h 156"/>
                <a:gd name="T18" fmla="*/ 209 w 209"/>
                <a:gd name="T19" fmla="*/ 120 h 156"/>
                <a:gd name="T20" fmla="*/ 209 w 209"/>
                <a:gd name="T2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9" h="156">
                  <a:moveTo>
                    <a:pt x="209" y="0"/>
                  </a:moveTo>
                  <a:cubicBezTo>
                    <a:pt x="209" y="1"/>
                    <a:pt x="121" y="41"/>
                    <a:pt x="104" y="49"/>
                  </a:cubicBezTo>
                  <a:cubicBezTo>
                    <a:pt x="87" y="41"/>
                    <a:pt x="0" y="1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28" y="150"/>
                    <a:pt x="84" y="155"/>
                    <a:pt x="102" y="156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4" y="156"/>
                  </a:cubicBezTo>
                  <a:cubicBezTo>
                    <a:pt x="106" y="156"/>
                    <a:pt x="107" y="156"/>
                    <a:pt x="107" y="156"/>
                  </a:cubicBezTo>
                  <a:cubicBezTo>
                    <a:pt x="107" y="156"/>
                    <a:pt x="107" y="156"/>
                    <a:pt x="107" y="156"/>
                  </a:cubicBezTo>
                  <a:cubicBezTo>
                    <a:pt x="125" y="155"/>
                    <a:pt x="181" y="150"/>
                    <a:pt x="209" y="120"/>
                  </a:cubicBezTo>
                  <a:lnTo>
                    <a:pt x="2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id-ID" sz="1347"/>
            </a:p>
          </p:txBody>
        </p:sp>
      </p:grpSp>
      <p:sp>
        <p:nvSpPr>
          <p:cNvPr id="23" name="Freeform 20"/>
          <p:cNvSpPr>
            <a:spLocks noEditPoints="1"/>
          </p:cNvSpPr>
          <p:nvPr/>
        </p:nvSpPr>
        <p:spPr bwMode="auto">
          <a:xfrm>
            <a:off x="6287557" y="2756713"/>
            <a:ext cx="477713" cy="503107"/>
          </a:xfrm>
          <a:custGeom>
            <a:avLst/>
            <a:gdLst>
              <a:gd name="T0" fmla="*/ 168 w 219"/>
              <a:gd name="T1" fmla="*/ 224 h 231"/>
              <a:gd name="T2" fmla="*/ 197 w 219"/>
              <a:gd name="T3" fmla="*/ 212 h 231"/>
              <a:gd name="T4" fmla="*/ 168 w 219"/>
              <a:gd name="T5" fmla="*/ 132 h 231"/>
              <a:gd name="T6" fmla="*/ 168 w 219"/>
              <a:gd name="T7" fmla="*/ 150 h 231"/>
              <a:gd name="T8" fmla="*/ 192 w 219"/>
              <a:gd name="T9" fmla="*/ 190 h 231"/>
              <a:gd name="T10" fmla="*/ 168 w 219"/>
              <a:gd name="T11" fmla="*/ 209 h 231"/>
              <a:gd name="T12" fmla="*/ 168 w 219"/>
              <a:gd name="T13" fmla="*/ 224 h 231"/>
              <a:gd name="T14" fmla="*/ 168 w 219"/>
              <a:gd name="T15" fmla="*/ 203 h 231"/>
              <a:gd name="T16" fmla="*/ 168 w 219"/>
              <a:gd name="T17" fmla="*/ 157 h 231"/>
              <a:gd name="T18" fmla="*/ 181 w 219"/>
              <a:gd name="T19" fmla="*/ 187 h 231"/>
              <a:gd name="T20" fmla="*/ 168 w 219"/>
              <a:gd name="T21" fmla="*/ 203 h 231"/>
              <a:gd name="T22" fmla="*/ 146 w 219"/>
              <a:gd name="T23" fmla="*/ 112 h 231"/>
              <a:gd name="T24" fmla="*/ 141 w 219"/>
              <a:gd name="T25" fmla="*/ 98 h 231"/>
              <a:gd name="T26" fmla="*/ 141 w 219"/>
              <a:gd name="T27" fmla="*/ 44 h 231"/>
              <a:gd name="T28" fmla="*/ 146 w 219"/>
              <a:gd name="T29" fmla="*/ 37 h 231"/>
              <a:gd name="T30" fmla="*/ 148 w 219"/>
              <a:gd name="T31" fmla="*/ 37 h 231"/>
              <a:gd name="T32" fmla="*/ 148 w 219"/>
              <a:gd name="T33" fmla="*/ 14 h 231"/>
              <a:gd name="T34" fmla="*/ 146 w 219"/>
              <a:gd name="T35" fmla="*/ 14 h 231"/>
              <a:gd name="T36" fmla="*/ 146 w 219"/>
              <a:gd name="T37" fmla="*/ 13 h 231"/>
              <a:gd name="T38" fmla="*/ 114 w 219"/>
              <a:gd name="T39" fmla="*/ 0 h 231"/>
              <a:gd name="T40" fmla="*/ 81 w 219"/>
              <a:gd name="T41" fmla="*/ 13 h 231"/>
              <a:gd name="T42" fmla="*/ 81 w 219"/>
              <a:gd name="T43" fmla="*/ 14 h 231"/>
              <a:gd name="T44" fmla="*/ 80 w 219"/>
              <a:gd name="T45" fmla="*/ 14 h 231"/>
              <a:gd name="T46" fmla="*/ 80 w 219"/>
              <a:gd name="T47" fmla="*/ 37 h 231"/>
              <a:gd name="T48" fmla="*/ 81 w 219"/>
              <a:gd name="T49" fmla="*/ 37 h 231"/>
              <a:gd name="T50" fmla="*/ 90 w 219"/>
              <a:gd name="T51" fmla="*/ 45 h 231"/>
              <a:gd name="T52" fmla="*/ 90 w 219"/>
              <a:gd name="T53" fmla="*/ 98 h 231"/>
              <a:gd name="T54" fmla="*/ 83 w 219"/>
              <a:gd name="T55" fmla="*/ 112 h 231"/>
              <a:gd name="T56" fmla="*/ 31 w 219"/>
              <a:gd name="T57" fmla="*/ 212 h 231"/>
              <a:gd name="T58" fmla="*/ 114 w 219"/>
              <a:gd name="T59" fmla="*/ 230 h 231"/>
              <a:gd name="T60" fmla="*/ 168 w 219"/>
              <a:gd name="T61" fmla="*/ 224 h 231"/>
              <a:gd name="T62" fmla="*/ 168 w 219"/>
              <a:gd name="T63" fmla="*/ 209 h 231"/>
              <a:gd name="T64" fmla="*/ 144 w 219"/>
              <a:gd name="T65" fmla="*/ 212 h 231"/>
              <a:gd name="T66" fmla="*/ 144 w 219"/>
              <a:gd name="T67" fmla="*/ 212 h 231"/>
              <a:gd name="T68" fmla="*/ 168 w 219"/>
              <a:gd name="T69" fmla="*/ 203 h 231"/>
              <a:gd name="T70" fmla="*/ 168 w 219"/>
              <a:gd name="T71" fmla="*/ 157 h 231"/>
              <a:gd name="T72" fmla="*/ 149 w 219"/>
              <a:gd name="T73" fmla="*/ 134 h 231"/>
              <a:gd name="T74" fmla="*/ 168 w 219"/>
              <a:gd name="T75" fmla="*/ 150 h 231"/>
              <a:gd name="T76" fmla="*/ 168 w 219"/>
              <a:gd name="T77" fmla="*/ 132 h 231"/>
              <a:gd name="T78" fmla="*/ 146 w 219"/>
              <a:gd name="T79" fmla="*/ 11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9" h="231">
                <a:moveTo>
                  <a:pt x="168" y="224"/>
                </a:moveTo>
                <a:cubicBezTo>
                  <a:pt x="179" y="221"/>
                  <a:pt x="189" y="217"/>
                  <a:pt x="197" y="212"/>
                </a:cubicBezTo>
                <a:cubicBezTo>
                  <a:pt x="219" y="196"/>
                  <a:pt x="191" y="157"/>
                  <a:pt x="168" y="132"/>
                </a:cubicBezTo>
                <a:cubicBezTo>
                  <a:pt x="168" y="150"/>
                  <a:pt x="168" y="150"/>
                  <a:pt x="168" y="150"/>
                </a:cubicBezTo>
                <a:cubicBezTo>
                  <a:pt x="180" y="162"/>
                  <a:pt x="193" y="177"/>
                  <a:pt x="192" y="190"/>
                </a:cubicBezTo>
                <a:cubicBezTo>
                  <a:pt x="192" y="201"/>
                  <a:pt x="180" y="207"/>
                  <a:pt x="168" y="209"/>
                </a:cubicBezTo>
                <a:cubicBezTo>
                  <a:pt x="168" y="224"/>
                  <a:pt x="168" y="224"/>
                  <a:pt x="168" y="224"/>
                </a:cubicBezTo>
                <a:close/>
                <a:moveTo>
                  <a:pt x="168" y="203"/>
                </a:moveTo>
                <a:cubicBezTo>
                  <a:pt x="168" y="157"/>
                  <a:pt x="168" y="157"/>
                  <a:pt x="168" y="157"/>
                </a:cubicBezTo>
                <a:cubicBezTo>
                  <a:pt x="175" y="167"/>
                  <a:pt x="182" y="179"/>
                  <a:pt x="181" y="187"/>
                </a:cubicBezTo>
                <a:cubicBezTo>
                  <a:pt x="180" y="194"/>
                  <a:pt x="175" y="199"/>
                  <a:pt x="168" y="203"/>
                </a:cubicBezTo>
                <a:close/>
                <a:moveTo>
                  <a:pt x="146" y="112"/>
                </a:moveTo>
                <a:cubicBezTo>
                  <a:pt x="146" y="112"/>
                  <a:pt x="141" y="109"/>
                  <a:pt x="141" y="98"/>
                </a:cubicBezTo>
                <a:cubicBezTo>
                  <a:pt x="141" y="90"/>
                  <a:pt x="141" y="56"/>
                  <a:pt x="141" y="44"/>
                </a:cubicBezTo>
                <a:cubicBezTo>
                  <a:pt x="144" y="43"/>
                  <a:pt x="146" y="40"/>
                  <a:pt x="146" y="37"/>
                </a:cubicBezTo>
                <a:cubicBezTo>
                  <a:pt x="148" y="37"/>
                  <a:pt x="148" y="37"/>
                  <a:pt x="148" y="37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3"/>
                  <a:pt x="146" y="13"/>
                </a:cubicBezTo>
                <a:cubicBezTo>
                  <a:pt x="146" y="6"/>
                  <a:pt x="132" y="0"/>
                  <a:pt x="114" y="0"/>
                </a:cubicBezTo>
                <a:cubicBezTo>
                  <a:pt x="95" y="0"/>
                  <a:pt x="81" y="6"/>
                  <a:pt x="81" y="13"/>
                </a:cubicBezTo>
                <a:cubicBezTo>
                  <a:pt x="81" y="13"/>
                  <a:pt x="81" y="14"/>
                  <a:pt x="81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37"/>
                  <a:pt x="80" y="37"/>
                  <a:pt x="80" y="37"/>
                </a:cubicBezTo>
                <a:cubicBezTo>
                  <a:pt x="81" y="37"/>
                  <a:pt x="81" y="37"/>
                  <a:pt x="81" y="37"/>
                </a:cubicBezTo>
                <a:cubicBezTo>
                  <a:pt x="81" y="40"/>
                  <a:pt x="84" y="43"/>
                  <a:pt x="90" y="45"/>
                </a:cubicBezTo>
                <a:cubicBezTo>
                  <a:pt x="90" y="56"/>
                  <a:pt x="90" y="90"/>
                  <a:pt x="90" y="98"/>
                </a:cubicBezTo>
                <a:cubicBezTo>
                  <a:pt x="90" y="109"/>
                  <a:pt x="83" y="112"/>
                  <a:pt x="83" y="112"/>
                </a:cubicBezTo>
                <a:cubicBezTo>
                  <a:pt x="71" y="119"/>
                  <a:pt x="0" y="190"/>
                  <a:pt x="31" y="212"/>
                </a:cubicBezTo>
                <a:cubicBezTo>
                  <a:pt x="58" y="231"/>
                  <a:pt x="105" y="230"/>
                  <a:pt x="114" y="230"/>
                </a:cubicBezTo>
                <a:cubicBezTo>
                  <a:pt x="121" y="230"/>
                  <a:pt x="145" y="230"/>
                  <a:pt x="168" y="224"/>
                </a:cubicBezTo>
                <a:cubicBezTo>
                  <a:pt x="168" y="209"/>
                  <a:pt x="168" y="209"/>
                  <a:pt x="168" y="209"/>
                </a:cubicBezTo>
                <a:cubicBezTo>
                  <a:pt x="156" y="212"/>
                  <a:pt x="144" y="212"/>
                  <a:pt x="144" y="212"/>
                </a:cubicBezTo>
                <a:cubicBezTo>
                  <a:pt x="144" y="212"/>
                  <a:pt x="144" y="212"/>
                  <a:pt x="144" y="212"/>
                </a:cubicBezTo>
                <a:cubicBezTo>
                  <a:pt x="144" y="212"/>
                  <a:pt x="158" y="210"/>
                  <a:pt x="168" y="203"/>
                </a:cubicBezTo>
                <a:cubicBezTo>
                  <a:pt x="168" y="157"/>
                  <a:pt x="168" y="157"/>
                  <a:pt x="168" y="157"/>
                </a:cubicBezTo>
                <a:cubicBezTo>
                  <a:pt x="159" y="144"/>
                  <a:pt x="149" y="134"/>
                  <a:pt x="149" y="134"/>
                </a:cubicBezTo>
                <a:cubicBezTo>
                  <a:pt x="149" y="134"/>
                  <a:pt x="158" y="141"/>
                  <a:pt x="168" y="150"/>
                </a:cubicBezTo>
                <a:cubicBezTo>
                  <a:pt x="168" y="132"/>
                  <a:pt x="168" y="132"/>
                  <a:pt x="168" y="132"/>
                </a:cubicBezTo>
                <a:cubicBezTo>
                  <a:pt x="159" y="122"/>
                  <a:pt x="150" y="114"/>
                  <a:pt x="146" y="112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24" name="Oval 21"/>
          <p:cNvSpPr>
            <a:spLocks noChangeArrowheads="1"/>
          </p:cNvSpPr>
          <p:nvPr/>
        </p:nvSpPr>
        <p:spPr bwMode="auto">
          <a:xfrm>
            <a:off x="9336351" y="2639268"/>
            <a:ext cx="141251" cy="141251"/>
          </a:xfrm>
          <a:prstGeom prst="ellipse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25" name="Freeform 22"/>
          <p:cNvSpPr/>
          <p:nvPr/>
        </p:nvSpPr>
        <p:spPr bwMode="auto">
          <a:xfrm>
            <a:off x="9387136" y="2744016"/>
            <a:ext cx="222192" cy="463429"/>
          </a:xfrm>
          <a:custGeom>
            <a:avLst/>
            <a:gdLst>
              <a:gd name="T0" fmla="*/ 0 w 102"/>
              <a:gd name="T1" fmla="*/ 6 h 213"/>
              <a:gd name="T2" fmla="*/ 68 w 102"/>
              <a:gd name="T3" fmla="*/ 184 h 213"/>
              <a:gd name="T4" fmla="*/ 99 w 102"/>
              <a:gd name="T5" fmla="*/ 213 h 213"/>
              <a:gd name="T6" fmla="*/ 23 w 102"/>
              <a:gd name="T7" fmla="*/ 0 h 213"/>
              <a:gd name="T8" fmla="*/ 0 w 102"/>
              <a:gd name="T9" fmla="*/ 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213">
                <a:moveTo>
                  <a:pt x="0" y="6"/>
                </a:moveTo>
                <a:cubicBezTo>
                  <a:pt x="0" y="7"/>
                  <a:pt x="68" y="184"/>
                  <a:pt x="68" y="184"/>
                </a:cubicBezTo>
                <a:cubicBezTo>
                  <a:pt x="68" y="184"/>
                  <a:pt x="96" y="213"/>
                  <a:pt x="99" y="213"/>
                </a:cubicBezTo>
                <a:cubicBezTo>
                  <a:pt x="102" y="213"/>
                  <a:pt x="23" y="0"/>
                  <a:pt x="23" y="0"/>
                </a:cubicBezTo>
                <a:lnTo>
                  <a:pt x="0" y="6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26" name="Freeform 23"/>
          <p:cNvSpPr/>
          <p:nvPr/>
        </p:nvSpPr>
        <p:spPr bwMode="auto">
          <a:xfrm>
            <a:off x="9191926" y="2744017"/>
            <a:ext cx="238063" cy="457081"/>
          </a:xfrm>
          <a:custGeom>
            <a:avLst/>
            <a:gdLst>
              <a:gd name="T0" fmla="*/ 149 w 150"/>
              <a:gd name="T1" fmla="*/ 14 h 288"/>
              <a:gd name="T2" fmla="*/ 40 w 150"/>
              <a:gd name="T3" fmla="*/ 248 h 288"/>
              <a:gd name="T4" fmla="*/ 0 w 150"/>
              <a:gd name="T5" fmla="*/ 288 h 288"/>
              <a:gd name="T6" fmla="*/ 11 w 150"/>
              <a:gd name="T7" fmla="*/ 233 h 288"/>
              <a:gd name="T8" fmla="*/ 117 w 150"/>
              <a:gd name="T9" fmla="*/ 0 h 288"/>
              <a:gd name="T10" fmla="*/ 150 w 150"/>
              <a:gd name="T11" fmla="*/ 11 h 288"/>
              <a:gd name="T12" fmla="*/ 149 w 150"/>
              <a:gd name="T13" fmla="*/ 1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" h="288">
                <a:moveTo>
                  <a:pt x="149" y="14"/>
                </a:moveTo>
                <a:lnTo>
                  <a:pt x="40" y="248"/>
                </a:lnTo>
                <a:lnTo>
                  <a:pt x="0" y="288"/>
                </a:lnTo>
                <a:lnTo>
                  <a:pt x="11" y="233"/>
                </a:lnTo>
                <a:lnTo>
                  <a:pt x="117" y="0"/>
                </a:lnTo>
                <a:lnTo>
                  <a:pt x="150" y="11"/>
                </a:lnTo>
                <a:lnTo>
                  <a:pt x="149" y="14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27" name="Freeform 24"/>
          <p:cNvSpPr/>
          <p:nvPr/>
        </p:nvSpPr>
        <p:spPr bwMode="auto">
          <a:xfrm>
            <a:off x="9399834" y="2588481"/>
            <a:ext cx="25393" cy="79355"/>
          </a:xfrm>
          <a:custGeom>
            <a:avLst/>
            <a:gdLst>
              <a:gd name="T0" fmla="*/ 12 w 12"/>
              <a:gd name="T1" fmla="*/ 30 h 36"/>
              <a:gd name="T2" fmla="*/ 6 w 12"/>
              <a:gd name="T3" fmla="*/ 36 h 36"/>
              <a:gd name="T4" fmla="*/ 0 w 12"/>
              <a:gd name="T5" fmla="*/ 30 h 36"/>
              <a:gd name="T6" fmla="*/ 0 w 12"/>
              <a:gd name="T7" fmla="*/ 6 h 36"/>
              <a:gd name="T8" fmla="*/ 6 w 12"/>
              <a:gd name="T9" fmla="*/ 0 h 36"/>
              <a:gd name="T10" fmla="*/ 12 w 12"/>
              <a:gd name="T11" fmla="*/ 6 h 36"/>
              <a:gd name="T12" fmla="*/ 12 w 12"/>
              <a:gd name="T13" fmla="*/ 3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6">
                <a:moveTo>
                  <a:pt x="12" y="30"/>
                </a:moveTo>
                <a:cubicBezTo>
                  <a:pt x="12" y="33"/>
                  <a:pt x="10" y="36"/>
                  <a:pt x="6" y="36"/>
                </a:cubicBezTo>
                <a:cubicBezTo>
                  <a:pt x="3" y="36"/>
                  <a:pt x="0" y="33"/>
                  <a:pt x="0" y="30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0" y="0"/>
                  <a:pt x="12" y="3"/>
                  <a:pt x="12" y="6"/>
                </a:cubicBezTo>
                <a:lnTo>
                  <a:pt x="12" y="3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28" name="Freeform 25"/>
          <p:cNvSpPr>
            <a:spLocks noEditPoints="1"/>
          </p:cNvSpPr>
          <p:nvPr/>
        </p:nvSpPr>
        <p:spPr bwMode="auto">
          <a:xfrm>
            <a:off x="8263481" y="2247260"/>
            <a:ext cx="225367" cy="609441"/>
          </a:xfrm>
          <a:custGeom>
            <a:avLst/>
            <a:gdLst>
              <a:gd name="T0" fmla="*/ 51 w 103"/>
              <a:gd name="T1" fmla="*/ 280 h 280"/>
              <a:gd name="T2" fmla="*/ 103 w 103"/>
              <a:gd name="T3" fmla="*/ 140 h 280"/>
              <a:gd name="T4" fmla="*/ 51 w 103"/>
              <a:gd name="T5" fmla="*/ 0 h 280"/>
              <a:gd name="T6" fmla="*/ 51 w 103"/>
              <a:gd name="T7" fmla="*/ 22 h 280"/>
              <a:gd name="T8" fmla="*/ 94 w 103"/>
              <a:gd name="T9" fmla="*/ 140 h 280"/>
              <a:gd name="T10" fmla="*/ 51 w 103"/>
              <a:gd name="T11" fmla="*/ 257 h 280"/>
              <a:gd name="T12" fmla="*/ 51 w 103"/>
              <a:gd name="T13" fmla="*/ 280 h 280"/>
              <a:gd name="T14" fmla="*/ 51 w 103"/>
              <a:gd name="T15" fmla="*/ 0 h 280"/>
              <a:gd name="T16" fmla="*/ 0 w 103"/>
              <a:gd name="T17" fmla="*/ 140 h 280"/>
              <a:gd name="T18" fmla="*/ 51 w 103"/>
              <a:gd name="T19" fmla="*/ 280 h 280"/>
              <a:gd name="T20" fmla="*/ 51 w 103"/>
              <a:gd name="T21" fmla="*/ 280 h 280"/>
              <a:gd name="T22" fmla="*/ 51 w 103"/>
              <a:gd name="T23" fmla="*/ 257 h 280"/>
              <a:gd name="T24" fmla="*/ 51 w 103"/>
              <a:gd name="T25" fmla="*/ 257 h 280"/>
              <a:gd name="T26" fmla="*/ 51 w 103"/>
              <a:gd name="T27" fmla="*/ 257 h 280"/>
              <a:gd name="T28" fmla="*/ 8 w 103"/>
              <a:gd name="T29" fmla="*/ 140 h 280"/>
              <a:gd name="T30" fmla="*/ 51 w 103"/>
              <a:gd name="T31" fmla="*/ 22 h 280"/>
              <a:gd name="T32" fmla="*/ 51 w 103"/>
              <a:gd name="T33" fmla="*/ 22 h 280"/>
              <a:gd name="T34" fmla="*/ 51 w 103"/>
              <a:gd name="T35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3" h="280">
                <a:moveTo>
                  <a:pt x="51" y="280"/>
                </a:moveTo>
                <a:cubicBezTo>
                  <a:pt x="80" y="280"/>
                  <a:pt x="103" y="217"/>
                  <a:pt x="103" y="140"/>
                </a:cubicBezTo>
                <a:cubicBezTo>
                  <a:pt x="103" y="62"/>
                  <a:pt x="80" y="0"/>
                  <a:pt x="51" y="0"/>
                </a:cubicBezTo>
                <a:cubicBezTo>
                  <a:pt x="51" y="22"/>
                  <a:pt x="51" y="22"/>
                  <a:pt x="51" y="22"/>
                </a:cubicBezTo>
                <a:cubicBezTo>
                  <a:pt x="75" y="22"/>
                  <a:pt x="94" y="75"/>
                  <a:pt x="94" y="140"/>
                </a:cubicBezTo>
                <a:cubicBezTo>
                  <a:pt x="94" y="204"/>
                  <a:pt x="75" y="257"/>
                  <a:pt x="51" y="257"/>
                </a:cubicBezTo>
                <a:lnTo>
                  <a:pt x="51" y="280"/>
                </a:lnTo>
                <a:close/>
                <a:moveTo>
                  <a:pt x="51" y="0"/>
                </a:moveTo>
                <a:cubicBezTo>
                  <a:pt x="23" y="0"/>
                  <a:pt x="0" y="62"/>
                  <a:pt x="0" y="140"/>
                </a:cubicBezTo>
                <a:cubicBezTo>
                  <a:pt x="0" y="217"/>
                  <a:pt x="23" y="280"/>
                  <a:pt x="51" y="280"/>
                </a:cubicBezTo>
                <a:cubicBezTo>
                  <a:pt x="51" y="280"/>
                  <a:pt x="51" y="280"/>
                  <a:pt x="51" y="280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27" y="257"/>
                  <a:pt x="8" y="204"/>
                  <a:pt x="8" y="140"/>
                </a:cubicBezTo>
                <a:cubicBezTo>
                  <a:pt x="8" y="75"/>
                  <a:pt x="27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0"/>
                  <a:pt x="51" y="0"/>
                  <a:pt x="51" y="0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29" name="Freeform 26"/>
          <p:cNvSpPr>
            <a:spLocks noEditPoints="1"/>
          </p:cNvSpPr>
          <p:nvPr/>
        </p:nvSpPr>
        <p:spPr bwMode="auto">
          <a:xfrm>
            <a:off x="8069855" y="2439295"/>
            <a:ext cx="611029" cy="223780"/>
          </a:xfrm>
          <a:custGeom>
            <a:avLst/>
            <a:gdLst>
              <a:gd name="T0" fmla="*/ 280 w 280"/>
              <a:gd name="T1" fmla="*/ 52 h 103"/>
              <a:gd name="T2" fmla="*/ 140 w 280"/>
              <a:gd name="T3" fmla="*/ 0 h 103"/>
              <a:gd name="T4" fmla="*/ 140 w 280"/>
              <a:gd name="T5" fmla="*/ 8 h 103"/>
              <a:gd name="T6" fmla="*/ 257 w 280"/>
              <a:gd name="T7" fmla="*/ 52 h 103"/>
              <a:gd name="T8" fmla="*/ 140 w 280"/>
              <a:gd name="T9" fmla="*/ 95 h 103"/>
              <a:gd name="T10" fmla="*/ 140 w 280"/>
              <a:gd name="T11" fmla="*/ 103 h 103"/>
              <a:gd name="T12" fmla="*/ 280 w 280"/>
              <a:gd name="T13" fmla="*/ 52 h 103"/>
              <a:gd name="T14" fmla="*/ 140 w 280"/>
              <a:gd name="T15" fmla="*/ 0 h 103"/>
              <a:gd name="T16" fmla="*/ 140 w 280"/>
              <a:gd name="T17" fmla="*/ 0 h 103"/>
              <a:gd name="T18" fmla="*/ 0 w 280"/>
              <a:gd name="T19" fmla="*/ 52 h 103"/>
              <a:gd name="T20" fmla="*/ 140 w 280"/>
              <a:gd name="T21" fmla="*/ 103 h 103"/>
              <a:gd name="T22" fmla="*/ 140 w 280"/>
              <a:gd name="T23" fmla="*/ 103 h 103"/>
              <a:gd name="T24" fmla="*/ 140 w 280"/>
              <a:gd name="T25" fmla="*/ 95 h 103"/>
              <a:gd name="T26" fmla="*/ 140 w 280"/>
              <a:gd name="T27" fmla="*/ 95 h 103"/>
              <a:gd name="T28" fmla="*/ 23 w 280"/>
              <a:gd name="T29" fmla="*/ 52 h 103"/>
              <a:gd name="T30" fmla="*/ 23 w 280"/>
              <a:gd name="T31" fmla="*/ 52 h 103"/>
              <a:gd name="T32" fmla="*/ 140 w 280"/>
              <a:gd name="T33" fmla="*/ 8 h 103"/>
              <a:gd name="T34" fmla="*/ 140 w 280"/>
              <a:gd name="T35" fmla="*/ 8 h 103"/>
              <a:gd name="T36" fmla="*/ 140 w 280"/>
              <a:gd name="T37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0" h="103">
                <a:moveTo>
                  <a:pt x="280" y="52"/>
                </a:moveTo>
                <a:cubicBezTo>
                  <a:pt x="280" y="23"/>
                  <a:pt x="217" y="0"/>
                  <a:pt x="140" y="0"/>
                </a:cubicBezTo>
                <a:cubicBezTo>
                  <a:pt x="140" y="8"/>
                  <a:pt x="140" y="8"/>
                  <a:pt x="140" y="8"/>
                </a:cubicBezTo>
                <a:cubicBezTo>
                  <a:pt x="205" y="8"/>
                  <a:pt x="257" y="28"/>
                  <a:pt x="257" y="52"/>
                </a:cubicBezTo>
                <a:cubicBezTo>
                  <a:pt x="257" y="75"/>
                  <a:pt x="205" y="95"/>
                  <a:pt x="140" y="95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217" y="103"/>
                  <a:pt x="280" y="80"/>
                  <a:pt x="280" y="52"/>
                </a:cubicBezTo>
                <a:close/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63" y="0"/>
                  <a:pt x="0" y="23"/>
                  <a:pt x="0" y="52"/>
                </a:cubicBezTo>
                <a:cubicBezTo>
                  <a:pt x="0" y="80"/>
                  <a:pt x="63" y="103"/>
                  <a:pt x="140" y="103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75" y="95"/>
                  <a:pt x="23" y="75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28"/>
                  <a:pt x="75" y="8"/>
                  <a:pt x="140" y="8"/>
                </a:cubicBezTo>
                <a:cubicBezTo>
                  <a:pt x="140" y="8"/>
                  <a:pt x="140" y="8"/>
                  <a:pt x="140" y="8"/>
                </a:cubicBezTo>
                <a:lnTo>
                  <a:pt x="140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30" name="Freeform 27"/>
          <p:cNvSpPr>
            <a:spLocks noEditPoints="1"/>
          </p:cNvSpPr>
          <p:nvPr/>
        </p:nvSpPr>
        <p:spPr bwMode="auto">
          <a:xfrm>
            <a:off x="8115881" y="2301221"/>
            <a:ext cx="518977" cy="498345"/>
          </a:xfrm>
          <a:custGeom>
            <a:avLst/>
            <a:gdLst>
              <a:gd name="T0" fmla="*/ 218 w 238"/>
              <a:gd name="T1" fmla="*/ 16 h 229"/>
              <a:gd name="T2" fmla="*/ 119 w 238"/>
              <a:gd name="T3" fmla="*/ 46 h 229"/>
              <a:gd name="T4" fmla="*/ 119 w 238"/>
              <a:gd name="T5" fmla="*/ 57 h 229"/>
              <a:gd name="T6" fmla="*/ 202 w 238"/>
              <a:gd name="T7" fmla="*/ 32 h 229"/>
              <a:gd name="T8" fmla="*/ 150 w 238"/>
              <a:gd name="T9" fmla="*/ 145 h 229"/>
              <a:gd name="T10" fmla="*/ 119 w 238"/>
              <a:gd name="T11" fmla="*/ 172 h 229"/>
              <a:gd name="T12" fmla="*/ 119 w 238"/>
              <a:gd name="T13" fmla="*/ 183 h 229"/>
              <a:gd name="T14" fmla="*/ 156 w 238"/>
              <a:gd name="T15" fmla="*/ 151 h 229"/>
              <a:gd name="T16" fmla="*/ 218 w 238"/>
              <a:gd name="T17" fmla="*/ 16 h 229"/>
              <a:gd name="T18" fmla="*/ 119 w 238"/>
              <a:gd name="T19" fmla="*/ 46 h 229"/>
              <a:gd name="T20" fmla="*/ 83 w 238"/>
              <a:gd name="T21" fmla="*/ 78 h 229"/>
              <a:gd name="T22" fmla="*/ 20 w 238"/>
              <a:gd name="T23" fmla="*/ 214 h 229"/>
              <a:gd name="T24" fmla="*/ 119 w 238"/>
              <a:gd name="T25" fmla="*/ 183 h 229"/>
              <a:gd name="T26" fmla="*/ 119 w 238"/>
              <a:gd name="T27" fmla="*/ 172 h 229"/>
              <a:gd name="T28" fmla="*/ 36 w 238"/>
              <a:gd name="T29" fmla="*/ 197 h 229"/>
              <a:gd name="T30" fmla="*/ 36 w 238"/>
              <a:gd name="T31" fmla="*/ 197 h 229"/>
              <a:gd name="T32" fmla="*/ 89 w 238"/>
              <a:gd name="T33" fmla="*/ 84 h 229"/>
              <a:gd name="T34" fmla="*/ 119 w 238"/>
              <a:gd name="T35" fmla="*/ 57 h 229"/>
              <a:gd name="T36" fmla="*/ 119 w 238"/>
              <a:gd name="T37" fmla="*/ 4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9">
                <a:moveTo>
                  <a:pt x="218" y="16"/>
                </a:moveTo>
                <a:cubicBezTo>
                  <a:pt x="202" y="0"/>
                  <a:pt x="162" y="13"/>
                  <a:pt x="119" y="4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55" y="30"/>
                  <a:pt x="189" y="19"/>
                  <a:pt x="202" y="32"/>
                </a:cubicBezTo>
                <a:cubicBezTo>
                  <a:pt x="219" y="49"/>
                  <a:pt x="195" y="99"/>
                  <a:pt x="150" y="145"/>
                </a:cubicBezTo>
                <a:cubicBezTo>
                  <a:pt x="140" y="155"/>
                  <a:pt x="129" y="164"/>
                  <a:pt x="119" y="17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31" y="174"/>
                  <a:pt x="144" y="163"/>
                  <a:pt x="156" y="151"/>
                </a:cubicBezTo>
                <a:cubicBezTo>
                  <a:pt x="210" y="96"/>
                  <a:pt x="238" y="36"/>
                  <a:pt x="218" y="16"/>
                </a:cubicBezTo>
                <a:close/>
                <a:moveTo>
                  <a:pt x="119" y="46"/>
                </a:moveTo>
                <a:cubicBezTo>
                  <a:pt x="107" y="55"/>
                  <a:pt x="95" y="66"/>
                  <a:pt x="83" y="78"/>
                </a:cubicBezTo>
                <a:cubicBezTo>
                  <a:pt x="28" y="133"/>
                  <a:pt x="0" y="193"/>
                  <a:pt x="20" y="214"/>
                </a:cubicBezTo>
                <a:cubicBezTo>
                  <a:pt x="36" y="229"/>
                  <a:pt x="76" y="216"/>
                  <a:pt x="119" y="18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83" y="199"/>
                  <a:pt x="49" y="211"/>
                  <a:pt x="36" y="197"/>
                </a:cubicBezTo>
                <a:cubicBezTo>
                  <a:pt x="36" y="197"/>
                  <a:pt x="36" y="197"/>
                  <a:pt x="36" y="197"/>
                </a:cubicBezTo>
                <a:cubicBezTo>
                  <a:pt x="19" y="181"/>
                  <a:pt x="43" y="130"/>
                  <a:pt x="89" y="84"/>
                </a:cubicBezTo>
                <a:cubicBezTo>
                  <a:pt x="99" y="74"/>
                  <a:pt x="109" y="65"/>
                  <a:pt x="119" y="57"/>
                </a:cubicBezTo>
                <a:lnTo>
                  <a:pt x="119" y="46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31" name="Freeform 28"/>
          <p:cNvSpPr>
            <a:spLocks noEditPoints="1"/>
          </p:cNvSpPr>
          <p:nvPr/>
        </p:nvSpPr>
        <p:spPr bwMode="auto">
          <a:xfrm>
            <a:off x="8115881" y="2301221"/>
            <a:ext cx="518977" cy="498345"/>
          </a:xfrm>
          <a:custGeom>
            <a:avLst/>
            <a:gdLst>
              <a:gd name="T0" fmla="*/ 218 w 238"/>
              <a:gd name="T1" fmla="*/ 214 h 229"/>
              <a:gd name="T2" fmla="*/ 156 w 238"/>
              <a:gd name="T3" fmla="*/ 78 h 229"/>
              <a:gd name="T4" fmla="*/ 119 w 238"/>
              <a:gd name="T5" fmla="*/ 46 h 229"/>
              <a:gd name="T6" fmla="*/ 119 w 238"/>
              <a:gd name="T7" fmla="*/ 57 h 229"/>
              <a:gd name="T8" fmla="*/ 150 w 238"/>
              <a:gd name="T9" fmla="*/ 84 h 229"/>
              <a:gd name="T10" fmla="*/ 202 w 238"/>
              <a:gd name="T11" fmla="*/ 197 h 229"/>
              <a:gd name="T12" fmla="*/ 119 w 238"/>
              <a:gd name="T13" fmla="*/ 172 h 229"/>
              <a:gd name="T14" fmla="*/ 119 w 238"/>
              <a:gd name="T15" fmla="*/ 183 h 229"/>
              <a:gd name="T16" fmla="*/ 218 w 238"/>
              <a:gd name="T17" fmla="*/ 214 h 229"/>
              <a:gd name="T18" fmla="*/ 119 w 238"/>
              <a:gd name="T19" fmla="*/ 46 h 229"/>
              <a:gd name="T20" fmla="*/ 20 w 238"/>
              <a:gd name="T21" fmla="*/ 16 h 229"/>
              <a:gd name="T22" fmla="*/ 83 w 238"/>
              <a:gd name="T23" fmla="*/ 151 h 229"/>
              <a:gd name="T24" fmla="*/ 119 w 238"/>
              <a:gd name="T25" fmla="*/ 183 h 229"/>
              <a:gd name="T26" fmla="*/ 119 w 238"/>
              <a:gd name="T27" fmla="*/ 172 h 229"/>
              <a:gd name="T28" fmla="*/ 89 w 238"/>
              <a:gd name="T29" fmla="*/ 145 h 229"/>
              <a:gd name="T30" fmla="*/ 36 w 238"/>
              <a:gd name="T31" fmla="*/ 32 h 229"/>
              <a:gd name="T32" fmla="*/ 36 w 238"/>
              <a:gd name="T33" fmla="*/ 32 h 229"/>
              <a:gd name="T34" fmla="*/ 119 w 238"/>
              <a:gd name="T35" fmla="*/ 57 h 229"/>
              <a:gd name="T36" fmla="*/ 119 w 238"/>
              <a:gd name="T37" fmla="*/ 4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9">
                <a:moveTo>
                  <a:pt x="218" y="214"/>
                </a:moveTo>
                <a:cubicBezTo>
                  <a:pt x="238" y="193"/>
                  <a:pt x="210" y="133"/>
                  <a:pt x="156" y="78"/>
                </a:cubicBezTo>
                <a:cubicBezTo>
                  <a:pt x="144" y="66"/>
                  <a:pt x="131" y="55"/>
                  <a:pt x="119" y="4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29" y="65"/>
                  <a:pt x="140" y="74"/>
                  <a:pt x="150" y="84"/>
                </a:cubicBezTo>
                <a:cubicBezTo>
                  <a:pt x="195" y="130"/>
                  <a:pt x="219" y="181"/>
                  <a:pt x="202" y="197"/>
                </a:cubicBezTo>
                <a:cubicBezTo>
                  <a:pt x="189" y="211"/>
                  <a:pt x="155" y="199"/>
                  <a:pt x="119" y="17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62" y="216"/>
                  <a:pt x="202" y="229"/>
                  <a:pt x="218" y="214"/>
                </a:cubicBezTo>
                <a:close/>
                <a:moveTo>
                  <a:pt x="119" y="46"/>
                </a:moveTo>
                <a:cubicBezTo>
                  <a:pt x="76" y="13"/>
                  <a:pt x="36" y="0"/>
                  <a:pt x="20" y="16"/>
                </a:cubicBezTo>
                <a:cubicBezTo>
                  <a:pt x="0" y="36"/>
                  <a:pt x="28" y="96"/>
                  <a:pt x="83" y="151"/>
                </a:cubicBezTo>
                <a:cubicBezTo>
                  <a:pt x="95" y="163"/>
                  <a:pt x="107" y="174"/>
                  <a:pt x="119" y="18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109" y="164"/>
                  <a:pt x="99" y="155"/>
                  <a:pt x="89" y="145"/>
                </a:cubicBezTo>
                <a:cubicBezTo>
                  <a:pt x="43" y="99"/>
                  <a:pt x="19" y="49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49" y="19"/>
                  <a:pt x="83" y="30"/>
                  <a:pt x="119" y="57"/>
                </a:cubicBezTo>
                <a:lnTo>
                  <a:pt x="119" y="46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32" name="Oval 29"/>
          <p:cNvSpPr>
            <a:spLocks noChangeArrowheads="1"/>
          </p:cNvSpPr>
          <p:nvPr/>
        </p:nvSpPr>
        <p:spPr bwMode="auto">
          <a:xfrm>
            <a:off x="8330138" y="2504367"/>
            <a:ext cx="93639" cy="93639"/>
          </a:xfrm>
          <a:prstGeom prst="ellipse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33" name="Freeform 30"/>
          <p:cNvSpPr>
            <a:spLocks noEditPoints="1"/>
          </p:cNvSpPr>
          <p:nvPr/>
        </p:nvSpPr>
        <p:spPr bwMode="auto">
          <a:xfrm>
            <a:off x="9049087" y="2074266"/>
            <a:ext cx="257108" cy="487236"/>
          </a:xfrm>
          <a:custGeom>
            <a:avLst/>
            <a:gdLst>
              <a:gd name="T0" fmla="*/ 67 w 162"/>
              <a:gd name="T1" fmla="*/ 307 h 307"/>
              <a:gd name="T2" fmla="*/ 162 w 162"/>
              <a:gd name="T3" fmla="*/ 307 h 307"/>
              <a:gd name="T4" fmla="*/ 67 w 162"/>
              <a:gd name="T5" fmla="*/ 127 h 307"/>
              <a:gd name="T6" fmla="*/ 67 w 162"/>
              <a:gd name="T7" fmla="*/ 193 h 307"/>
              <a:gd name="T8" fmla="*/ 110 w 162"/>
              <a:gd name="T9" fmla="*/ 267 h 307"/>
              <a:gd name="T10" fmla="*/ 67 w 162"/>
              <a:gd name="T11" fmla="*/ 267 h 307"/>
              <a:gd name="T12" fmla="*/ 67 w 162"/>
              <a:gd name="T13" fmla="*/ 307 h 307"/>
              <a:gd name="T14" fmla="*/ 0 w 162"/>
              <a:gd name="T15" fmla="*/ 0 h 307"/>
              <a:gd name="T16" fmla="*/ 0 w 162"/>
              <a:gd name="T17" fmla="*/ 307 h 307"/>
              <a:gd name="T18" fmla="*/ 67 w 162"/>
              <a:gd name="T19" fmla="*/ 307 h 307"/>
              <a:gd name="T20" fmla="*/ 67 w 162"/>
              <a:gd name="T21" fmla="*/ 267 h 307"/>
              <a:gd name="T22" fmla="*/ 24 w 162"/>
              <a:gd name="T23" fmla="*/ 267 h 307"/>
              <a:gd name="T24" fmla="*/ 24 w 162"/>
              <a:gd name="T25" fmla="*/ 120 h 307"/>
              <a:gd name="T26" fmla="*/ 24 w 162"/>
              <a:gd name="T27" fmla="*/ 120 h 307"/>
              <a:gd name="T28" fmla="*/ 67 w 162"/>
              <a:gd name="T29" fmla="*/ 193 h 307"/>
              <a:gd name="T30" fmla="*/ 67 w 162"/>
              <a:gd name="T31" fmla="*/ 127 h 307"/>
              <a:gd name="T32" fmla="*/ 0 w 162"/>
              <a:gd name="T33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" h="307">
                <a:moveTo>
                  <a:pt x="67" y="307"/>
                </a:moveTo>
                <a:lnTo>
                  <a:pt x="162" y="307"/>
                </a:lnTo>
                <a:lnTo>
                  <a:pt x="67" y="127"/>
                </a:lnTo>
                <a:lnTo>
                  <a:pt x="67" y="193"/>
                </a:lnTo>
                <a:lnTo>
                  <a:pt x="110" y="267"/>
                </a:lnTo>
                <a:lnTo>
                  <a:pt x="67" y="267"/>
                </a:lnTo>
                <a:lnTo>
                  <a:pt x="67" y="307"/>
                </a:lnTo>
                <a:close/>
                <a:moveTo>
                  <a:pt x="0" y="0"/>
                </a:moveTo>
                <a:lnTo>
                  <a:pt x="0" y="307"/>
                </a:lnTo>
                <a:lnTo>
                  <a:pt x="67" y="307"/>
                </a:lnTo>
                <a:lnTo>
                  <a:pt x="67" y="267"/>
                </a:lnTo>
                <a:lnTo>
                  <a:pt x="24" y="267"/>
                </a:lnTo>
                <a:lnTo>
                  <a:pt x="24" y="120"/>
                </a:lnTo>
                <a:lnTo>
                  <a:pt x="24" y="120"/>
                </a:lnTo>
                <a:lnTo>
                  <a:pt x="67" y="193"/>
                </a:lnTo>
                <a:lnTo>
                  <a:pt x="67" y="127"/>
                </a:lnTo>
                <a:lnTo>
                  <a:pt x="0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34" name="Rectangle 31"/>
          <p:cNvSpPr>
            <a:spLocks noChangeArrowheads="1"/>
          </p:cNvSpPr>
          <p:nvPr/>
        </p:nvSpPr>
        <p:spPr bwMode="auto">
          <a:xfrm>
            <a:off x="8920534" y="2072679"/>
            <a:ext cx="65071" cy="474540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35" name="Freeform 32"/>
          <p:cNvSpPr>
            <a:spLocks noEditPoints="1"/>
          </p:cNvSpPr>
          <p:nvPr/>
        </p:nvSpPr>
        <p:spPr bwMode="auto">
          <a:xfrm>
            <a:off x="6812883" y="4462832"/>
            <a:ext cx="561829" cy="411056"/>
          </a:xfrm>
          <a:custGeom>
            <a:avLst/>
            <a:gdLst>
              <a:gd name="T0" fmla="*/ 213 w 258"/>
              <a:gd name="T1" fmla="*/ 31 h 189"/>
              <a:gd name="T2" fmla="*/ 204 w 258"/>
              <a:gd name="T3" fmla="*/ 69 h 189"/>
              <a:gd name="T4" fmla="*/ 228 w 258"/>
              <a:gd name="T5" fmla="*/ 109 h 189"/>
              <a:gd name="T6" fmla="*/ 204 w 258"/>
              <a:gd name="T7" fmla="*/ 146 h 189"/>
              <a:gd name="T8" fmla="*/ 204 w 258"/>
              <a:gd name="T9" fmla="*/ 27 h 189"/>
              <a:gd name="T10" fmla="*/ 91 w 258"/>
              <a:gd name="T11" fmla="*/ 14 h 189"/>
              <a:gd name="T12" fmla="*/ 97 w 258"/>
              <a:gd name="T13" fmla="*/ 15 h 189"/>
              <a:gd name="T14" fmla="*/ 91 w 258"/>
              <a:gd name="T15" fmla="*/ 42 h 189"/>
              <a:gd name="T16" fmla="*/ 91 w 258"/>
              <a:gd name="T17" fmla="*/ 162 h 189"/>
              <a:gd name="T18" fmla="*/ 166 w 258"/>
              <a:gd name="T19" fmla="*/ 145 h 189"/>
              <a:gd name="T20" fmla="*/ 204 w 258"/>
              <a:gd name="T21" fmla="*/ 125 h 189"/>
              <a:gd name="T22" fmla="*/ 191 w 258"/>
              <a:gd name="T23" fmla="*/ 122 h 189"/>
              <a:gd name="T24" fmla="*/ 204 w 258"/>
              <a:gd name="T25" fmla="*/ 69 h 189"/>
              <a:gd name="T26" fmla="*/ 91 w 258"/>
              <a:gd name="T27" fmla="*/ 6 h 189"/>
              <a:gd name="T28" fmla="*/ 78 w 258"/>
              <a:gd name="T29" fmla="*/ 24 h 189"/>
              <a:gd name="T30" fmla="*/ 91 w 258"/>
              <a:gd name="T31" fmla="*/ 14 h 189"/>
              <a:gd name="T32" fmla="*/ 78 w 258"/>
              <a:gd name="T33" fmla="*/ 188 h 189"/>
              <a:gd name="T34" fmla="*/ 91 w 258"/>
              <a:gd name="T35" fmla="*/ 162 h 189"/>
              <a:gd name="T36" fmla="*/ 78 w 258"/>
              <a:gd name="T37" fmla="*/ 176 h 189"/>
              <a:gd name="T38" fmla="*/ 91 w 258"/>
              <a:gd name="T39" fmla="*/ 42 h 189"/>
              <a:gd name="T40" fmla="*/ 80 w 258"/>
              <a:gd name="T41" fmla="*/ 134 h 189"/>
              <a:gd name="T42" fmla="*/ 78 w 258"/>
              <a:gd name="T43" fmla="*/ 64 h 189"/>
              <a:gd name="T44" fmla="*/ 78 w 258"/>
              <a:gd name="T45" fmla="*/ 33 h 189"/>
              <a:gd name="T46" fmla="*/ 91 w 258"/>
              <a:gd name="T47" fmla="*/ 42 h 189"/>
              <a:gd name="T48" fmla="*/ 60 w 258"/>
              <a:gd name="T49" fmla="*/ 18 h 189"/>
              <a:gd name="T50" fmla="*/ 68 w 258"/>
              <a:gd name="T51" fmla="*/ 42 h 189"/>
              <a:gd name="T52" fmla="*/ 78 w 258"/>
              <a:gd name="T53" fmla="*/ 33 h 189"/>
              <a:gd name="T54" fmla="*/ 78 w 258"/>
              <a:gd name="T55" fmla="*/ 9 h 189"/>
              <a:gd name="T56" fmla="*/ 78 w 258"/>
              <a:gd name="T57" fmla="*/ 188 h 189"/>
              <a:gd name="T58" fmla="*/ 60 w 258"/>
              <a:gd name="T59" fmla="*/ 176 h 189"/>
              <a:gd name="T60" fmla="*/ 78 w 258"/>
              <a:gd name="T61" fmla="*/ 64 h 189"/>
              <a:gd name="T62" fmla="*/ 60 w 258"/>
              <a:gd name="T63" fmla="*/ 134 h 189"/>
              <a:gd name="T64" fmla="*/ 70 w 258"/>
              <a:gd name="T65" fmla="*/ 116 h 189"/>
              <a:gd name="T66" fmla="*/ 60 w 258"/>
              <a:gd name="T67" fmla="*/ 87 h 189"/>
              <a:gd name="T68" fmla="*/ 76 w 258"/>
              <a:gd name="T69" fmla="*/ 68 h 189"/>
              <a:gd name="T70" fmla="*/ 60 w 258"/>
              <a:gd name="T71" fmla="*/ 18 h 189"/>
              <a:gd name="T72" fmla="*/ 60 w 258"/>
              <a:gd name="T73" fmla="*/ 187 h 189"/>
              <a:gd name="T74" fmla="*/ 59 w 258"/>
              <a:gd name="T75" fmla="*/ 175 h 189"/>
              <a:gd name="T76" fmla="*/ 49 w 258"/>
              <a:gd name="T77" fmla="*/ 144 h 189"/>
              <a:gd name="T78" fmla="*/ 60 w 258"/>
              <a:gd name="T79" fmla="*/ 125 h 189"/>
              <a:gd name="T80" fmla="*/ 41 w 258"/>
              <a:gd name="T81" fmla="*/ 125 h 189"/>
              <a:gd name="T82" fmla="*/ 60 w 258"/>
              <a:gd name="T83" fmla="*/ 87 h 189"/>
              <a:gd name="T84" fmla="*/ 51 w 258"/>
              <a:gd name="T85" fmla="*/ 76 h 189"/>
              <a:gd name="T86" fmla="*/ 43 w 258"/>
              <a:gd name="T87" fmla="*/ 51 h 189"/>
              <a:gd name="T88" fmla="*/ 60 w 258"/>
              <a:gd name="T89" fmla="*/ 1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58" h="189">
                <a:moveTo>
                  <a:pt x="253" y="104"/>
                </a:moveTo>
                <a:cubicBezTo>
                  <a:pt x="258" y="60"/>
                  <a:pt x="213" y="31"/>
                  <a:pt x="213" y="31"/>
                </a:cubicBezTo>
                <a:cubicBezTo>
                  <a:pt x="210" y="30"/>
                  <a:pt x="207" y="28"/>
                  <a:pt x="204" y="27"/>
                </a:cubicBezTo>
                <a:cubicBezTo>
                  <a:pt x="204" y="69"/>
                  <a:pt x="204" y="69"/>
                  <a:pt x="204" y="69"/>
                </a:cubicBezTo>
                <a:cubicBezTo>
                  <a:pt x="208" y="69"/>
                  <a:pt x="212" y="70"/>
                  <a:pt x="216" y="72"/>
                </a:cubicBezTo>
                <a:cubicBezTo>
                  <a:pt x="230" y="79"/>
                  <a:pt x="235" y="95"/>
                  <a:pt x="228" y="109"/>
                </a:cubicBezTo>
                <a:cubicBezTo>
                  <a:pt x="224" y="119"/>
                  <a:pt x="214" y="125"/>
                  <a:pt x="204" y="125"/>
                </a:cubicBezTo>
                <a:cubicBezTo>
                  <a:pt x="204" y="146"/>
                  <a:pt x="204" y="146"/>
                  <a:pt x="204" y="146"/>
                </a:cubicBezTo>
                <a:cubicBezTo>
                  <a:pt x="230" y="144"/>
                  <a:pt x="249" y="134"/>
                  <a:pt x="253" y="104"/>
                </a:cubicBezTo>
                <a:close/>
                <a:moveTo>
                  <a:pt x="204" y="27"/>
                </a:moveTo>
                <a:cubicBezTo>
                  <a:pt x="156" y="5"/>
                  <a:pt x="119" y="0"/>
                  <a:pt x="91" y="6"/>
                </a:cubicBezTo>
                <a:cubicBezTo>
                  <a:pt x="91" y="14"/>
                  <a:pt x="91" y="14"/>
                  <a:pt x="91" y="14"/>
                </a:cubicBezTo>
                <a:cubicBezTo>
                  <a:pt x="93" y="14"/>
                  <a:pt x="95" y="14"/>
                  <a:pt x="97" y="15"/>
                </a:cubicBezTo>
                <a:cubicBezTo>
                  <a:pt x="97" y="15"/>
                  <a:pt x="97" y="15"/>
                  <a:pt x="97" y="15"/>
                </a:cubicBezTo>
                <a:cubicBezTo>
                  <a:pt x="104" y="19"/>
                  <a:pt x="107" y="27"/>
                  <a:pt x="103" y="34"/>
                </a:cubicBezTo>
                <a:cubicBezTo>
                  <a:pt x="101" y="39"/>
                  <a:pt x="96" y="42"/>
                  <a:pt x="91" y="42"/>
                </a:cubicBezTo>
                <a:cubicBezTo>
                  <a:pt x="91" y="146"/>
                  <a:pt x="91" y="146"/>
                  <a:pt x="91" y="146"/>
                </a:cubicBezTo>
                <a:cubicBezTo>
                  <a:pt x="93" y="151"/>
                  <a:pt x="93" y="157"/>
                  <a:pt x="91" y="162"/>
                </a:cubicBezTo>
                <a:cubicBezTo>
                  <a:pt x="91" y="185"/>
                  <a:pt x="91" y="185"/>
                  <a:pt x="91" y="185"/>
                </a:cubicBezTo>
                <a:cubicBezTo>
                  <a:pt x="117" y="174"/>
                  <a:pt x="138" y="143"/>
                  <a:pt x="166" y="145"/>
                </a:cubicBezTo>
                <a:cubicBezTo>
                  <a:pt x="179" y="147"/>
                  <a:pt x="192" y="147"/>
                  <a:pt x="204" y="146"/>
                </a:cubicBezTo>
                <a:cubicBezTo>
                  <a:pt x="204" y="125"/>
                  <a:pt x="204" y="125"/>
                  <a:pt x="204" y="125"/>
                </a:cubicBezTo>
                <a:cubicBezTo>
                  <a:pt x="199" y="125"/>
                  <a:pt x="195" y="124"/>
                  <a:pt x="191" y="122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77" y="115"/>
                  <a:pt x="172" y="98"/>
                  <a:pt x="179" y="84"/>
                </a:cubicBezTo>
                <a:cubicBezTo>
                  <a:pt x="184" y="74"/>
                  <a:pt x="193" y="69"/>
                  <a:pt x="204" y="69"/>
                </a:cubicBezTo>
                <a:lnTo>
                  <a:pt x="204" y="27"/>
                </a:lnTo>
                <a:close/>
                <a:moveTo>
                  <a:pt x="91" y="6"/>
                </a:moveTo>
                <a:cubicBezTo>
                  <a:pt x="86" y="6"/>
                  <a:pt x="82" y="8"/>
                  <a:pt x="78" y="9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3"/>
                  <a:pt x="78" y="22"/>
                  <a:pt x="78" y="22"/>
                </a:cubicBezTo>
                <a:cubicBezTo>
                  <a:pt x="81" y="17"/>
                  <a:pt x="86" y="14"/>
                  <a:pt x="91" y="14"/>
                </a:cubicBezTo>
                <a:cubicBezTo>
                  <a:pt x="91" y="6"/>
                  <a:pt x="91" y="6"/>
                  <a:pt x="91" y="6"/>
                </a:cubicBezTo>
                <a:close/>
                <a:moveTo>
                  <a:pt x="78" y="188"/>
                </a:moveTo>
                <a:cubicBezTo>
                  <a:pt x="82" y="188"/>
                  <a:pt x="87" y="187"/>
                  <a:pt x="91" y="185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90" y="163"/>
                  <a:pt x="90" y="164"/>
                  <a:pt x="90" y="165"/>
                </a:cubicBezTo>
                <a:cubicBezTo>
                  <a:pt x="87" y="170"/>
                  <a:pt x="83" y="174"/>
                  <a:pt x="78" y="176"/>
                </a:cubicBezTo>
                <a:cubicBezTo>
                  <a:pt x="78" y="188"/>
                  <a:pt x="78" y="188"/>
                  <a:pt x="78" y="188"/>
                </a:cubicBezTo>
                <a:close/>
                <a:moveTo>
                  <a:pt x="91" y="42"/>
                </a:moveTo>
                <a:cubicBezTo>
                  <a:pt x="91" y="146"/>
                  <a:pt x="91" y="146"/>
                  <a:pt x="91" y="146"/>
                </a:cubicBezTo>
                <a:cubicBezTo>
                  <a:pt x="89" y="141"/>
                  <a:pt x="85" y="136"/>
                  <a:pt x="80" y="134"/>
                </a:cubicBezTo>
                <a:cubicBezTo>
                  <a:pt x="79" y="133"/>
                  <a:pt x="78" y="133"/>
                  <a:pt x="78" y="133"/>
                </a:cubicBezTo>
                <a:cubicBezTo>
                  <a:pt x="78" y="64"/>
                  <a:pt x="78" y="64"/>
                  <a:pt x="78" y="64"/>
                </a:cubicBezTo>
                <a:cubicBezTo>
                  <a:pt x="79" y="61"/>
                  <a:pt x="79" y="57"/>
                  <a:pt x="78" y="54"/>
                </a:cubicBezTo>
                <a:cubicBezTo>
                  <a:pt x="78" y="33"/>
                  <a:pt x="78" y="33"/>
                  <a:pt x="78" y="33"/>
                </a:cubicBezTo>
                <a:cubicBezTo>
                  <a:pt x="79" y="36"/>
                  <a:pt x="81" y="39"/>
                  <a:pt x="84" y="41"/>
                </a:cubicBezTo>
                <a:cubicBezTo>
                  <a:pt x="86" y="42"/>
                  <a:pt x="89" y="42"/>
                  <a:pt x="91" y="42"/>
                </a:cubicBezTo>
                <a:close/>
                <a:moveTo>
                  <a:pt x="78" y="9"/>
                </a:moveTo>
                <a:cubicBezTo>
                  <a:pt x="71" y="11"/>
                  <a:pt x="65" y="14"/>
                  <a:pt x="60" y="18"/>
                </a:cubicBezTo>
                <a:cubicBezTo>
                  <a:pt x="60" y="40"/>
                  <a:pt x="60" y="40"/>
                  <a:pt x="60" y="40"/>
                </a:cubicBezTo>
                <a:cubicBezTo>
                  <a:pt x="62" y="40"/>
                  <a:pt x="65" y="41"/>
                  <a:pt x="68" y="42"/>
                </a:cubicBezTo>
                <a:cubicBezTo>
                  <a:pt x="73" y="45"/>
                  <a:pt x="76" y="49"/>
                  <a:pt x="78" y="54"/>
                </a:cubicBezTo>
                <a:cubicBezTo>
                  <a:pt x="78" y="33"/>
                  <a:pt x="78" y="33"/>
                  <a:pt x="78" y="33"/>
                </a:cubicBezTo>
                <a:cubicBezTo>
                  <a:pt x="77" y="30"/>
                  <a:pt x="77" y="27"/>
                  <a:pt x="78" y="24"/>
                </a:cubicBezTo>
                <a:cubicBezTo>
                  <a:pt x="78" y="9"/>
                  <a:pt x="78" y="9"/>
                  <a:pt x="78" y="9"/>
                </a:cubicBezTo>
                <a:close/>
                <a:moveTo>
                  <a:pt x="60" y="187"/>
                </a:moveTo>
                <a:cubicBezTo>
                  <a:pt x="66" y="188"/>
                  <a:pt x="72" y="189"/>
                  <a:pt x="78" y="188"/>
                </a:cubicBezTo>
                <a:cubicBezTo>
                  <a:pt x="78" y="176"/>
                  <a:pt x="78" y="176"/>
                  <a:pt x="78" y="176"/>
                </a:cubicBezTo>
                <a:cubicBezTo>
                  <a:pt x="72" y="178"/>
                  <a:pt x="65" y="178"/>
                  <a:pt x="60" y="176"/>
                </a:cubicBezTo>
                <a:cubicBezTo>
                  <a:pt x="60" y="187"/>
                  <a:pt x="60" y="187"/>
                  <a:pt x="60" y="187"/>
                </a:cubicBezTo>
                <a:close/>
                <a:moveTo>
                  <a:pt x="78" y="64"/>
                </a:moveTo>
                <a:cubicBezTo>
                  <a:pt x="78" y="133"/>
                  <a:pt x="78" y="133"/>
                  <a:pt x="78" y="133"/>
                </a:cubicBezTo>
                <a:cubicBezTo>
                  <a:pt x="72" y="131"/>
                  <a:pt x="65" y="131"/>
                  <a:pt x="60" y="134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4" y="123"/>
                  <a:pt x="67" y="120"/>
                  <a:pt x="70" y="116"/>
                </a:cubicBezTo>
                <a:cubicBezTo>
                  <a:pt x="75" y="105"/>
                  <a:pt x="71" y="92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0" y="78"/>
                  <a:pt x="60" y="78"/>
                  <a:pt x="60" y="78"/>
                </a:cubicBezTo>
                <a:cubicBezTo>
                  <a:pt x="66" y="78"/>
                  <a:pt x="73" y="74"/>
                  <a:pt x="76" y="68"/>
                </a:cubicBezTo>
                <a:cubicBezTo>
                  <a:pt x="77" y="66"/>
                  <a:pt x="77" y="65"/>
                  <a:pt x="78" y="64"/>
                </a:cubicBezTo>
                <a:close/>
                <a:moveTo>
                  <a:pt x="60" y="18"/>
                </a:moveTo>
                <a:cubicBezTo>
                  <a:pt x="0" y="56"/>
                  <a:pt x="10" y="159"/>
                  <a:pt x="46" y="180"/>
                </a:cubicBezTo>
                <a:cubicBezTo>
                  <a:pt x="51" y="183"/>
                  <a:pt x="55" y="185"/>
                  <a:pt x="60" y="187"/>
                </a:cubicBezTo>
                <a:cubicBezTo>
                  <a:pt x="60" y="176"/>
                  <a:pt x="60" y="176"/>
                  <a:pt x="60" y="176"/>
                </a:cubicBezTo>
                <a:cubicBezTo>
                  <a:pt x="59" y="175"/>
                  <a:pt x="59" y="175"/>
                  <a:pt x="59" y="175"/>
                </a:cubicBezTo>
                <a:cubicBezTo>
                  <a:pt x="59" y="175"/>
                  <a:pt x="59" y="175"/>
                  <a:pt x="59" y="175"/>
                </a:cubicBezTo>
                <a:cubicBezTo>
                  <a:pt x="48" y="170"/>
                  <a:pt x="43" y="156"/>
                  <a:pt x="49" y="144"/>
                </a:cubicBezTo>
                <a:cubicBezTo>
                  <a:pt x="51" y="139"/>
                  <a:pt x="55" y="136"/>
                  <a:pt x="60" y="134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54" y="128"/>
                  <a:pt x="47" y="128"/>
                  <a:pt x="41" y="125"/>
                </a:cubicBezTo>
                <a:cubicBezTo>
                  <a:pt x="41" y="125"/>
                  <a:pt x="41" y="125"/>
                  <a:pt x="41" y="125"/>
                </a:cubicBezTo>
                <a:cubicBezTo>
                  <a:pt x="31" y="120"/>
                  <a:pt x="26" y="107"/>
                  <a:pt x="32" y="97"/>
                </a:cubicBezTo>
                <a:cubicBezTo>
                  <a:pt x="37" y="86"/>
                  <a:pt x="49" y="82"/>
                  <a:pt x="60" y="87"/>
                </a:cubicBezTo>
                <a:cubicBezTo>
                  <a:pt x="60" y="78"/>
                  <a:pt x="60" y="78"/>
                  <a:pt x="60" y="78"/>
                </a:cubicBezTo>
                <a:cubicBezTo>
                  <a:pt x="57" y="78"/>
                  <a:pt x="54" y="77"/>
                  <a:pt x="51" y="76"/>
                </a:cubicBezTo>
                <a:cubicBezTo>
                  <a:pt x="42" y="71"/>
                  <a:pt x="38" y="60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6" y="44"/>
                  <a:pt x="53" y="40"/>
                  <a:pt x="60" y="40"/>
                </a:cubicBezTo>
                <a:lnTo>
                  <a:pt x="60" y="18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grpSp>
        <p:nvGrpSpPr>
          <p:cNvPr id="36" name="Group 127"/>
          <p:cNvGrpSpPr/>
          <p:nvPr/>
        </p:nvGrpSpPr>
        <p:grpSpPr>
          <a:xfrm>
            <a:off x="8392034" y="4873887"/>
            <a:ext cx="507869" cy="653880"/>
            <a:chOff x="8610600" y="4127500"/>
            <a:chExt cx="508001" cy="654050"/>
          </a:xfrm>
          <a:solidFill>
            <a:schemeClr val="accent1">
              <a:lumMod val="75000"/>
            </a:schemeClr>
          </a:solidFill>
        </p:grpSpPr>
        <p:sp>
          <p:nvSpPr>
            <p:cNvPr id="37" name="Freeform 33"/>
            <p:cNvSpPr/>
            <p:nvPr/>
          </p:nvSpPr>
          <p:spPr bwMode="auto">
            <a:xfrm>
              <a:off x="8618538" y="4127500"/>
              <a:ext cx="500063" cy="503238"/>
            </a:xfrm>
            <a:custGeom>
              <a:avLst/>
              <a:gdLst>
                <a:gd name="T0" fmla="*/ 169 w 230"/>
                <a:gd name="T1" fmla="*/ 12 h 231"/>
                <a:gd name="T2" fmla="*/ 215 w 230"/>
                <a:gd name="T3" fmla="*/ 103 h 231"/>
                <a:gd name="T4" fmla="*/ 102 w 230"/>
                <a:gd name="T5" fmla="*/ 216 h 231"/>
                <a:gd name="T6" fmla="*/ 12 w 230"/>
                <a:gd name="T7" fmla="*/ 171 h 231"/>
                <a:gd name="T8" fmla="*/ 0 w 230"/>
                <a:gd name="T9" fmla="*/ 181 h 231"/>
                <a:gd name="T10" fmla="*/ 102 w 230"/>
                <a:gd name="T11" fmla="*/ 231 h 231"/>
                <a:gd name="T12" fmla="*/ 230 w 230"/>
                <a:gd name="T13" fmla="*/ 103 h 231"/>
                <a:gd name="T14" fmla="*/ 178 w 230"/>
                <a:gd name="T15" fmla="*/ 0 h 231"/>
                <a:gd name="T16" fmla="*/ 169 w 230"/>
                <a:gd name="T17" fmla="*/ 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31">
                  <a:moveTo>
                    <a:pt x="169" y="12"/>
                  </a:moveTo>
                  <a:cubicBezTo>
                    <a:pt x="197" y="32"/>
                    <a:pt x="215" y="65"/>
                    <a:pt x="215" y="103"/>
                  </a:cubicBezTo>
                  <a:cubicBezTo>
                    <a:pt x="215" y="165"/>
                    <a:pt x="165" y="216"/>
                    <a:pt x="102" y="216"/>
                  </a:cubicBezTo>
                  <a:cubicBezTo>
                    <a:pt x="65" y="216"/>
                    <a:pt x="33" y="198"/>
                    <a:pt x="12" y="1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4" y="211"/>
                    <a:pt x="61" y="231"/>
                    <a:pt x="102" y="231"/>
                  </a:cubicBezTo>
                  <a:cubicBezTo>
                    <a:pt x="173" y="231"/>
                    <a:pt x="230" y="174"/>
                    <a:pt x="230" y="103"/>
                  </a:cubicBezTo>
                  <a:cubicBezTo>
                    <a:pt x="230" y="61"/>
                    <a:pt x="210" y="23"/>
                    <a:pt x="178" y="0"/>
                  </a:cubicBezTo>
                  <a:lnTo>
                    <a:pt x="16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id-ID" sz="1347"/>
            </a:p>
          </p:txBody>
        </p:sp>
        <p:sp>
          <p:nvSpPr>
            <p:cNvPr id="38" name="Freeform 34"/>
            <p:cNvSpPr>
              <a:spLocks noEditPoints="1"/>
            </p:cNvSpPr>
            <p:nvPr/>
          </p:nvSpPr>
          <p:spPr bwMode="auto">
            <a:xfrm>
              <a:off x="8621713" y="4137025"/>
              <a:ext cx="442913" cy="441325"/>
            </a:xfrm>
            <a:custGeom>
              <a:avLst/>
              <a:gdLst>
                <a:gd name="T0" fmla="*/ 102 w 203"/>
                <a:gd name="T1" fmla="*/ 203 h 203"/>
                <a:gd name="T2" fmla="*/ 203 w 203"/>
                <a:gd name="T3" fmla="*/ 101 h 203"/>
                <a:gd name="T4" fmla="*/ 102 w 203"/>
                <a:gd name="T5" fmla="*/ 0 h 203"/>
                <a:gd name="T6" fmla="*/ 102 w 203"/>
                <a:gd name="T7" fmla="*/ 5 h 203"/>
                <a:gd name="T8" fmla="*/ 198 w 203"/>
                <a:gd name="T9" fmla="*/ 101 h 203"/>
                <a:gd name="T10" fmla="*/ 102 w 203"/>
                <a:gd name="T11" fmla="*/ 198 h 203"/>
                <a:gd name="T12" fmla="*/ 102 w 203"/>
                <a:gd name="T13" fmla="*/ 203 h 203"/>
                <a:gd name="T14" fmla="*/ 102 w 203"/>
                <a:gd name="T15" fmla="*/ 0 h 203"/>
                <a:gd name="T16" fmla="*/ 0 w 203"/>
                <a:gd name="T17" fmla="*/ 101 h 203"/>
                <a:gd name="T18" fmla="*/ 102 w 203"/>
                <a:gd name="T19" fmla="*/ 203 h 203"/>
                <a:gd name="T20" fmla="*/ 102 w 203"/>
                <a:gd name="T21" fmla="*/ 203 h 203"/>
                <a:gd name="T22" fmla="*/ 102 w 203"/>
                <a:gd name="T23" fmla="*/ 198 h 203"/>
                <a:gd name="T24" fmla="*/ 102 w 203"/>
                <a:gd name="T25" fmla="*/ 198 h 203"/>
                <a:gd name="T26" fmla="*/ 102 w 203"/>
                <a:gd name="T27" fmla="*/ 198 h 203"/>
                <a:gd name="T28" fmla="*/ 5 w 203"/>
                <a:gd name="T29" fmla="*/ 101 h 203"/>
                <a:gd name="T30" fmla="*/ 102 w 203"/>
                <a:gd name="T31" fmla="*/ 5 h 203"/>
                <a:gd name="T32" fmla="*/ 102 w 203"/>
                <a:gd name="T33" fmla="*/ 5 h 203"/>
                <a:gd name="T34" fmla="*/ 102 w 203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158" y="203"/>
                    <a:pt x="203" y="157"/>
                    <a:pt x="203" y="101"/>
                  </a:cubicBezTo>
                  <a:cubicBezTo>
                    <a:pt x="203" y="45"/>
                    <a:pt x="158" y="0"/>
                    <a:pt x="10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55" y="5"/>
                    <a:pt x="198" y="48"/>
                    <a:pt x="198" y="101"/>
                  </a:cubicBezTo>
                  <a:cubicBezTo>
                    <a:pt x="198" y="155"/>
                    <a:pt x="155" y="198"/>
                    <a:pt x="102" y="198"/>
                  </a:cubicBezTo>
                  <a:lnTo>
                    <a:pt x="102" y="203"/>
                  </a:lnTo>
                  <a:close/>
                  <a:moveTo>
                    <a:pt x="102" y="0"/>
                  </a:moveTo>
                  <a:cubicBezTo>
                    <a:pt x="46" y="0"/>
                    <a:pt x="0" y="45"/>
                    <a:pt x="0" y="101"/>
                  </a:cubicBezTo>
                  <a:cubicBezTo>
                    <a:pt x="0" y="157"/>
                    <a:pt x="46" y="203"/>
                    <a:pt x="102" y="203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48" y="198"/>
                    <a:pt x="5" y="155"/>
                    <a:pt x="5" y="101"/>
                  </a:cubicBezTo>
                  <a:cubicBezTo>
                    <a:pt x="5" y="48"/>
                    <a:pt x="48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id-ID" sz="1347"/>
            </a:p>
          </p:txBody>
        </p:sp>
        <p:sp>
          <p:nvSpPr>
            <p:cNvPr id="39" name="Freeform 35"/>
            <p:cNvSpPr/>
            <p:nvPr/>
          </p:nvSpPr>
          <p:spPr bwMode="auto">
            <a:xfrm>
              <a:off x="8610600" y="4144963"/>
              <a:ext cx="496888" cy="433388"/>
            </a:xfrm>
            <a:custGeom>
              <a:avLst/>
              <a:gdLst>
                <a:gd name="T0" fmla="*/ 65 w 228"/>
                <a:gd name="T1" fmla="*/ 15 h 199"/>
                <a:gd name="T2" fmla="*/ 61 w 228"/>
                <a:gd name="T3" fmla="*/ 23 h 199"/>
                <a:gd name="T4" fmla="*/ 57 w 228"/>
                <a:gd name="T5" fmla="*/ 29 h 199"/>
                <a:gd name="T6" fmla="*/ 54 w 228"/>
                <a:gd name="T7" fmla="*/ 26 h 199"/>
                <a:gd name="T8" fmla="*/ 52 w 228"/>
                <a:gd name="T9" fmla="*/ 32 h 199"/>
                <a:gd name="T10" fmla="*/ 42 w 228"/>
                <a:gd name="T11" fmla="*/ 34 h 199"/>
                <a:gd name="T12" fmla="*/ 36 w 228"/>
                <a:gd name="T13" fmla="*/ 41 h 199"/>
                <a:gd name="T14" fmla="*/ 27 w 228"/>
                <a:gd name="T15" fmla="*/ 53 h 199"/>
                <a:gd name="T16" fmla="*/ 21 w 228"/>
                <a:gd name="T17" fmla="*/ 61 h 199"/>
                <a:gd name="T18" fmla="*/ 27 w 228"/>
                <a:gd name="T19" fmla="*/ 67 h 199"/>
                <a:gd name="T20" fmla="*/ 27 w 228"/>
                <a:gd name="T21" fmla="*/ 70 h 199"/>
                <a:gd name="T22" fmla="*/ 22 w 228"/>
                <a:gd name="T23" fmla="*/ 65 h 199"/>
                <a:gd name="T24" fmla="*/ 18 w 228"/>
                <a:gd name="T25" fmla="*/ 60 h 199"/>
                <a:gd name="T26" fmla="*/ 16 w 228"/>
                <a:gd name="T27" fmla="*/ 69 h 199"/>
                <a:gd name="T28" fmla="*/ 17 w 228"/>
                <a:gd name="T29" fmla="*/ 83 h 199"/>
                <a:gd name="T30" fmla="*/ 24 w 228"/>
                <a:gd name="T31" fmla="*/ 80 h 199"/>
                <a:gd name="T32" fmla="*/ 32 w 228"/>
                <a:gd name="T33" fmla="*/ 88 h 199"/>
                <a:gd name="T34" fmla="*/ 41 w 228"/>
                <a:gd name="T35" fmla="*/ 98 h 199"/>
                <a:gd name="T36" fmla="*/ 50 w 228"/>
                <a:gd name="T37" fmla="*/ 105 h 199"/>
                <a:gd name="T38" fmla="*/ 61 w 228"/>
                <a:gd name="T39" fmla="*/ 117 h 199"/>
                <a:gd name="T40" fmla="*/ 58 w 228"/>
                <a:gd name="T41" fmla="*/ 134 h 199"/>
                <a:gd name="T42" fmla="*/ 49 w 228"/>
                <a:gd name="T43" fmla="*/ 155 h 199"/>
                <a:gd name="T44" fmla="*/ 52 w 228"/>
                <a:gd name="T45" fmla="*/ 170 h 199"/>
                <a:gd name="T46" fmla="*/ 46 w 228"/>
                <a:gd name="T47" fmla="*/ 171 h 199"/>
                <a:gd name="T48" fmla="*/ 32 w 228"/>
                <a:gd name="T49" fmla="*/ 148 h 199"/>
                <a:gd name="T50" fmla="*/ 16 w 228"/>
                <a:gd name="T51" fmla="*/ 113 h 199"/>
                <a:gd name="T52" fmla="*/ 11 w 228"/>
                <a:gd name="T53" fmla="*/ 87 h 199"/>
                <a:gd name="T54" fmla="*/ 73 w 228"/>
                <a:gd name="T55" fmla="*/ 183 h 199"/>
                <a:gd name="T56" fmla="*/ 89 w 228"/>
                <a:gd name="T57" fmla="*/ 181 h 199"/>
                <a:gd name="T58" fmla="*/ 110 w 228"/>
                <a:gd name="T59" fmla="*/ 178 h 199"/>
                <a:gd name="T60" fmla="*/ 108 w 228"/>
                <a:gd name="T61" fmla="*/ 187 h 199"/>
                <a:gd name="T62" fmla="*/ 121 w 228"/>
                <a:gd name="T63" fmla="*/ 186 h 199"/>
                <a:gd name="T64" fmla="*/ 139 w 228"/>
                <a:gd name="T65" fmla="*/ 184 h 199"/>
                <a:gd name="T66" fmla="*/ 137 w 228"/>
                <a:gd name="T67" fmla="*/ 3 h 199"/>
                <a:gd name="T68" fmla="*/ 197 w 228"/>
                <a:gd name="T69" fmla="*/ 64 h 199"/>
                <a:gd name="T70" fmla="*/ 189 w 228"/>
                <a:gd name="T71" fmla="*/ 58 h 199"/>
                <a:gd name="T72" fmla="*/ 181 w 228"/>
                <a:gd name="T73" fmla="*/ 74 h 199"/>
                <a:gd name="T74" fmla="*/ 170 w 228"/>
                <a:gd name="T75" fmla="*/ 59 h 199"/>
                <a:gd name="T76" fmla="*/ 174 w 228"/>
                <a:gd name="T77" fmla="*/ 75 h 199"/>
                <a:gd name="T78" fmla="*/ 186 w 228"/>
                <a:gd name="T79" fmla="*/ 79 h 199"/>
                <a:gd name="T80" fmla="*/ 181 w 228"/>
                <a:gd name="T81" fmla="*/ 100 h 199"/>
                <a:gd name="T82" fmla="*/ 175 w 228"/>
                <a:gd name="T83" fmla="*/ 122 h 199"/>
                <a:gd name="T84" fmla="*/ 168 w 228"/>
                <a:gd name="T85" fmla="*/ 137 h 199"/>
                <a:gd name="T86" fmla="*/ 147 w 228"/>
                <a:gd name="T87" fmla="*/ 154 h 199"/>
                <a:gd name="T88" fmla="*/ 141 w 228"/>
                <a:gd name="T89" fmla="*/ 139 h 199"/>
                <a:gd name="T90" fmla="*/ 142 w 228"/>
                <a:gd name="T91" fmla="*/ 121 h 199"/>
                <a:gd name="T92" fmla="*/ 135 w 228"/>
                <a:gd name="T93" fmla="*/ 101 h 199"/>
                <a:gd name="T94" fmla="*/ 125 w 228"/>
                <a:gd name="T95" fmla="*/ 89 h 199"/>
                <a:gd name="T96" fmla="*/ 99 w 228"/>
                <a:gd name="T97" fmla="*/ 90 h 199"/>
                <a:gd name="T98" fmla="*/ 89 w 228"/>
                <a:gd name="T99" fmla="*/ 76 h 199"/>
                <a:gd name="T100" fmla="*/ 100 w 228"/>
                <a:gd name="T101" fmla="*/ 49 h 199"/>
                <a:gd name="T102" fmla="*/ 119 w 228"/>
                <a:gd name="T103" fmla="*/ 41 h 199"/>
                <a:gd name="T104" fmla="*/ 130 w 228"/>
                <a:gd name="T105" fmla="*/ 46 h 199"/>
                <a:gd name="T106" fmla="*/ 146 w 228"/>
                <a:gd name="T107" fmla="*/ 46 h 199"/>
                <a:gd name="T108" fmla="*/ 162 w 228"/>
                <a:gd name="T109" fmla="*/ 44 h 199"/>
                <a:gd name="T110" fmla="*/ 147 w 228"/>
                <a:gd name="T111" fmla="*/ 37 h 199"/>
                <a:gd name="T112" fmla="*/ 146 w 228"/>
                <a:gd name="T113" fmla="*/ 32 h 199"/>
                <a:gd name="T114" fmla="*/ 127 w 228"/>
                <a:gd name="T115" fmla="*/ 32 h 199"/>
                <a:gd name="T116" fmla="*/ 111 w 228"/>
                <a:gd name="T117" fmla="*/ 37 h 199"/>
                <a:gd name="T118" fmla="*/ 107 w 228"/>
                <a:gd name="T119" fmla="*/ 21 h 199"/>
                <a:gd name="T120" fmla="*/ 96 w 228"/>
                <a:gd name="T121" fmla="*/ 11 h 199"/>
                <a:gd name="T122" fmla="*/ 109 w 228"/>
                <a:gd name="T12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199">
                  <a:moveTo>
                    <a:pt x="92" y="0"/>
                  </a:moveTo>
                  <a:cubicBezTo>
                    <a:pt x="92" y="0"/>
                    <a:pt x="58" y="5"/>
                    <a:pt x="35" y="31"/>
                  </a:cubicBezTo>
                  <a:cubicBezTo>
                    <a:pt x="35" y="31"/>
                    <a:pt x="53" y="13"/>
                    <a:pt x="64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5" y="15"/>
                  </a:cubicBezTo>
                  <a:cubicBezTo>
                    <a:pt x="65" y="16"/>
                    <a:pt x="64" y="17"/>
                    <a:pt x="64" y="18"/>
                  </a:cubicBezTo>
                  <a:cubicBezTo>
                    <a:pt x="64" y="18"/>
                    <a:pt x="64" y="20"/>
                    <a:pt x="64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8" y="29"/>
                    <a:pt x="57" y="29"/>
                  </a:cubicBezTo>
                  <a:cubicBezTo>
                    <a:pt x="56" y="29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5" y="24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1" y="29"/>
                    <a:pt x="51" y="29"/>
                  </a:cubicBezTo>
                  <a:cubicBezTo>
                    <a:pt x="52" y="29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2" y="32"/>
                  </a:cubicBezTo>
                  <a:cubicBezTo>
                    <a:pt x="52" y="32"/>
                    <a:pt x="52" y="33"/>
                    <a:pt x="51" y="33"/>
                  </a:cubicBezTo>
                  <a:cubicBezTo>
                    <a:pt x="50" y="32"/>
                    <a:pt x="49" y="32"/>
                    <a:pt x="48" y="32"/>
                  </a:cubicBezTo>
                  <a:cubicBezTo>
                    <a:pt x="47" y="32"/>
                    <a:pt x="46" y="31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41" y="35"/>
                    <a:pt x="41" y="37"/>
                    <a:pt x="41" y="37"/>
                  </a:cubicBezTo>
                  <a:cubicBezTo>
                    <a:pt x="41" y="37"/>
                    <a:pt x="40" y="38"/>
                    <a:pt x="38" y="38"/>
                  </a:cubicBezTo>
                  <a:cubicBezTo>
                    <a:pt x="37" y="39"/>
                    <a:pt x="36" y="39"/>
                    <a:pt x="36" y="3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4" y="42"/>
                    <a:pt x="34" y="43"/>
                  </a:cubicBezTo>
                  <a:cubicBezTo>
                    <a:pt x="33" y="44"/>
                    <a:pt x="30" y="46"/>
                    <a:pt x="30" y="46"/>
                  </a:cubicBezTo>
                  <a:cubicBezTo>
                    <a:pt x="30" y="46"/>
                    <a:pt x="29" y="47"/>
                    <a:pt x="28" y="48"/>
                  </a:cubicBezTo>
                  <a:cubicBezTo>
                    <a:pt x="28" y="49"/>
                    <a:pt x="28" y="50"/>
                    <a:pt x="28" y="51"/>
                  </a:cubicBezTo>
                  <a:cubicBezTo>
                    <a:pt x="28" y="51"/>
                    <a:pt x="27" y="52"/>
                    <a:pt x="27" y="53"/>
                  </a:cubicBezTo>
                  <a:cubicBezTo>
                    <a:pt x="27" y="54"/>
                    <a:pt x="26" y="55"/>
                    <a:pt x="26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2" y="58"/>
                    <a:pt x="21" y="58"/>
                  </a:cubicBezTo>
                  <a:cubicBezTo>
                    <a:pt x="20" y="59"/>
                    <a:pt x="20" y="60"/>
                    <a:pt x="20" y="60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2" y="61"/>
                    <a:pt x="23" y="62"/>
                    <a:pt x="23" y="62"/>
                  </a:cubicBezTo>
                  <a:cubicBezTo>
                    <a:pt x="23" y="62"/>
                    <a:pt x="23" y="63"/>
                    <a:pt x="23" y="64"/>
                  </a:cubicBezTo>
                  <a:cubicBezTo>
                    <a:pt x="23" y="64"/>
                    <a:pt x="22" y="66"/>
                    <a:pt x="23" y="66"/>
                  </a:cubicBezTo>
                  <a:cubicBezTo>
                    <a:pt x="24" y="66"/>
                    <a:pt x="25" y="6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1"/>
                    <a:pt x="28" y="71"/>
                  </a:cubicBezTo>
                  <a:cubicBezTo>
                    <a:pt x="27" y="71"/>
                    <a:pt x="27" y="71"/>
                    <a:pt x="27" y="70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4" y="69"/>
                    <a:pt x="24" y="69"/>
                  </a:cubicBezTo>
                  <a:cubicBezTo>
                    <a:pt x="24" y="69"/>
                    <a:pt x="23" y="69"/>
                    <a:pt x="23" y="68"/>
                  </a:cubicBezTo>
                  <a:cubicBezTo>
                    <a:pt x="22" y="67"/>
                    <a:pt x="22" y="68"/>
                    <a:pt x="22" y="67"/>
                  </a:cubicBezTo>
                  <a:cubicBezTo>
                    <a:pt x="22" y="66"/>
                    <a:pt x="23" y="66"/>
                    <a:pt x="22" y="65"/>
                  </a:cubicBezTo>
                  <a:cubicBezTo>
                    <a:pt x="22" y="65"/>
                    <a:pt x="21" y="64"/>
                    <a:pt x="21" y="64"/>
                  </a:cubicBezTo>
                  <a:cubicBezTo>
                    <a:pt x="20" y="64"/>
                    <a:pt x="21" y="65"/>
                    <a:pt x="20" y="64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2"/>
                  </a:cubicBezTo>
                  <a:cubicBezTo>
                    <a:pt x="18" y="62"/>
                    <a:pt x="18" y="61"/>
                    <a:pt x="18" y="60"/>
                  </a:cubicBezTo>
                  <a:cubicBezTo>
                    <a:pt x="18" y="60"/>
                    <a:pt x="19" y="59"/>
                    <a:pt x="19" y="58"/>
                  </a:cubicBezTo>
                  <a:cubicBezTo>
                    <a:pt x="19" y="58"/>
                    <a:pt x="19" y="55"/>
                    <a:pt x="19" y="55"/>
                  </a:cubicBezTo>
                  <a:cubicBezTo>
                    <a:pt x="19" y="55"/>
                    <a:pt x="16" y="61"/>
                    <a:pt x="15" y="66"/>
                  </a:cubicBezTo>
                  <a:cubicBezTo>
                    <a:pt x="15" y="66"/>
                    <a:pt x="16" y="65"/>
                    <a:pt x="16" y="66"/>
                  </a:cubicBezTo>
                  <a:cubicBezTo>
                    <a:pt x="16" y="67"/>
                    <a:pt x="17" y="68"/>
                    <a:pt x="16" y="69"/>
                  </a:cubicBezTo>
                  <a:cubicBezTo>
                    <a:pt x="16" y="69"/>
                    <a:pt x="16" y="69"/>
                    <a:pt x="16" y="72"/>
                  </a:cubicBezTo>
                  <a:cubicBezTo>
                    <a:pt x="16" y="74"/>
                    <a:pt x="17" y="75"/>
                    <a:pt x="17" y="76"/>
                  </a:cubicBezTo>
                  <a:cubicBezTo>
                    <a:pt x="16" y="76"/>
                    <a:pt x="16" y="77"/>
                    <a:pt x="16" y="78"/>
                  </a:cubicBezTo>
                  <a:cubicBezTo>
                    <a:pt x="16" y="79"/>
                    <a:pt x="16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4"/>
                    <a:pt x="17" y="85"/>
                    <a:pt x="18" y="84"/>
                  </a:cubicBezTo>
                  <a:cubicBezTo>
                    <a:pt x="19" y="82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2" y="79"/>
                  </a:cubicBezTo>
                  <a:cubicBezTo>
                    <a:pt x="23" y="79"/>
                    <a:pt x="24" y="79"/>
                    <a:pt x="24" y="80"/>
                  </a:cubicBezTo>
                  <a:cubicBezTo>
                    <a:pt x="25" y="80"/>
                    <a:pt x="23" y="82"/>
                    <a:pt x="24" y="82"/>
                  </a:cubicBezTo>
                  <a:cubicBezTo>
                    <a:pt x="25" y="82"/>
                    <a:pt x="27" y="81"/>
                    <a:pt x="28" y="81"/>
                  </a:cubicBezTo>
                  <a:cubicBezTo>
                    <a:pt x="29" y="81"/>
                    <a:pt x="29" y="82"/>
                    <a:pt x="30" y="83"/>
                  </a:cubicBezTo>
                  <a:cubicBezTo>
                    <a:pt x="30" y="84"/>
                    <a:pt x="30" y="85"/>
                    <a:pt x="31" y="86"/>
                  </a:cubicBezTo>
                  <a:cubicBezTo>
                    <a:pt x="32" y="86"/>
                    <a:pt x="31" y="87"/>
                    <a:pt x="32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5" y="90"/>
                    <a:pt x="37" y="90"/>
                    <a:pt x="38" y="90"/>
                  </a:cubicBezTo>
                  <a:cubicBezTo>
                    <a:pt x="39" y="91"/>
                    <a:pt x="38" y="92"/>
                    <a:pt x="39" y="92"/>
                  </a:cubicBezTo>
                  <a:cubicBezTo>
                    <a:pt x="40" y="92"/>
                    <a:pt x="41" y="95"/>
                    <a:pt x="41" y="95"/>
                  </a:cubicBezTo>
                  <a:cubicBezTo>
                    <a:pt x="41" y="95"/>
                    <a:pt x="41" y="97"/>
                    <a:pt x="41" y="98"/>
                  </a:cubicBezTo>
                  <a:cubicBezTo>
                    <a:pt x="41" y="98"/>
                    <a:pt x="41" y="99"/>
                    <a:pt x="42" y="100"/>
                  </a:cubicBezTo>
                  <a:cubicBezTo>
                    <a:pt x="42" y="100"/>
                    <a:pt x="44" y="100"/>
                    <a:pt x="44" y="100"/>
                  </a:cubicBezTo>
                  <a:cubicBezTo>
                    <a:pt x="44" y="100"/>
                    <a:pt x="43" y="102"/>
                    <a:pt x="45" y="102"/>
                  </a:cubicBezTo>
                  <a:cubicBezTo>
                    <a:pt x="47" y="103"/>
                    <a:pt x="48" y="103"/>
                    <a:pt x="49" y="104"/>
                  </a:cubicBezTo>
                  <a:cubicBezTo>
                    <a:pt x="49" y="104"/>
                    <a:pt x="48" y="105"/>
                    <a:pt x="50" y="105"/>
                  </a:cubicBezTo>
                  <a:cubicBezTo>
                    <a:pt x="52" y="105"/>
                    <a:pt x="54" y="105"/>
                    <a:pt x="55" y="106"/>
                  </a:cubicBezTo>
                  <a:cubicBezTo>
                    <a:pt x="56" y="106"/>
                    <a:pt x="55" y="107"/>
                    <a:pt x="57" y="109"/>
                  </a:cubicBezTo>
                  <a:cubicBezTo>
                    <a:pt x="60" y="110"/>
                    <a:pt x="60" y="111"/>
                    <a:pt x="61" y="111"/>
                  </a:cubicBezTo>
                  <a:cubicBezTo>
                    <a:pt x="62" y="111"/>
                    <a:pt x="63" y="111"/>
                    <a:pt x="63" y="113"/>
                  </a:cubicBezTo>
                  <a:cubicBezTo>
                    <a:pt x="62" y="115"/>
                    <a:pt x="62" y="116"/>
                    <a:pt x="61" y="117"/>
                  </a:cubicBezTo>
                  <a:cubicBezTo>
                    <a:pt x="60" y="118"/>
                    <a:pt x="59" y="120"/>
                    <a:pt x="58" y="121"/>
                  </a:cubicBezTo>
                  <a:cubicBezTo>
                    <a:pt x="58" y="122"/>
                    <a:pt x="57" y="123"/>
                    <a:pt x="58" y="124"/>
                  </a:cubicBezTo>
                  <a:cubicBezTo>
                    <a:pt x="58" y="126"/>
                    <a:pt x="59" y="127"/>
                    <a:pt x="59" y="128"/>
                  </a:cubicBezTo>
                  <a:cubicBezTo>
                    <a:pt x="59" y="129"/>
                    <a:pt x="59" y="131"/>
                    <a:pt x="59" y="132"/>
                  </a:cubicBezTo>
                  <a:cubicBezTo>
                    <a:pt x="58" y="133"/>
                    <a:pt x="58" y="134"/>
                    <a:pt x="58" y="134"/>
                  </a:cubicBezTo>
                  <a:cubicBezTo>
                    <a:pt x="58" y="134"/>
                    <a:pt x="59" y="136"/>
                    <a:pt x="58" y="137"/>
                  </a:cubicBezTo>
                  <a:cubicBezTo>
                    <a:pt x="57" y="138"/>
                    <a:pt x="55" y="140"/>
                    <a:pt x="54" y="140"/>
                  </a:cubicBezTo>
                  <a:cubicBezTo>
                    <a:pt x="53" y="140"/>
                    <a:pt x="51" y="142"/>
                    <a:pt x="51" y="142"/>
                  </a:cubicBezTo>
                  <a:cubicBezTo>
                    <a:pt x="51" y="142"/>
                    <a:pt x="51" y="146"/>
                    <a:pt x="51" y="147"/>
                  </a:cubicBezTo>
                  <a:cubicBezTo>
                    <a:pt x="51" y="147"/>
                    <a:pt x="47" y="154"/>
                    <a:pt x="49" y="155"/>
                  </a:cubicBezTo>
                  <a:cubicBezTo>
                    <a:pt x="50" y="156"/>
                    <a:pt x="50" y="158"/>
                    <a:pt x="50" y="15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8" y="161"/>
                    <a:pt x="46" y="161"/>
                    <a:pt x="47" y="163"/>
                  </a:cubicBezTo>
                  <a:cubicBezTo>
                    <a:pt x="49" y="165"/>
                    <a:pt x="50" y="165"/>
                    <a:pt x="50" y="167"/>
                  </a:cubicBezTo>
                  <a:cubicBezTo>
                    <a:pt x="51" y="168"/>
                    <a:pt x="51" y="168"/>
                    <a:pt x="52" y="170"/>
                  </a:cubicBezTo>
                  <a:cubicBezTo>
                    <a:pt x="53" y="171"/>
                    <a:pt x="53" y="172"/>
                    <a:pt x="54" y="173"/>
                  </a:cubicBezTo>
                  <a:cubicBezTo>
                    <a:pt x="55" y="174"/>
                    <a:pt x="56" y="175"/>
                    <a:pt x="56" y="176"/>
                  </a:cubicBezTo>
                  <a:cubicBezTo>
                    <a:pt x="56" y="177"/>
                    <a:pt x="59" y="179"/>
                    <a:pt x="56" y="177"/>
                  </a:cubicBezTo>
                  <a:cubicBezTo>
                    <a:pt x="53" y="175"/>
                    <a:pt x="56" y="177"/>
                    <a:pt x="52" y="174"/>
                  </a:cubicBezTo>
                  <a:cubicBezTo>
                    <a:pt x="49" y="171"/>
                    <a:pt x="48" y="173"/>
                    <a:pt x="46" y="171"/>
                  </a:cubicBezTo>
                  <a:cubicBezTo>
                    <a:pt x="45" y="169"/>
                    <a:pt x="47" y="175"/>
                    <a:pt x="44" y="168"/>
                  </a:cubicBezTo>
                  <a:cubicBezTo>
                    <a:pt x="41" y="160"/>
                    <a:pt x="40" y="161"/>
                    <a:pt x="39" y="159"/>
                  </a:cubicBezTo>
                  <a:cubicBezTo>
                    <a:pt x="39" y="157"/>
                    <a:pt x="39" y="159"/>
                    <a:pt x="37" y="155"/>
                  </a:cubicBezTo>
                  <a:cubicBezTo>
                    <a:pt x="35" y="151"/>
                    <a:pt x="37" y="154"/>
                    <a:pt x="35" y="151"/>
                  </a:cubicBezTo>
                  <a:cubicBezTo>
                    <a:pt x="33" y="149"/>
                    <a:pt x="33" y="152"/>
                    <a:pt x="32" y="148"/>
                  </a:cubicBezTo>
                  <a:cubicBezTo>
                    <a:pt x="31" y="143"/>
                    <a:pt x="31" y="146"/>
                    <a:pt x="30" y="141"/>
                  </a:cubicBezTo>
                  <a:cubicBezTo>
                    <a:pt x="28" y="136"/>
                    <a:pt x="31" y="136"/>
                    <a:pt x="28" y="133"/>
                  </a:cubicBezTo>
                  <a:cubicBezTo>
                    <a:pt x="25" y="131"/>
                    <a:pt x="25" y="132"/>
                    <a:pt x="24" y="131"/>
                  </a:cubicBezTo>
                  <a:cubicBezTo>
                    <a:pt x="23" y="129"/>
                    <a:pt x="25" y="130"/>
                    <a:pt x="22" y="126"/>
                  </a:cubicBezTo>
                  <a:cubicBezTo>
                    <a:pt x="20" y="122"/>
                    <a:pt x="16" y="120"/>
                    <a:pt x="16" y="113"/>
                  </a:cubicBezTo>
                  <a:cubicBezTo>
                    <a:pt x="16" y="105"/>
                    <a:pt x="16" y="104"/>
                    <a:pt x="16" y="104"/>
                  </a:cubicBezTo>
                  <a:cubicBezTo>
                    <a:pt x="16" y="104"/>
                    <a:pt x="13" y="101"/>
                    <a:pt x="14" y="97"/>
                  </a:cubicBezTo>
                  <a:cubicBezTo>
                    <a:pt x="15" y="92"/>
                    <a:pt x="16" y="94"/>
                    <a:pt x="15" y="92"/>
                  </a:cubicBezTo>
                  <a:cubicBezTo>
                    <a:pt x="15" y="91"/>
                    <a:pt x="14" y="91"/>
                    <a:pt x="13" y="89"/>
                  </a:cubicBezTo>
                  <a:cubicBezTo>
                    <a:pt x="12" y="88"/>
                    <a:pt x="12" y="88"/>
                    <a:pt x="11" y="87"/>
                  </a:cubicBezTo>
                  <a:cubicBezTo>
                    <a:pt x="11" y="86"/>
                    <a:pt x="11" y="83"/>
                    <a:pt x="11" y="8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0" y="182"/>
                    <a:pt x="97" y="197"/>
                  </a:cubicBezTo>
                  <a:cubicBezTo>
                    <a:pt x="97" y="197"/>
                    <a:pt x="75" y="192"/>
                    <a:pt x="73" y="187"/>
                  </a:cubicBezTo>
                  <a:cubicBezTo>
                    <a:pt x="73" y="187"/>
                    <a:pt x="72" y="183"/>
                    <a:pt x="73" y="183"/>
                  </a:cubicBezTo>
                  <a:cubicBezTo>
                    <a:pt x="74" y="183"/>
                    <a:pt x="76" y="184"/>
                    <a:pt x="77" y="183"/>
                  </a:cubicBezTo>
                  <a:cubicBezTo>
                    <a:pt x="79" y="181"/>
                    <a:pt x="80" y="180"/>
                    <a:pt x="80" y="180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79" y="182"/>
                    <a:pt x="83" y="181"/>
                  </a:cubicBezTo>
                  <a:cubicBezTo>
                    <a:pt x="88" y="181"/>
                    <a:pt x="88" y="181"/>
                    <a:pt x="89" y="181"/>
                  </a:cubicBezTo>
                  <a:cubicBezTo>
                    <a:pt x="91" y="180"/>
                    <a:pt x="93" y="176"/>
                    <a:pt x="94" y="178"/>
                  </a:cubicBezTo>
                  <a:cubicBezTo>
                    <a:pt x="95" y="181"/>
                    <a:pt x="93" y="180"/>
                    <a:pt x="95" y="181"/>
                  </a:cubicBezTo>
                  <a:cubicBezTo>
                    <a:pt x="97" y="181"/>
                    <a:pt x="101" y="180"/>
                    <a:pt x="101" y="180"/>
                  </a:cubicBezTo>
                  <a:cubicBezTo>
                    <a:pt x="101" y="180"/>
                    <a:pt x="108" y="181"/>
                    <a:pt x="108" y="180"/>
                  </a:cubicBezTo>
                  <a:cubicBezTo>
                    <a:pt x="109" y="179"/>
                    <a:pt x="109" y="178"/>
                    <a:pt x="110" y="178"/>
                  </a:cubicBezTo>
                  <a:cubicBezTo>
                    <a:pt x="111" y="178"/>
                    <a:pt x="112" y="180"/>
                    <a:pt x="112" y="180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5" y="185"/>
                    <a:pt x="103" y="185"/>
                    <a:pt x="105" y="186"/>
                  </a:cubicBezTo>
                  <a:cubicBezTo>
                    <a:pt x="106" y="187"/>
                    <a:pt x="107" y="187"/>
                    <a:pt x="108" y="187"/>
                  </a:cubicBezTo>
                  <a:cubicBezTo>
                    <a:pt x="110" y="187"/>
                    <a:pt x="114" y="190"/>
                    <a:pt x="115" y="188"/>
                  </a:cubicBezTo>
                  <a:cubicBezTo>
                    <a:pt x="116" y="186"/>
                    <a:pt x="116" y="186"/>
                    <a:pt x="117" y="185"/>
                  </a:cubicBezTo>
                  <a:cubicBezTo>
                    <a:pt x="117" y="184"/>
                    <a:pt x="117" y="182"/>
                    <a:pt x="119" y="182"/>
                  </a:cubicBezTo>
                  <a:cubicBezTo>
                    <a:pt x="120" y="182"/>
                    <a:pt x="122" y="183"/>
                    <a:pt x="122" y="183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3" y="186"/>
                    <a:pt x="125" y="186"/>
                  </a:cubicBezTo>
                  <a:cubicBezTo>
                    <a:pt x="126" y="186"/>
                    <a:pt x="126" y="188"/>
                    <a:pt x="128" y="186"/>
                  </a:cubicBezTo>
                  <a:cubicBezTo>
                    <a:pt x="129" y="184"/>
                    <a:pt x="129" y="184"/>
                    <a:pt x="131" y="184"/>
                  </a:cubicBezTo>
                  <a:cubicBezTo>
                    <a:pt x="133" y="184"/>
                    <a:pt x="135" y="183"/>
                    <a:pt x="136" y="183"/>
                  </a:cubicBezTo>
                  <a:cubicBezTo>
                    <a:pt x="136" y="184"/>
                    <a:pt x="138" y="184"/>
                    <a:pt x="139" y="184"/>
                  </a:cubicBezTo>
                  <a:cubicBezTo>
                    <a:pt x="139" y="184"/>
                    <a:pt x="143" y="186"/>
                    <a:pt x="143" y="186"/>
                  </a:cubicBezTo>
                  <a:cubicBezTo>
                    <a:pt x="144" y="185"/>
                    <a:pt x="148" y="186"/>
                    <a:pt x="148" y="186"/>
                  </a:cubicBezTo>
                  <a:cubicBezTo>
                    <a:pt x="148" y="186"/>
                    <a:pt x="137" y="196"/>
                    <a:pt x="113" y="197"/>
                  </a:cubicBezTo>
                  <a:cubicBezTo>
                    <a:pt x="113" y="197"/>
                    <a:pt x="167" y="199"/>
                    <a:pt x="197" y="146"/>
                  </a:cubicBezTo>
                  <a:cubicBezTo>
                    <a:pt x="228" y="94"/>
                    <a:pt x="206" y="26"/>
                    <a:pt x="137" y="3"/>
                  </a:cubicBezTo>
                  <a:cubicBezTo>
                    <a:pt x="137" y="3"/>
                    <a:pt x="189" y="22"/>
                    <a:pt x="203" y="71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1"/>
                    <a:pt x="201" y="72"/>
                    <a:pt x="200" y="69"/>
                  </a:cubicBezTo>
                  <a:cubicBezTo>
                    <a:pt x="199" y="67"/>
                    <a:pt x="199" y="68"/>
                    <a:pt x="199" y="66"/>
                  </a:cubicBezTo>
                  <a:cubicBezTo>
                    <a:pt x="198" y="64"/>
                    <a:pt x="198" y="65"/>
                    <a:pt x="197" y="64"/>
                  </a:cubicBezTo>
                  <a:cubicBezTo>
                    <a:pt x="195" y="62"/>
                    <a:pt x="195" y="62"/>
                    <a:pt x="194" y="61"/>
                  </a:cubicBezTo>
                  <a:cubicBezTo>
                    <a:pt x="193" y="61"/>
                    <a:pt x="192" y="58"/>
                    <a:pt x="192" y="57"/>
                  </a:cubicBezTo>
                  <a:cubicBezTo>
                    <a:pt x="191" y="56"/>
                    <a:pt x="189" y="55"/>
                    <a:pt x="188" y="55"/>
                  </a:cubicBezTo>
                  <a:cubicBezTo>
                    <a:pt x="187" y="55"/>
                    <a:pt x="188" y="54"/>
                    <a:pt x="187" y="55"/>
                  </a:cubicBezTo>
                  <a:cubicBezTo>
                    <a:pt x="187" y="56"/>
                    <a:pt x="189" y="58"/>
                    <a:pt x="189" y="58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89" y="62"/>
                    <a:pt x="190" y="65"/>
                    <a:pt x="190" y="66"/>
                  </a:cubicBezTo>
                  <a:cubicBezTo>
                    <a:pt x="190" y="67"/>
                    <a:pt x="189" y="70"/>
                    <a:pt x="189" y="70"/>
                  </a:cubicBezTo>
                  <a:cubicBezTo>
                    <a:pt x="189" y="70"/>
                    <a:pt x="188" y="72"/>
                    <a:pt x="187" y="73"/>
                  </a:cubicBezTo>
                  <a:cubicBezTo>
                    <a:pt x="186" y="73"/>
                    <a:pt x="181" y="74"/>
                    <a:pt x="181" y="74"/>
                  </a:cubicBezTo>
                  <a:cubicBezTo>
                    <a:pt x="181" y="74"/>
                    <a:pt x="179" y="72"/>
                    <a:pt x="179" y="71"/>
                  </a:cubicBezTo>
                  <a:cubicBezTo>
                    <a:pt x="178" y="69"/>
                    <a:pt x="175" y="69"/>
                    <a:pt x="174" y="68"/>
                  </a:cubicBezTo>
                  <a:cubicBezTo>
                    <a:pt x="174" y="67"/>
                    <a:pt x="175" y="66"/>
                    <a:pt x="173" y="64"/>
                  </a:cubicBezTo>
                  <a:cubicBezTo>
                    <a:pt x="172" y="62"/>
                    <a:pt x="173" y="63"/>
                    <a:pt x="172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66" y="58"/>
                    <a:pt x="167" y="60"/>
                  </a:cubicBezTo>
                  <a:cubicBezTo>
                    <a:pt x="168" y="63"/>
                    <a:pt x="167" y="65"/>
                    <a:pt x="168" y="65"/>
                  </a:cubicBezTo>
                  <a:cubicBezTo>
                    <a:pt x="169" y="66"/>
                    <a:pt x="170" y="65"/>
                    <a:pt x="171" y="67"/>
                  </a:cubicBezTo>
                  <a:cubicBezTo>
                    <a:pt x="172" y="69"/>
                    <a:pt x="172" y="70"/>
                    <a:pt x="172" y="71"/>
                  </a:cubicBezTo>
                  <a:cubicBezTo>
                    <a:pt x="173" y="71"/>
                    <a:pt x="173" y="74"/>
                    <a:pt x="174" y="75"/>
                  </a:cubicBezTo>
                  <a:cubicBezTo>
                    <a:pt x="175" y="75"/>
                    <a:pt x="178" y="75"/>
                    <a:pt x="178" y="76"/>
                  </a:cubicBezTo>
                  <a:cubicBezTo>
                    <a:pt x="177" y="77"/>
                    <a:pt x="176" y="78"/>
                    <a:pt x="178" y="79"/>
                  </a:cubicBezTo>
                  <a:cubicBezTo>
                    <a:pt x="179" y="79"/>
                    <a:pt x="179" y="80"/>
                    <a:pt x="180" y="80"/>
                  </a:cubicBezTo>
                  <a:cubicBezTo>
                    <a:pt x="181" y="80"/>
                    <a:pt x="181" y="80"/>
                    <a:pt x="182" y="79"/>
                  </a:cubicBezTo>
                  <a:cubicBezTo>
                    <a:pt x="184" y="79"/>
                    <a:pt x="186" y="79"/>
                    <a:pt x="186" y="79"/>
                  </a:cubicBezTo>
                  <a:cubicBezTo>
                    <a:pt x="186" y="79"/>
                    <a:pt x="188" y="80"/>
                    <a:pt x="188" y="81"/>
                  </a:cubicBezTo>
                  <a:cubicBezTo>
                    <a:pt x="188" y="82"/>
                    <a:pt x="187" y="86"/>
                    <a:pt x="187" y="86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7"/>
                    <a:pt x="184" y="97"/>
                  </a:cubicBezTo>
                  <a:cubicBezTo>
                    <a:pt x="183" y="97"/>
                    <a:pt x="182" y="100"/>
                    <a:pt x="181" y="100"/>
                  </a:cubicBezTo>
                  <a:cubicBezTo>
                    <a:pt x="180" y="101"/>
                    <a:pt x="180" y="105"/>
                    <a:pt x="180" y="10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11"/>
                    <a:pt x="178" y="112"/>
                  </a:cubicBezTo>
                  <a:cubicBezTo>
                    <a:pt x="178" y="113"/>
                    <a:pt x="179" y="117"/>
                    <a:pt x="178" y="119"/>
                  </a:cubicBezTo>
                  <a:cubicBezTo>
                    <a:pt x="178" y="121"/>
                    <a:pt x="175" y="122"/>
                    <a:pt x="175" y="122"/>
                  </a:cubicBezTo>
                  <a:cubicBezTo>
                    <a:pt x="175" y="122"/>
                    <a:pt x="179" y="126"/>
                    <a:pt x="177" y="126"/>
                  </a:cubicBezTo>
                  <a:cubicBezTo>
                    <a:pt x="175" y="127"/>
                    <a:pt x="173" y="129"/>
                    <a:pt x="173" y="130"/>
                  </a:cubicBezTo>
                  <a:cubicBezTo>
                    <a:pt x="172" y="131"/>
                    <a:pt x="172" y="132"/>
                    <a:pt x="171" y="132"/>
                  </a:cubicBezTo>
                  <a:cubicBezTo>
                    <a:pt x="170" y="133"/>
                    <a:pt x="168" y="133"/>
                    <a:pt x="168" y="134"/>
                  </a:cubicBezTo>
                  <a:cubicBezTo>
                    <a:pt x="168" y="134"/>
                    <a:pt x="168" y="137"/>
                    <a:pt x="168" y="13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9"/>
                    <a:pt x="159" y="149"/>
                  </a:cubicBezTo>
                  <a:cubicBezTo>
                    <a:pt x="158" y="149"/>
                    <a:pt x="153" y="151"/>
                    <a:pt x="152" y="152"/>
                  </a:cubicBezTo>
                  <a:cubicBezTo>
                    <a:pt x="152" y="152"/>
                    <a:pt x="148" y="154"/>
                    <a:pt x="147" y="154"/>
                  </a:cubicBezTo>
                  <a:cubicBezTo>
                    <a:pt x="146" y="154"/>
                    <a:pt x="148" y="157"/>
                    <a:pt x="146" y="154"/>
                  </a:cubicBezTo>
                  <a:cubicBezTo>
                    <a:pt x="144" y="151"/>
                    <a:pt x="145" y="153"/>
                    <a:pt x="144" y="149"/>
                  </a:cubicBezTo>
                  <a:cubicBezTo>
                    <a:pt x="142" y="145"/>
                    <a:pt x="142" y="148"/>
                    <a:pt x="142" y="145"/>
                  </a:cubicBezTo>
                  <a:cubicBezTo>
                    <a:pt x="142" y="143"/>
                    <a:pt x="142" y="145"/>
                    <a:pt x="142" y="143"/>
                  </a:cubicBezTo>
                  <a:cubicBezTo>
                    <a:pt x="142" y="140"/>
                    <a:pt x="143" y="142"/>
                    <a:pt x="141" y="139"/>
                  </a:cubicBezTo>
                  <a:cubicBezTo>
                    <a:pt x="140" y="136"/>
                    <a:pt x="140" y="137"/>
                    <a:pt x="138" y="135"/>
                  </a:cubicBezTo>
                  <a:cubicBezTo>
                    <a:pt x="136" y="133"/>
                    <a:pt x="135" y="135"/>
                    <a:pt x="136" y="132"/>
                  </a:cubicBezTo>
                  <a:cubicBezTo>
                    <a:pt x="137" y="129"/>
                    <a:pt x="137" y="132"/>
                    <a:pt x="137" y="129"/>
                  </a:cubicBezTo>
                  <a:cubicBezTo>
                    <a:pt x="138" y="126"/>
                    <a:pt x="137" y="125"/>
                    <a:pt x="139" y="124"/>
                  </a:cubicBezTo>
                  <a:cubicBezTo>
                    <a:pt x="141" y="123"/>
                    <a:pt x="142" y="122"/>
                    <a:pt x="142" y="121"/>
                  </a:cubicBezTo>
                  <a:cubicBezTo>
                    <a:pt x="142" y="119"/>
                    <a:pt x="142" y="118"/>
                    <a:pt x="142" y="117"/>
                  </a:cubicBezTo>
                  <a:cubicBezTo>
                    <a:pt x="141" y="116"/>
                    <a:pt x="139" y="114"/>
                    <a:pt x="139" y="113"/>
                  </a:cubicBezTo>
                  <a:cubicBezTo>
                    <a:pt x="139" y="112"/>
                    <a:pt x="139" y="113"/>
                    <a:pt x="137" y="111"/>
                  </a:cubicBezTo>
                  <a:cubicBezTo>
                    <a:pt x="136" y="109"/>
                    <a:pt x="135" y="108"/>
                    <a:pt x="135" y="108"/>
                  </a:cubicBezTo>
                  <a:cubicBezTo>
                    <a:pt x="135" y="108"/>
                    <a:pt x="135" y="103"/>
                    <a:pt x="135" y="101"/>
                  </a:cubicBezTo>
                  <a:cubicBezTo>
                    <a:pt x="135" y="99"/>
                    <a:pt x="134" y="102"/>
                    <a:pt x="135" y="99"/>
                  </a:cubicBezTo>
                  <a:cubicBezTo>
                    <a:pt x="135" y="96"/>
                    <a:pt x="135" y="94"/>
                    <a:pt x="135" y="94"/>
                  </a:cubicBezTo>
                  <a:cubicBezTo>
                    <a:pt x="135" y="94"/>
                    <a:pt x="132" y="92"/>
                    <a:pt x="131" y="92"/>
                  </a:cubicBezTo>
                  <a:cubicBezTo>
                    <a:pt x="129" y="92"/>
                    <a:pt x="129" y="94"/>
                    <a:pt x="127" y="93"/>
                  </a:cubicBezTo>
                  <a:cubicBezTo>
                    <a:pt x="125" y="91"/>
                    <a:pt x="126" y="90"/>
                    <a:pt x="125" y="89"/>
                  </a:cubicBezTo>
                  <a:cubicBezTo>
                    <a:pt x="124" y="89"/>
                    <a:pt x="123" y="89"/>
                    <a:pt x="122" y="90"/>
                  </a:cubicBezTo>
                  <a:cubicBezTo>
                    <a:pt x="121" y="91"/>
                    <a:pt x="118" y="91"/>
                    <a:pt x="116" y="91"/>
                  </a:cubicBezTo>
                  <a:cubicBezTo>
                    <a:pt x="114" y="92"/>
                    <a:pt x="113" y="92"/>
                    <a:pt x="110" y="92"/>
                  </a:cubicBezTo>
                  <a:cubicBezTo>
                    <a:pt x="108" y="92"/>
                    <a:pt x="104" y="93"/>
                    <a:pt x="102" y="92"/>
                  </a:cubicBezTo>
                  <a:cubicBezTo>
                    <a:pt x="100" y="91"/>
                    <a:pt x="100" y="92"/>
                    <a:pt x="99" y="90"/>
                  </a:cubicBezTo>
                  <a:cubicBezTo>
                    <a:pt x="98" y="88"/>
                    <a:pt x="99" y="88"/>
                    <a:pt x="97" y="87"/>
                  </a:cubicBezTo>
                  <a:cubicBezTo>
                    <a:pt x="95" y="86"/>
                    <a:pt x="94" y="87"/>
                    <a:pt x="94" y="85"/>
                  </a:cubicBezTo>
                  <a:cubicBezTo>
                    <a:pt x="94" y="82"/>
                    <a:pt x="95" y="83"/>
                    <a:pt x="93" y="81"/>
                  </a:cubicBezTo>
                  <a:cubicBezTo>
                    <a:pt x="92" y="79"/>
                    <a:pt x="94" y="82"/>
                    <a:pt x="92" y="79"/>
                  </a:cubicBezTo>
                  <a:cubicBezTo>
                    <a:pt x="89" y="76"/>
                    <a:pt x="88" y="79"/>
                    <a:pt x="89" y="76"/>
                  </a:cubicBezTo>
                  <a:cubicBezTo>
                    <a:pt x="90" y="74"/>
                    <a:pt x="91" y="75"/>
                    <a:pt x="91" y="73"/>
                  </a:cubicBezTo>
                  <a:cubicBezTo>
                    <a:pt x="91" y="70"/>
                    <a:pt x="95" y="74"/>
                    <a:pt x="92" y="68"/>
                  </a:cubicBezTo>
                  <a:cubicBezTo>
                    <a:pt x="90" y="63"/>
                    <a:pt x="89" y="64"/>
                    <a:pt x="92" y="60"/>
                  </a:cubicBezTo>
                  <a:cubicBezTo>
                    <a:pt x="94" y="55"/>
                    <a:pt x="97" y="54"/>
                    <a:pt x="98" y="53"/>
                  </a:cubicBezTo>
                  <a:cubicBezTo>
                    <a:pt x="98" y="52"/>
                    <a:pt x="99" y="50"/>
                    <a:pt x="100" y="49"/>
                  </a:cubicBezTo>
                  <a:cubicBezTo>
                    <a:pt x="101" y="48"/>
                    <a:pt x="100" y="48"/>
                    <a:pt x="102" y="48"/>
                  </a:cubicBezTo>
                  <a:cubicBezTo>
                    <a:pt x="104" y="48"/>
                    <a:pt x="107" y="47"/>
                    <a:pt x="108" y="46"/>
                  </a:cubicBezTo>
                  <a:cubicBezTo>
                    <a:pt x="109" y="45"/>
                    <a:pt x="111" y="42"/>
                    <a:pt x="112" y="42"/>
                  </a:cubicBezTo>
                  <a:cubicBezTo>
                    <a:pt x="113" y="42"/>
                    <a:pt x="113" y="42"/>
                    <a:pt x="115" y="42"/>
                  </a:cubicBezTo>
                  <a:cubicBezTo>
                    <a:pt x="117" y="41"/>
                    <a:pt x="117" y="41"/>
                    <a:pt x="119" y="41"/>
                  </a:cubicBezTo>
                  <a:cubicBezTo>
                    <a:pt x="120" y="41"/>
                    <a:pt x="117" y="42"/>
                    <a:pt x="121" y="41"/>
                  </a:cubicBezTo>
                  <a:cubicBezTo>
                    <a:pt x="125" y="40"/>
                    <a:pt x="124" y="40"/>
                    <a:pt x="125" y="40"/>
                  </a:cubicBezTo>
                  <a:cubicBezTo>
                    <a:pt x="126" y="40"/>
                    <a:pt x="126" y="41"/>
                    <a:pt x="127" y="41"/>
                  </a:cubicBezTo>
                  <a:cubicBezTo>
                    <a:pt x="129" y="41"/>
                    <a:pt x="129" y="38"/>
                    <a:pt x="129" y="41"/>
                  </a:cubicBezTo>
                  <a:cubicBezTo>
                    <a:pt x="129" y="45"/>
                    <a:pt x="128" y="46"/>
                    <a:pt x="130" y="46"/>
                  </a:cubicBezTo>
                  <a:cubicBezTo>
                    <a:pt x="133" y="47"/>
                    <a:pt x="130" y="47"/>
                    <a:pt x="133" y="47"/>
                  </a:cubicBezTo>
                  <a:cubicBezTo>
                    <a:pt x="136" y="47"/>
                    <a:pt x="135" y="47"/>
                    <a:pt x="137" y="48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43" y="49"/>
                    <a:pt x="140" y="52"/>
                    <a:pt x="143" y="49"/>
                  </a:cubicBezTo>
                  <a:cubicBezTo>
                    <a:pt x="146" y="46"/>
                    <a:pt x="141" y="46"/>
                    <a:pt x="146" y="46"/>
                  </a:cubicBezTo>
                  <a:cubicBezTo>
                    <a:pt x="151" y="47"/>
                    <a:pt x="152" y="48"/>
                    <a:pt x="153" y="48"/>
                  </a:cubicBezTo>
                  <a:cubicBezTo>
                    <a:pt x="154" y="47"/>
                    <a:pt x="154" y="48"/>
                    <a:pt x="156" y="47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1" y="47"/>
                    <a:pt x="161" y="49"/>
                    <a:pt x="162" y="47"/>
                  </a:cubicBezTo>
                  <a:cubicBezTo>
                    <a:pt x="163" y="45"/>
                    <a:pt x="165" y="45"/>
                    <a:pt x="162" y="44"/>
                  </a:cubicBezTo>
                  <a:cubicBezTo>
                    <a:pt x="159" y="42"/>
                    <a:pt x="158" y="44"/>
                    <a:pt x="158" y="42"/>
                  </a:cubicBezTo>
                  <a:cubicBezTo>
                    <a:pt x="157" y="40"/>
                    <a:pt x="160" y="41"/>
                    <a:pt x="157" y="40"/>
                  </a:cubicBezTo>
                  <a:cubicBezTo>
                    <a:pt x="154" y="40"/>
                    <a:pt x="155" y="40"/>
                    <a:pt x="153" y="39"/>
                  </a:cubicBezTo>
                  <a:cubicBezTo>
                    <a:pt x="151" y="38"/>
                    <a:pt x="149" y="41"/>
                    <a:pt x="148" y="39"/>
                  </a:cubicBezTo>
                  <a:cubicBezTo>
                    <a:pt x="147" y="37"/>
                    <a:pt x="143" y="41"/>
                    <a:pt x="147" y="37"/>
                  </a:cubicBezTo>
                  <a:cubicBezTo>
                    <a:pt x="151" y="34"/>
                    <a:pt x="149" y="32"/>
                    <a:pt x="152" y="33"/>
                  </a:cubicBezTo>
                  <a:cubicBezTo>
                    <a:pt x="155" y="34"/>
                    <a:pt x="154" y="36"/>
                    <a:pt x="155" y="35"/>
                  </a:cubicBezTo>
                  <a:cubicBezTo>
                    <a:pt x="157" y="33"/>
                    <a:pt x="160" y="32"/>
                    <a:pt x="157" y="30"/>
                  </a:cubicBezTo>
                  <a:cubicBezTo>
                    <a:pt x="154" y="28"/>
                    <a:pt x="156" y="29"/>
                    <a:pt x="153" y="28"/>
                  </a:cubicBezTo>
                  <a:cubicBezTo>
                    <a:pt x="150" y="26"/>
                    <a:pt x="147" y="33"/>
                    <a:pt x="146" y="32"/>
                  </a:cubicBezTo>
                  <a:cubicBezTo>
                    <a:pt x="145" y="31"/>
                    <a:pt x="144" y="30"/>
                    <a:pt x="143" y="31"/>
                  </a:cubicBezTo>
                  <a:cubicBezTo>
                    <a:pt x="142" y="31"/>
                    <a:pt x="142" y="34"/>
                    <a:pt x="142" y="36"/>
                  </a:cubicBezTo>
                  <a:cubicBezTo>
                    <a:pt x="142" y="38"/>
                    <a:pt x="143" y="38"/>
                    <a:pt x="140" y="37"/>
                  </a:cubicBezTo>
                  <a:cubicBezTo>
                    <a:pt x="137" y="35"/>
                    <a:pt x="144" y="36"/>
                    <a:pt x="137" y="33"/>
                  </a:cubicBezTo>
                  <a:cubicBezTo>
                    <a:pt x="130" y="31"/>
                    <a:pt x="128" y="31"/>
                    <a:pt x="127" y="32"/>
                  </a:cubicBezTo>
                  <a:cubicBezTo>
                    <a:pt x="126" y="33"/>
                    <a:pt x="125" y="33"/>
                    <a:pt x="124" y="34"/>
                  </a:cubicBezTo>
                  <a:cubicBezTo>
                    <a:pt x="123" y="35"/>
                    <a:pt x="126" y="36"/>
                    <a:pt x="123" y="35"/>
                  </a:cubicBezTo>
                  <a:cubicBezTo>
                    <a:pt x="120" y="33"/>
                    <a:pt x="118" y="35"/>
                    <a:pt x="118" y="35"/>
                  </a:cubicBezTo>
                  <a:cubicBezTo>
                    <a:pt x="118" y="35"/>
                    <a:pt x="117" y="35"/>
                    <a:pt x="116" y="36"/>
                  </a:cubicBezTo>
                  <a:cubicBezTo>
                    <a:pt x="114" y="37"/>
                    <a:pt x="112" y="38"/>
                    <a:pt x="111" y="37"/>
                  </a:cubicBezTo>
                  <a:cubicBezTo>
                    <a:pt x="109" y="37"/>
                    <a:pt x="106" y="38"/>
                    <a:pt x="109" y="34"/>
                  </a:cubicBezTo>
                  <a:cubicBezTo>
                    <a:pt x="111" y="31"/>
                    <a:pt x="109" y="33"/>
                    <a:pt x="113" y="31"/>
                  </a:cubicBezTo>
                  <a:cubicBezTo>
                    <a:pt x="117" y="30"/>
                    <a:pt x="123" y="29"/>
                    <a:pt x="118" y="28"/>
                  </a:cubicBezTo>
                  <a:cubicBezTo>
                    <a:pt x="113" y="27"/>
                    <a:pt x="121" y="27"/>
                    <a:pt x="114" y="24"/>
                  </a:cubicBezTo>
                  <a:cubicBezTo>
                    <a:pt x="107" y="21"/>
                    <a:pt x="107" y="25"/>
                    <a:pt x="107" y="21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0" y="17"/>
                    <a:pt x="98" y="18"/>
                  </a:cubicBezTo>
                  <a:cubicBezTo>
                    <a:pt x="97" y="18"/>
                    <a:pt x="99" y="19"/>
                    <a:pt x="96" y="17"/>
                  </a:cubicBezTo>
                  <a:cubicBezTo>
                    <a:pt x="92" y="15"/>
                    <a:pt x="91" y="18"/>
                    <a:pt x="92" y="15"/>
                  </a:cubicBezTo>
                  <a:cubicBezTo>
                    <a:pt x="94" y="13"/>
                    <a:pt x="94" y="12"/>
                    <a:pt x="96" y="11"/>
                  </a:cubicBezTo>
                  <a:cubicBezTo>
                    <a:pt x="98" y="9"/>
                    <a:pt x="97" y="3"/>
                    <a:pt x="102" y="5"/>
                  </a:cubicBezTo>
                  <a:cubicBezTo>
                    <a:pt x="106" y="8"/>
                    <a:pt x="105" y="7"/>
                    <a:pt x="108" y="7"/>
                  </a:cubicBezTo>
                  <a:cubicBezTo>
                    <a:pt x="112" y="7"/>
                    <a:pt x="114" y="7"/>
                    <a:pt x="114" y="6"/>
                  </a:cubicBezTo>
                  <a:cubicBezTo>
                    <a:pt x="114" y="5"/>
                    <a:pt x="109" y="3"/>
                    <a:pt x="109" y="3"/>
                  </a:cubicBezTo>
                  <a:cubicBezTo>
                    <a:pt x="109" y="3"/>
                    <a:pt x="108" y="4"/>
                    <a:pt x="109" y="3"/>
                  </a:cubicBezTo>
                  <a:cubicBezTo>
                    <a:pt x="109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96" y="0"/>
                    <a:pt x="9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id-ID" sz="1347"/>
            </a:p>
          </p:txBody>
        </p:sp>
        <p:sp>
          <p:nvSpPr>
            <p:cNvPr id="40" name="Freeform 36"/>
            <p:cNvSpPr/>
            <p:nvPr/>
          </p:nvSpPr>
          <p:spPr bwMode="auto">
            <a:xfrm>
              <a:off x="8729663" y="4613275"/>
              <a:ext cx="141288" cy="168275"/>
            </a:xfrm>
            <a:custGeom>
              <a:avLst/>
              <a:gdLst>
                <a:gd name="T0" fmla="*/ 45 w 65"/>
                <a:gd name="T1" fmla="*/ 5 h 77"/>
                <a:gd name="T2" fmla="*/ 45 w 65"/>
                <a:gd name="T3" fmla="*/ 28 h 77"/>
                <a:gd name="T4" fmla="*/ 25 w 65"/>
                <a:gd name="T5" fmla="*/ 45 h 77"/>
                <a:gd name="T6" fmla="*/ 1 w 65"/>
                <a:gd name="T7" fmla="*/ 64 h 77"/>
                <a:gd name="T8" fmla="*/ 65 w 65"/>
                <a:gd name="T9" fmla="*/ 77 h 77"/>
                <a:gd name="T10" fmla="*/ 65 w 65"/>
                <a:gd name="T11" fmla="*/ 0 h 77"/>
                <a:gd name="T12" fmla="*/ 45 w 65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7">
                  <a:moveTo>
                    <a:pt x="45" y="5"/>
                  </a:move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39" y="40"/>
                    <a:pt x="25" y="45"/>
                  </a:cubicBezTo>
                  <a:cubicBezTo>
                    <a:pt x="12" y="49"/>
                    <a:pt x="0" y="56"/>
                    <a:pt x="1" y="64"/>
                  </a:cubicBezTo>
                  <a:cubicBezTo>
                    <a:pt x="2" y="71"/>
                    <a:pt x="18" y="77"/>
                    <a:pt x="65" y="77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4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id-ID" sz="1347"/>
            </a:p>
          </p:txBody>
        </p:sp>
        <p:sp>
          <p:nvSpPr>
            <p:cNvPr id="41" name="Freeform 37"/>
            <p:cNvSpPr/>
            <p:nvPr/>
          </p:nvSpPr>
          <p:spPr bwMode="auto">
            <a:xfrm>
              <a:off x="8855075" y="4613275"/>
              <a:ext cx="134938" cy="168275"/>
            </a:xfrm>
            <a:custGeom>
              <a:avLst/>
              <a:gdLst>
                <a:gd name="T0" fmla="*/ 14 w 62"/>
                <a:gd name="T1" fmla="*/ 5 h 77"/>
                <a:gd name="T2" fmla="*/ 14 w 62"/>
                <a:gd name="T3" fmla="*/ 28 h 77"/>
                <a:gd name="T4" fmla="*/ 32 w 62"/>
                <a:gd name="T5" fmla="*/ 45 h 77"/>
                <a:gd name="T6" fmla="*/ 61 w 62"/>
                <a:gd name="T7" fmla="*/ 64 h 77"/>
                <a:gd name="T8" fmla="*/ 0 w 62"/>
                <a:gd name="T9" fmla="*/ 77 h 77"/>
                <a:gd name="T10" fmla="*/ 0 w 62"/>
                <a:gd name="T11" fmla="*/ 0 h 77"/>
                <a:gd name="T12" fmla="*/ 14 w 62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77">
                  <a:moveTo>
                    <a:pt x="14" y="5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9" y="40"/>
                    <a:pt x="32" y="45"/>
                  </a:cubicBezTo>
                  <a:cubicBezTo>
                    <a:pt x="46" y="49"/>
                    <a:pt x="62" y="56"/>
                    <a:pt x="61" y="64"/>
                  </a:cubicBezTo>
                  <a:cubicBezTo>
                    <a:pt x="60" y="71"/>
                    <a:pt x="34" y="77"/>
                    <a:pt x="0" y="7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id-ID" sz="1347"/>
            </a:p>
          </p:txBody>
        </p:sp>
        <p:sp>
          <p:nvSpPr>
            <p:cNvPr id="42" name="Freeform 38"/>
            <p:cNvSpPr/>
            <p:nvPr/>
          </p:nvSpPr>
          <p:spPr bwMode="auto">
            <a:xfrm>
              <a:off x="8618538" y="4127500"/>
              <a:ext cx="500063" cy="503238"/>
            </a:xfrm>
            <a:custGeom>
              <a:avLst/>
              <a:gdLst>
                <a:gd name="T0" fmla="*/ 169 w 230"/>
                <a:gd name="T1" fmla="*/ 12 h 231"/>
                <a:gd name="T2" fmla="*/ 215 w 230"/>
                <a:gd name="T3" fmla="*/ 103 h 231"/>
                <a:gd name="T4" fmla="*/ 102 w 230"/>
                <a:gd name="T5" fmla="*/ 216 h 231"/>
                <a:gd name="T6" fmla="*/ 12 w 230"/>
                <a:gd name="T7" fmla="*/ 171 h 231"/>
                <a:gd name="T8" fmla="*/ 0 w 230"/>
                <a:gd name="T9" fmla="*/ 181 h 231"/>
                <a:gd name="T10" fmla="*/ 102 w 230"/>
                <a:gd name="T11" fmla="*/ 231 h 231"/>
                <a:gd name="T12" fmla="*/ 230 w 230"/>
                <a:gd name="T13" fmla="*/ 103 h 231"/>
                <a:gd name="T14" fmla="*/ 178 w 230"/>
                <a:gd name="T15" fmla="*/ 0 h 231"/>
                <a:gd name="T16" fmla="*/ 169 w 230"/>
                <a:gd name="T17" fmla="*/ 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31">
                  <a:moveTo>
                    <a:pt x="169" y="12"/>
                  </a:moveTo>
                  <a:cubicBezTo>
                    <a:pt x="197" y="32"/>
                    <a:pt x="215" y="65"/>
                    <a:pt x="215" y="103"/>
                  </a:cubicBezTo>
                  <a:cubicBezTo>
                    <a:pt x="215" y="165"/>
                    <a:pt x="165" y="216"/>
                    <a:pt x="102" y="216"/>
                  </a:cubicBezTo>
                  <a:cubicBezTo>
                    <a:pt x="65" y="216"/>
                    <a:pt x="33" y="198"/>
                    <a:pt x="12" y="1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4" y="211"/>
                    <a:pt x="61" y="231"/>
                    <a:pt x="102" y="231"/>
                  </a:cubicBezTo>
                  <a:cubicBezTo>
                    <a:pt x="173" y="231"/>
                    <a:pt x="230" y="174"/>
                    <a:pt x="230" y="103"/>
                  </a:cubicBezTo>
                  <a:cubicBezTo>
                    <a:pt x="230" y="61"/>
                    <a:pt x="210" y="23"/>
                    <a:pt x="178" y="0"/>
                  </a:cubicBezTo>
                  <a:lnTo>
                    <a:pt x="16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id-ID" sz="1347"/>
            </a:p>
          </p:txBody>
        </p:sp>
        <p:sp>
          <p:nvSpPr>
            <p:cNvPr id="43" name="Freeform 39"/>
            <p:cNvSpPr>
              <a:spLocks noEditPoints="1"/>
            </p:cNvSpPr>
            <p:nvPr/>
          </p:nvSpPr>
          <p:spPr bwMode="auto">
            <a:xfrm>
              <a:off x="8621713" y="4137025"/>
              <a:ext cx="442913" cy="441325"/>
            </a:xfrm>
            <a:custGeom>
              <a:avLst/>
              <a:gdLst>
                <a:gd name="T0" fmla="*/ 102 w 203"/>
                <a:gd name="T1" fmla="*/ 203 h 203"/>
                <a:gd name="T2" fmla="*/ 203 w 203"/>
                <a:gd name="T3" fmla="*/ 101 h 203"/>
                <a:gd name="T4" fmla="*/ 102 w 203"/>
                <a:gd name="T5" fmla="*/ 0 h 203"/>
                <a:gd name="T6" fmla="*/ 102 w 203"/>
                <a:gd name="T7" fmla="*/ 5 h 203"/>
                <a:gd name="T8" fmla="*/ 198 w 203"/>
                <a:gd name="T9" fmla="*/ 101 h 203"/>
                <a:gd name="T10" fmla="*/ 102 w 203"/>
                <a:gd name="T11" fmla="*/ 198 h 203"/>
                <a:gd name="T12" fmla="*/ 102 w 203"/>
                <a:gd name="T13" fmla="*/ 203 h 203"/>
                <a:gd name="T14" fmla="*/ 102 w 203"/>
                <a:gd name="T15" fmla="*/ 0 h 203"/>
                <a:gd name="T16" fmla="*/ 0 w 203"/>
                <a:gd name="T17" fmla="*/ 101 h 203"/>
                <a:gd name="T18" fmla="*/ 102 w 203"/>
                <a:gd name="T19" fmla="*/ 203 h 203"/>
                <a:gd name="T20" fmla="*/ 102 w 203"/>
                <a:gd name="T21" fmla="*/ 203 h 203"/>
                <a:gd name="T22" fmla="*/ 102 w 203"/>
                <a:gd name="T23" fmla="*/ 198 h 203"/>
                <a:gd name="T24" fmla="*/ 102 w 203"/>
                <a:gd name="T25" fmla="*/ 198 h 203"/>
                <a:gd name="T26" fmla="*/ 102 w 203"/>
                <a:gd name="T27" fmla="*/ 198 h 203"/>
                <a:gd name="T28" fmla="*/ 5 w 203"/>
                <a:gd name="T29" fmla="*/ 101 h 203"/>
                <a:gd name="T30" fmla="*/ 102 w 203"/>
                <a:gd name="T31" fmla="*/ 5 h 203"/>
                <a:gd name="T32" fmla="*/ 102 w 203"/>
                <a:gd name="T33" fmla="*/ 5 h 203"/>
                <a:gd name="T34" fmla="*/ 102 w 203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158" y="203"/>
                    <a:pt x="203" y="157"/>
                    <a:pt x="203" y="101"/>
                  </a:cubicBezTo>
                  <a:cubicBezTo>
                    <a:pt x="203" y="45"/>
                    <a:pt x="158" y="0"/>
                    <a:pt x="10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55" y="5"/>
                    <a:pt x="198" y="48"/>
                    <a:pt x="198" y="101"/>
                  </a:cubicBezTo>
                  <a:cubicBezTo>
                    <a:pt x="198" y="155"/>
                    <a:pt x="155" y="198"/>
                    <a:pt x="102" y="198"/>
                  </a:cubicBezTo>
                  <a:lnTo>
                    <a:pt x="102" y="203"/>
                  </a:lnTo>
                  <a:close/>
                  <a:moveTo>
                    <a:pt x="102" y="0"/>
                  </a:moveTo>
                  <a:cubicBezTo>
                    <a:pt x="46" y="0"/>
                    <a:pt x="0" y="45"/>
                    <a:pt x="0" y="101"/>
                  </a:cubicBezTo>
                  <a:cubicBezTo>
                    <a:pt x="0" y="157"/>
                    <a:pt x="46" y="203"/>
                    <a:pt x="102" y="203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48" y="198"/>
                    <a:pt x="5" y="155"/>
                    <a:pt x="5" y="101"/>
                  </a:cubicBezTo>
                  <a:cubicBezTo>
                    <a:pt x="5" y="48"/>
                    <a:pt x="48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id-ID" sz="1347"/>
            </a:p>
          </p:txBody>
        </p:sp>
        <p:sp>
          <p:nvSpPr>
            <p:cNvPr id="44" name="Freeform 40"/>
            <p:cNvSpPr/>
            <p:nvPr/>
          </p:nvSpPr>
          <p:spPr bwMode="auto">
            <a:xfrm>
              <a:off x="8610600" y="4144963"/>
              <a:ext cx="496888" cy="433388"/>
            </a:xfrm>
            <a:custGeom>
              <a:avLst/>
              <a:gdLst>
                <a:gd name="T0" fmla="*/ 65 w 228"/>
                <a:gd name="T1" fmla="*/ 15 h 199"/>
                <a:gd name="T2" fmla="*/ 61 w 228"/>
                <a:gd name="T3" fmla="*/ 23 h 199"/>
                <a:gd name="T4" fmla="*/ 57 w 228"/>
                <a:gd name="T5" fmla="*/ 29 h 199"/>
                <a:gd name="T6" fmla="*/ 54 w 228"/>
                <a:gd name="T7" fmla="*/ 26 h 199"/>
                <a:gd name="T8" fmla="*/ 52 w 228"/>
                <a:gd name="T9" fmla="*/ 32 h 199"/>
                <a:gd name="T10" fmla="*/ 42 w 228"/>
                <a:gd name="T11" fmla="*/ 34 h 199"/>
                <a:gd name="T12" fmla="*/ 36 w 228"/>
                <a:gd name="T13" fmla="*/ 41 h 199"/>
                <a:gd name="T14" fmla="*/ 27 w 228"/>
                <a:gd name="T15" fmla="*/ 53 h 199"/>
                <a:gd name="T16" fmla="*/ 21 w 228"/>
                <a:gd name="T17" fmla="*/ 61 h 199"/>
                <a:gd name="T18" fmla="*/ 27 w 228"/>
                <a:gd name="T19" fmla="*/ 67 h 199"/>
                <a:gd name="T20" fmla="*/ 27 w 228"/>
                <a:gd name="T21" fmla="*/ 70 h 199"/>
                <a:gd name="T22" fmla="*/ 22 w 228"/>
                <a:gd name="T23" fmla="*/ 65 h 199"/>
                <a:gd name="T24" fmla="*/ 18 w 228"/>
                <a:gd name="T25" fmla="*/ 60 h 199"/>
                <a:gd name="T26" fmla="*/ 16 w 228"/>
                <a:gd name="T27" fmla="*/ 69 h 199"/>
                <a:gd name="T28" fmla="*/ 17 w 228"/>
                <a:gd name="T29" fmla="*/ 83 h 199"/>
                <a:gd name="T30" fmla="*/ 24 w 228"/>
                <a:gd name="T31" fmla="*/ 80 h 199"/>
                <a:gd name="T32" fmla="*/ 32 w 228"/>
                <a:gd name="T33" fmla="*/ 88 h 199"/>
                <a:gd name="T34" fmla="*/ 41 w 228"/>
                <a:gd name="T35" fmla="*/ 98 h 199"/>
                <a:gd name="T36" fmla="*/ 50 w 228"/>
                <a:gd name="T37" fmla="*/ 105 h 199"/>
                <a:gd name="T38" fmla="*/ 61 w 228"/>
                <a:gd name="T39" fmla="*/ 117 h 199"/>
                <a:gd name="T40" fmla="*/ 58 w 228"/>
                <a:gd name="T41" fmla="*/ 134 h 199"/>
                <a:gd name="T42" fmla="*/ 49 w 228"/>
                <a:gd name="T43" fmla="*/ 155 h 199"/>
                <a:gd name="T44" fmla="*/ 52 w 228"/>
                <a:gd name="T45" fmla="*/ 170 h 199"/>
                <a:gd name="T46" fmla="*/ 46 w 228"/>
                <a:gd name="T47" fmla="*/ 171 h 199"/>
                <a:gd name="T48" fmla="*/ 32 w 228"/>
                <a:gd name="T49" fmla="*/ 148 h 199"/>
                <a:gd name="T50" fmla="*/ 16 w 228"/>
                <a:gd name="T51" fmla="*/ 113 h 199"/>
                <a:gd name="T52" fmla="*/ 11 w 228"/>
                <a:gd name="T53" fmla="*/ 87 h 199"/>
                <a:gd name="T54" fmla="*/ 73 w 228"/>
                <a:gd name="T55" fmla="*/ 183 h 199"/>
                <a:gd name="T56" fmla="*/ 89 w 228"/>
                <a:gd name="T57" fmla="*/ 181 h 199"/>
                <a:gd name="T58" fmla="*/ 110 w 228"/>
                <a:gd name="T59" fmla="*/ 178 h 199"/>
                <a:gd name="T60" fmla="*/ 108 w 228"/>
                <a:gd name="T61" fmla="*/ 187 h 199"/>
                <a:gd name="T62" fmla="*/ 121 w 228"/>
                <a:gd name="T63" fmla="*/ 186 h 199"/>
                <a:gd name="T64" fmla="*/ 139 w 228"/>
                <a:gd name="T65" fmla="*/ 184 h 199"/>
                <a:gd name="T66" fmla="*/ 137 w 228"/>
                <a:gd name="T67" fmla="*/ 3 h 199"/>
                <a:gd name="T68" fmla="*/ 197 w 228"/>
                <a:gd name="T69" fmla="*/ 64 h 199"/>
                <a:gd name="T70" fmla="*/ 189 w 228"/>
                <a:gd name="T71" fmla="*/ 58 h 199"/>
                <a:gd name="T72" fmla="*/ 181 w 228"/>
                <a:gd name="T73" fmla="*/ 74 h 199"/>
                <a:gd name="T74" fmla="*/ 170 w 228"/>
                <a:gd name="T75" fmla="*/ 59 h 199"/>
                <a:gd name="T76" fmla="*/ 174 w 228"/>
                <a:gd name="T77" fmla="*/ 75 h 199"/>
                <a:gd name="T78" fmla="*/ 186 w 228"/>
                <a:gd name="T79" fmla="*/ 79 h 199"/>
                <a:gd name="T80" fmla="*/ 181 w 228"/>
                <a:gd name="T81" fmla="*/ 100 h 199"/>
                <a:gd name="T82" fmla="*/ 175 w 228"/>
                <a:gd name="T83" fmla="*/ 122 h 199"/>
                <a:gd name="T84" fmla="*/ 168 w 228"/>
                <a:gd name="T85" fmla="*/ 137 h 199"/>
                <a:gd name="T86" fmla="*/ 147 w 228"/>
                <a:gd name="T87" fmla="*/ 154 h 199"/>
                <a:gd name="T88" fmla="*/ 141 w 228"/>
                <a:gd name="T89" fmla="*/ 139 h 199"/>
                <a:gd name="T90" fmla="*/ 142 w 228"/>
                <a:gd name="T91" fmla="*/ 121 h 199"/>
                <a:gd name="T92" fmla="*/ 135 w 228"/>
                <a:gd name="T93" fmla="*/ 101 h 199"/>
                <a:gd name="T94" fmla="*/ 125 w 228"/>
                <a:gd name="T95" fmla="*/ 89 h 199"/>
                <a:gd name="T96" fmla="*/ 99 w 228"/>
                <a:gd name="T97" fmla="*/ 90 h 199"/>
                <a:gd name="T98" fmla="*/ 89 w 228"/>
                <a:gd name="T99" fmla="*/ 76 h 199"/>
                <a:gd name="T100" fmla="*/ 100 w 228"/>
                <a:gd name="T101" fmla="*/ 49 h 199"/>
                <a:gd name="T102" fmla="*/ 119 w 228"/>
                <a:gd name="T103" fmla="*/ 41 h 199"/>
                <a:gd name="T104" fmla="*/ 130 w 228"/>
                <a:gd name="T105" fmla="*/ 46 h 199"/>
                <a:gd name="T106" fmla="*/ 146 w 228"/>
                <a:gd name="T107" fmla="*/ 46 h 199"/>
                <a:gd name="T108" fmla="*/ 162 w 228"/>
                <a:gd name="T109" fmla="*/ 44 h 199"/>
                <a:gd name="T110" fmla="*/ 147 w 228"/>
                <a:gd name="T111" fmla="*/ 37 h 199"/>
                <a:gd name="T112" fmla="*/ 146 w 228"/>
                <a:gd name="T113" fmla="*/ 32 h 199"/>
                <a:gd name="T114" fmla="*/ 127 w 228"/>
                <a:gd name="T115" fmla="*/ 32 h 199"/>
                <a:gd name="T116" fmla="*/ 111 w 228"/>
                <a:gd name="T117" fmla="*/ 37 h 199"/>
                <a:gd name="T118" fmla="*/ 107 w 228"/>
                <a:gd name="T119" fmla="*/ 21 h 199"/>
                <a:gd name="T120" fmla="*/ 96 w 228"/>
                <a:gd name="T121" fmla="*/ 11 h 199"/>
                <a:gd name="T122" fmla="*/ 109 w 228"/>
                <a:gd name="T12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199">
                  <a:moveTo>
                    <a:pt x="92" y="0"/>
                  </a:moveTo>
                  <a:cubicBezTo>
                    <a:pt x="92" y="0"/>
                    <a:pt x="58" y="5"/>
                    <a:pt x="35" y="31"/>
                  </a:cubicBezTo>
                  <a:cubicBezTo>
                    <a:pt x="35" y="31"/>
                    <a:pt x="53" y="13"/>
                    <a:pt x="64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5" y="15"/>
                  </a:cubicBezTo>
                  <a:cubicBezTo>
                    <a:pt x="65" y="16"/>
                    <a:pt x="64" y="17"/>
                    <a:pt x="64" y="18"/>
                  </a:cubicBezTo>
                  <a:cubicBezTo>
                    <a:pt x="64" y="18"/>
                    <a:pt x="64" y="20"/>
                    <a:pt x="64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8" y="29"/>
                    <a:pt x="57" y="29"/>
                  </a:cubicBezTo>
                  <a:cubicBezTo>
                    <a:pt x="56" y="29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5" y="24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1" y="29"/>
                    <a:pt x="51" y="29"/>
                  </a:cubicBezTo>
                  <a:cubicBezTo>
                    <a:pt x="52" y="29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2" y="32"/>
                  </a:cubicBezTo>
                  <a:cubicBezTo>
                    <a:pt x="52" y="32"/>
                    <a:pt x="52" y="33"/>
                    <a:pt x="51" y="33"/>
                  </a:cubicBezTo>
                  <a:cubicBezTo>
                    <a:pt x="50" y="32"/>
                    <a:pt x="49" y="32"/>
                    <a:pt x="48" y="32"/>
                  </a:cubicBezTo>
                  <a:cubicBezTo>
                    <a:pt x="47" y="32"/>
                    <a:pt x="46" y="31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41" y="35"/>
                    <a:pt x="41" y="37"/>
                    <a:pt x="41" y="37"/>
                  </a:cubicBezTo>
                  <a:cubicBezTo>
                    <a:pt x="41" y="37"/>
                    <a:pt x="40" y="38"/>
                    <a:pt x="38" y="38"/>
                  </a:cubicBezTo>
                  <a:cubicBezTo>
                    <a:pt x="37" y="39"/>
                    <a:pt x="36" y="39"/>
                    <a:pt x="36" y="3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4" y="42"/>
                    <a:pt x="34" y="43"/>
                  </a:cubicBezTo>
                  <a:cubicBezTo>
                    <a:pt x="33" y="44"/>
                    <a:pt x="30" y="46"/>
                    <a:pt x="30" y="46"/>
                  </a:cubicBezTo>
                  <a:cubicBezTo>
                    <a:pt x="30" y="46"/>
                    <a:pt x="29" y="47"/>
                    <a:pt x="28" y="48"/>
                  </a:cubicBezTo>
                  <a:cubicBezTo>
                    <a:pt x="28" y="49"/>
                    <a:pt x="28" y="50"/>
                    <a:pt x="28" y="51"/>
                  </a:cubicBezTo>
                  <a:cubicBezTo>
                    <a:pt x="28" y="51"/>
                    <a:pt x="27" y="52"/>
                    <a:pt x="27" y="53"/>
                  </a:cubicBezTo>
                  <a:cubicBezTo>
                    <a:pt x="27" y="54"/>
                    <a:pt x="26" y="55"/>
                    <a:pt x="26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2" y="58"/>
                    <a:pt x="21" y="58"/>
                  </a:cubicBezTo>
                  <a:cubicBezTo>
                    <a:pt x="20" y="59"/>
                    <a:pt x="20" y="60"/>
                    <a:pt x="20" y="60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2" y="61"/>
                    <a:pt x="23" y="62"/>
                    <a:pt x="23" y="62"/>
                  </a:cubicBezTo>
                  <a:cubicBezTo>
                    <a:pt x="23" y="62"/>
                    <a:pt x="23" y="63"/>
                    <a:pt x="23" y="64"/>
                  </a:cubicBezTo>
                  <a:cubicBezTo>
                    <a:pt x="23" y="64"/>
                    <a:pt x="22" y="66"/>
                    <a:pt x="23" y="66"/>
                  </a:cubicBezTo>
                  <a:cubicBezTo>
                    <a:pt x="24" y="66"/>
                    <a:pt x="25" y="6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1"/>
                    <a:pt x="28" y="71"/>
                  </a:cubicBezTo>
                  <a:cubicBezTo>
                    <a:pt x="27" y="71"/>
                    <a:pt x="27" y="71"/>
                    <a:pt x="27" y="70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4" y="69"/>
                    <a:pt x="24" y="69"/>
                  </a:cubicBezTo>
                  <a:cubicBezTo>
                    <a:pt x="24" y="69"/>
                    <a:pt x="23" y="69"/>
                    <a:pt x="23" y="68"/>
                  </a:cubicBezTo>
                  <a:cubicBezTo>
                    <a:pt x="22" y="67"/>
                    <a:pt x="22" y="68"/>
                    <a:pt x="22" y="67"/>
                  </a:cubicBezTo>
                  <a:cubicBezTo>
                    <a:pt x="22" y="66"/>
                    <a:pt x="23" y="66"/>
                    <a:pt x="22" y="65"/>
                  </a:cubicBezTo>
                  <a:cubicBezTo>
                    <a:pt x="22" y="65"/>
                    <a:pt x="21" y="64"/>
                    <a:pt x="21" y="64"/>
                  </a:cubicBezTo>
                  <a:cubicBezTo>
                    <a:pt x="20" y="64"/>
                    <a:pt x="21" y="65"/>
                    <a:pt x="20" y="64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2"/>
                  </a:cubicBezTo>
                  <a:cubicBezTo>
                    <a:pt x="18" y="62"/>
                    <a:pt x="18" y="61"/>
                    <a:pt x="18" y="60"/>
                  </a:cubicBezTo>
                  <a:cubicBezTo>
                    <a:pt x="18" y="60"/>
                    <a:pt x="19" y="59"/>
                    <a:pt x="19" y="58"/>
                  </a:cubicBezTo>
                  <a:cubicBezTo>
                    <a:pt x="19" y="58"/>
                    <a:pt x="19" y="55"/>
                    <a:pt x="19" y="55"/>
                  </a:cubicBezTo>
                  <a:cubicBezTo>
                    <a:pt x="19" y="55"/>
                    <a:pt x="16" y="61"/>
                    <a:pt x="15" y="66"/>
                  </a:cubicBezTo>
                  <a:cubicBezTo>
                    <a:pt x="15" y="66"/>
                    <a:pt x="16" y="65"/>
                    <a:pt x="16" y="66"/>
                  </a:cubicBezTo>
                  <a:cubicBezTo>
                    <a:pt x="16" y="67"/>
                    <a:pt x="17" y="68"/>
                    <a:pt x="16" y="69"/>
                  </a:cubicBezTo>
                  <a:cubicBezTo>
                    <a:pt x="16" y="69"/>
                    <a:pt x="16" y="69"/>
                    <a:pt x="16" y="72"/>
                  </a:cubicBezTo>
                  <a:cubicBezTo>
                    <a:pt x="16" y="74"/>
                    <a:pt x="17" y="75"/>
                    <a:pt x="17" y="76"/>
                  </a:cubicBezTo>
                  <a:cubicBezTo>
                    <a:pt x="16" y="76"/>
                    <a:pt x="16" y="77"/>
                    <a:pt x="16" y="78"/>
                  </a:cubicBezTo>
                  <a:cubicBezTo>
                    <a:pt x="16" y="79"/>
                    <a:pt x="16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4"/>
                    <a:pt x="17" y="85"/>
                    <a:pt x="18" y="84"/>
                  </a:cubicBezTo>
                  <a:cubicBezTo>
                    <a:pt x="19" y="82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2" y="79"/>
                  </a:cubicBezTo>
                  <a:cubicBezTo>
                    <a:pt x="23" y="79"/>
                    <a:pt x="24" y="79"/>
                    <a:pt x="24" y="80"/>
                  </a:cubicBezTo>
                  <a:cubicBezTo>
                    <a:pt x="25" y="80"/>
                    <a:pt x="23" y="82"/>
                    <a:pt x="24" y="82"/>
                  </a:cubicBezTo>
                  <a:cubicBezTo>
                    <a:pt x="25" y="82"/>
                    <a:pt x="27" y="81"/>
                    <a:pt x="28" y="81"/>
                  </a:cubicBezTo>
                  <a:cubicBezTo>
                    <a:pt x="29" y="81"/>
                    <a:pt x="29" y="82"/>
                    <a:pt x="30" y="83"/>
                  </a:cubicBezTo>
                  <a:cubicBezTo>
                    <a:pt x="30" y="84"/>
                    <a:pt x="30" y="85"/>
                    <a:pt x="31" y="86"/>
                  </a:cubicBezTo>
                  <a:cubicBezTo>
                    <a:pt x="32" y="86"/>
                    <a:pt x="31" y="87"/>
                    <a:pt x="32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5" y="90"/>
                    <a:pt x="37" y="90"/>
                    <a:pt x="38" y="90"/>
                  </a:cubicBezTo>
                  <a:cubicBezTo>
                    <a:pt x="39" y="91"/>
                    <a:pt x="38" y="92"/>
                    <a:pt x="39" y="92"/>
                  </a:cubicBezTo>
                  <a:cubicBezTo>
                    <a:pt x="40" y="92"/>
                    <a:pt x="41" y="95"/>
                    <a:pt x="41" y="95"/>
                  </a:cubicBezTo>
                  <a:cubicBezTo>
                    <a:pt x="41" y="95"/>
                    <a:pt x="41" y="97"/>
                    <a:pt x="41" y="98"/>
                  </a:cubicBezTo>
                  <a:cubicBezTo>
                    <a:pt x="41" y="98"/>
                    <a:pt x="41" y="99"/>
                    <a:pt x="42" y="100"/>
                  </a:cubicBezTo>
                  <a:cubicBezTo>
                    <a:pt x="42" y="100"/>
                    <a:pt x="44" y="100"/>
                    <a:pt x="44" y="100"/>
                  </a:cubicBezTo>
                  <a:cubicBezTo>
                    <a:pt x="44" y="100"/>
                    <a:pt x="43" y="102"/>
                    <a:pt x="45" y="102"/>
                  </a:cubicBezTo>
                  <a:cubicBezTo>
                    <a:pt x="47" y="103"/>
                    <a:pt x="48" y="103"/>
                    <a:pt x="49" y="104"/>
                  </a:cubicBezTo>
                  <a:cubicBezTo>
                    <a:pt x="49" y="104"/>
                    <a:pt x="48" y="105"/>
                    <a:pt x="50" y="105"/>
                  </a:cubicBezTo>
                  <a:cubicBezTo>
                    <a:pt x="52" y="105"/>
                    <a:pt x="54" y="105"/>
                    <a:pt x="55" y="106"/>
                  </a:cubicBezTo>
                  <a:cubicBezTo>
                    <a:pt x="56" y="106"/>
                    <a:pt x="55" y="107"/>
                    <a:pt x="57" y="109"/>
                  </a:cubicBezTo>
                  <a:cubicBezTo>
                    <a:pt x="60" y="110"/>
                    <a:pt x="60" y="111"/>
                    <a:pt x="61" y="111"/>
                  </a:cubicBezTo>
                  <a:cubicBezTo>
                    <a:pt x="62" y="111"/>
                    <a:pt x="63" y="111"/>
                    <a:pt x="63" y="113"/>
                  </a:cubicBezTo>
                  <a:cubicBezTo>
                    <a:pt x="62" y="115"/>
                    <a:pt x="62" y="116"/>
                    <a:pt x="61" y="117"/>
                  </a:cubicBezTo>
                  <a:cubicBezTo>
                    <a:pt x="60" y="118"/>
                    <a:pt x="59" y="120"/>
                    <a:pt x="58" y="121"/>
                  </a:cubicBezTo>
                  <a:cubicBezTo>
                    <a:pt x="58" y="122"/>
                    <a:pt x="57" y="123"/>
                    <a:pt x="58" y="124"/>
                  </a:cubicBezTo>
                  <a:cubicBezTo>
                    <a:pt x="58" y="126"/>
                    <a:pt x="59" y="127"/>
                    <a:pt x="59" y="128"/>
                  </a:cubicBezTo>
                  <a:cubicBezTo>
                    <a:pt x="59" y="129"/>
                    <a:pt x="59" y="131"/>
                    <a:pt x="59" y="132"/>
                  </a:cubicBezTo>
                  <a:cubicBezTo>
                    <a:pt x="58" y="133"/>
                    <a:pt x="58" y="134"/>
                    <a:pt x="58" y="134"/>
                  </a:cubicBezTo>
                  <a:cubicBezTo>
                    <a:pt x="58" y="134"/>
                    <a:pt x="59" y="136"/>
                    <a:pt x="58" y="137"/>
                  </a:cubicBezTo>
                  <a:cubicBezTo>
                    <a:pt x="57" y="138"/>
                    <a:pt x="55" y="140"/>
                    <a:pt x="54" y="140"/>
                  </a:cubicBezTo>
                  <a:cubicBezTo>
                    <a:pt x="53" y="140"/>
                    <a:pt x="51" y="142"/>
                    <a:pt x="51" y="142"/>
                  </a:cubicBezTo>
                  <a:cubicBezTo>
                    <a:pt x="51" y="142"/>
                    <a:pt x="51" y="146"/>
                    <a:pt x="51" y="147"/>
                  </a:cubicBezTo>
                  <a:cubicBezTo>
                    <a:pt x="51" y="147"/>
                    <a:pt x="47" y="154"/>
                    <a:pt x="49" y="155"/>
                  </a:cubicBezTo>
                  <a:cubicBezTo>
                    <a:pt x="50" y="156"/>
                    <a:pt x="50" y="158"/>
                    <a:pt x="50" y="15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8" y="161"/>
                    <a:pt x="46" y="161"/>
                    <a:pt x="47" y="163"/>
                  </a:cubicBezTo>
                  <a:cubicBezTo>
                    <a:pt x="49" y="165"/>
                    <a:pt x="50" y="165"/>
                    <a:pt x="50" y="167"/>
                  </a:cubicBezTo>
                  <a:cubicBezTo>
                    <a:pt x="51" y="168"/>
                    <a:pt x="51" y="168"/>
                    <a:pt x="52" y="170"/>
                  </a:cubicBezTo>
                  <a:cubicBezTo>
                    <a:pt x="53" y="171"/>
                    <a:pt x="53" y="172"/>
                    <a:pt x="54" y="173"/>
                  </a:cubicBezTo>
                  <a:cubicBezTo>
                    <a:pt x="55" y="174"/>
                    <a:pt x="56" y="175"/>
                    <a:pt x="56" y="176"/>
                  </a:cubicBezTo>
                  <a:cubicBezTo>
                    <a:pt x="56" y="177"/>
                    <a:pt x="59" y="179"/>
                    <a:pt x="56" y="177"/>
                  </a:cubicBezTo>
                  <a:cubicBezTo>
                    <a:pt x="53" y="175"/>
                    <a:pt x="56" y="177"/>
                    <a:pt x="52" y="174"/>
                  </a:cubicBezTo>
                  <a:cubicBezTo>
                    <a:pt x="49" y="171"/>
                    <a:pt x="48" y="173"/>
                    <a:pt x="46" y="171"/>
                  </a:cubicBezTo>
                  <a:cubicBezTo>
                    <a:pt x="45" y="169"/>
                    <a:pt x="47" y="175"/>
                    <a:pt x="44" y="168"/>
                  </a:cubicBezTo>
                  <a:cubicBezTo>
                    <a:pt x="41" y="160"/>
                    <a:pt x="40" y="161"/>
                    <a:pt x="39" y="159"/>
                  </a:cubicBezTo>
                  <a:cubicBezTo>
                    <a:pt x="39" y="157"/>
                    <a:pt x="39" y="159"/>
                    <a:pt x="37" y="155"/>
                  </a:cubicBezTo>
                  <a:cubicBezTo>
                    <a:pt x="35" y="151"/>
                    <a:pt x="37" y="154"/>
                    <a:pt x="35" y="151"/>
                  </a:cubicBezTo>
                  <a:cubicBezTo>
                    <a:pt x="33" y="149"/>
                    <a:pt x="33" y="152"/>
                    <a:pt x="32" y="148"/>
                  </a:cubicBezTo>
                  <a:cubicBezTo>
                    <a:pt x="31" y="143"/>
                    <a:pt x="31" y="146"/>
                    <a:pt x="30" y="141"/>
                  </a:cubicBezTo>
                  <a:cubicBezTo>
                    <a:pt x="28" y="136"/>
                    <a:pt x="31" y="136"/>
                    <a:pt x="28" y="133"/>
                  </a:cubicBezTo>
                  <a:cubicBezTo>
                    <a:pt x="25" y="131"/>
                    <a:pt x="25" y="132"/>
                    <a:pt x="24" y="131"/>
                  </a:cubicBezTo>
                  <a:cubicBezTo>
                    <a:pt x="23" y="129"/>
                    <a:pt x="25" y="130"/>
                    <a:pt x="22" y="126"/>
                  </a:cubicBezTo>
                  <a:cubicBezTo>
                    <a:pt x="20" y="122"/>
                    <a:pt x="16" y="120"/>
                    <a:pt x="16" y="113"/>
                  </a:cubicBezTo>
                  <a:cubicBezTo>
                    <a:pt x="16" y="105"/>
                    <a:pt x="16" y="104"/>
                    <a:pt x="16" y="104"/>
                  </a:cubicBezTo>
                  <a:cubicBezTo>
                    <a:pt x="16" y="104"/>
                    <a:pt x="13" y="101"/>
                    <a:pt x="14" y="97"/>
                  </a:cubicBezTo>
                  <a:cubicBezTo>
                    <a:pt x="15" y="92"/>
                    <a:pt x="16" y="94"/>
                    <a:pt x="15" y="92"/>
                  </a:cubicBezTo>
                  <a:cubicBezTo>
                    <a:pt x="15" y="91"/>
                    <a:pt x="14" y="91"/>
                    <a:pt x="13" y="89"/>
                  </a:cubicBezTo>
                  <a:cubicBezTo>
                    <a:pt x="12" y="88"/>
                    <a:pt x="12" y="88"/>
                    <a:pt x="11" y="87"/>
                  </a:cubicBezTo>
                  <a:cubicBezTo>
                    <a:pt x="11" y="86"/>
                    <a:pt x="11" y="83"/>
                    <a:pt x="11" y="8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0" y="182"/>
                    <a:pt x="97" y="197"/>
                  </a:cubicBezTo>
                  <a:cubicBezTo>
                    <a:pt x="97" y="197"/>
                    <a:pt x="75" y="192"/>
                    <a:pt x="73" y="187"/>
                  </a:cubicBezTo>
                  <a:cubicBezTo>
                    <a:pt x="73" y="187"/>
                    <a:pt x="72" y="183"/>
                    <a:pt x="73" y="183"/>
                  </a:cubicBezTo>
                  <a:cubicBezTo>
                    <a:pt x="74" y="183"/>
                    <a:pt x="76" y="184"/>
                    <a:pt x="77" y="183"/>
                  </a:cubicBezTo>
                  <a:cubicBezTo>
                    <a:pt x="79" y="181"/>
                    <a:pt x="80" y="180"/>
                    <a:pt x="80" y="180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79" y="182"/>
                    <a:pt x="83" y="181"/>
                  </a:cubicBezTo>
                  <a:cubicBezTo>
                    <a:pt x="88" y="181"/>
                    <a:pt x="88" y="181"/>
                    <a:pt x="89" y="181"/>
                  </a:cubicBezTo>
                  <a:cubicBezTo>
                    <a:pt x="91" y="180"/>
                    <a:pt x="93" y="176"/>
                    <a:pt x="94" y="178"/>
                  </a:cubicBezTo>
                  <a:cubicBezTo>
                    <a:pt x="95" y="181"/>
                    <a:pt x="93" y="180"/>
                    <a:pt x="95" y="181"/>
                  </a:cubicBezTo>
                  <a:cubicBezTo>
                    <a:pt x="97" y="181"/>
                    <a:pt x="101" y="180"/>
                    <a:pt x="101" y="180"/>
                  </a:cubicBezTo>
                  <a:cubicBezTo>
                    <a:pt x="101" y="180"/>
                    <a:pt x="108" y="181"/>
                    <a:pt x="108" y="180"/>
                  </a:cubicBezTo>
                  <a:cubicBezTo>
                    <a:pt x="109" y="179"/>
                    <a:pt x="109" y="178"/>
                    <a:pt x="110" y="178"/>
                  </a:cubicBezTo>
                  <a:cubicBezTo>
                    <a:pt x="111" y="178"/>
                    <a:pt x="112" y="180"/>
                    <a:pt x="112" y="180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5" y="185"/>
                    <a:pt x="103" y="185"/>
                    <a:pt x="105" y="186"/>
                  </a:cubicBezTo>
                  <a:cubicBezTo>
                    <a:pt x="106" y="187"/>
                    <a:pt x="107" y="187"/>
                    <a:pt x="108" y="187"/>
                  </a:cubicBezTo>
                  <a:cubicBezTo>
                    <a:pt x="110" y="187"/>
                    <a:pt x="114" y="190"/>
                    <a:pt x="115" y="188"/>
                  </a:cubicBezTo>
                  <a:cubicBezTo>
                    <a:pt x="116" y="186"/>
                    <a:pt x="116" y="186"/>
                    <a:pt x="117" y="185"/>
                  </a:cubicBezTo>
                  <a:cubicBezTo>
                    <a:pt x="117" y="184"/>
                    <a:pt x="117" y="182"/>
                    <a:pt x="119" y="182"/>
                  </a:cubicBezTo>
                  <a:cubicBezTo>
                    <a:pt x="120" y="182"/>
                    <a:pt x="122" y="183"/>
                    <a:pt x="122" y="183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3" y="186"/>
                    <a:pt x="125" y="186"/>
                  </a:cubicBezTo>
                  <a:cubicBezTo>
                    <a:pt x="126" y="186"/>
                    <a:pt x="126" y="188"/>
                    <a:pt x="128" y="186"/>
                  </a:cubicBezTo>
                  <a:cubicBezTo>
                    <a:pt x="129" y="184"/>
                    <a:pt x="129" y="184"/>
                    <a:pt x="131" y="184"/>
                  </a:cubicBezTo>
                  <a:cubicBezTo>
                    <a:pt x="133" y="184"/>
                    <a:pt x="135" y="183"/>
                    <a:pt x="136" y="183"/>
                  </a:cubicBezTo>
                  <a:cubicBezTo>
                    <a:pt x="136" y="184"/>
                    <a:pt x="138" y="184"/>
                    <a:pt x="139" y="184"/>
                  </a:cubicBezTo>
                  <a:cubicBezTo>
                    <a:pt x="139" y="184"/>
                    <a:pt x="143" y="186"/>
                    <a:pt x="143" y="186"/>
                  </a:cubicBezTo>
                  <a:cubicBezTo>
                    <a:pt x="144" y="185"/>
                    <a:pt x="148" y="186"/>
                    <a:pt x="148" y="186"/>
                  </a:cubicBezTo>
                  <a:cubicBezTo>
                    <a:pt x="148" y="186"/>
                    <a:pt x="137" y="196"/>
                    <a:pt x="113" y="197"/>
                  </a:cubicBezTo>
                  <a:cubicBezTo>
                    <a:pt x="113" y="197"/>
                    <a:pt x="167" y="199"/>
                    <a:pt x="197" y="146"/>
                  </a:cubicBezTo>
                  <a:cubicBezTo>
                    <a:pt x="228" y="94"/>
                    <a:pt x="206" y="26"/>
                    <a:pt x="137" y="3"/>
                  </a:cubicBezTo>
                  <a:cubicBezTo>
                    <a:pt x="137" y="3"/>
                    <a:pt x="189" y="22"/>
                    <a:pt x="203" y="71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1"/>
                    <a:pt x="201" y="72"/>
                    <a:pt x="200" y="69"/>
                  </a:cubicBezTo>
                  <a:cubicBezTo>
                    <a:pt x="199" y="67"/>
                    <a:pt x="199" y="68"/>
                    <a:pt x="199" y="66"/>
                  </a:cubicBezTo>
                  <a:cubicBezTo>
                    <a:pt x="198" y="64"/>
                    <a:pt x="198" y="65"/>
                    <a:pt x="197" y="64"/>
                  </a:cubicBezTo>
                  <a:cubicBezTo>
                    <a:pt x="195" y="62"/>
                    <a:pt x="195" y="62"/>
                    <a:pt x="194" y="61"/>
                  </a:cubicBezTo>
                  <a:cubicBezTo>
                    <a:pt x="193" y="61"/>
                    <a:pt x="192" y="58"/>
                    <a:pt x="192" y="57"/>
                  </a:cubicBezTo>
                  <a:cubicBezTo>
                    <a:pt x="191" y="56"/>
                    <a:pt x="189" y="55"/>
                    <a:pt x="188" y="55"/>
                  </a:cubicBezTo>
                  <a:cubicBezTo>
                    <a:pt x="187" y="55"/>
                    <a:pt x="188" y="54"/>
                    <a:pt x="187" y="55"/>
                  </a:cubicBezTo>
                  <a:cubicBezTo>
                    <a:pt x="187" y="56"/>
                    <a:pt x="189" y="58"/>
                    <a:pt x="189" y="58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89" y="62"/>
                    <a:pt x="190" y="65"/>
                    <a:pt x="190" y="66"/>
                  </a:cubicBezTo>
                  <a:cubicBezTo>
                    <a:pt x="190" y="67"/>
                    <a:pt x="189" y="70"/>
                    <a:pt x="189" y="70"/>
                  </a:cubicBezTo>
                  <a:cubicBezTo>
                    <a:pt x="189" y="70"/>
                    <a:pt x="188" y="72"/>
                    <a:pt x="187" y="73"/>
                  </a:cubicBezTo>
                  <a:cubicBezTo>
                    <a:pt x="186" y="73"/>
                    <a:pt x="181" y="74"/>
                    <a:pt x="181" y="74"/>
                  </a:cubicBezTo>
                  <a:cubicBezTo>
                    <a:pt x="181" y="74"/>
                    <a:pt x="179" y="72"/>
                    <a:pt x="179" y="71"/>
                  </a:cubicBezTo>
                  <a:cubicBezTo>
                    <a:pt x="178" y="69"/>
                    <a:pt x="175" y="69"/>
                    <a:pt x="174" y="68"/>
                  </a:cubicBezTo>
                  <a:cubicBezTo>
                    <a:pt x="174" y="67"/>
                    <a:pt x="175" y="66"/>
                    <a:pt x="173" y="64"/>
                  </a:cubicBezTo>
                  <a:cubicBezTo>
                    <a:pt x="172" y="62"/>
                    <a:pt x="173" y="63"/>
                    <a:pt x="172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66" y="58"/>
                    <a:pt x="167" y="60"/>
                  </a:cubicBezTo>
                  <a:cubicBezTo>
                    <a:pt x="168" y="63"/>
                    <a:pt x="167" y="65"/>
                    <a:pt x="168" y="65"/>
                  </a:cubicBezTo>
                  <a:cubicBezTo>
                    <a:pt x="169" y="66"/>
                    <a:pt x="170" y="65"/>
                    <a:pt x="171" y="67"/>
                  </a:cubicBezTo>
                  <a:cubicBezTo>
                    <a:pt x="172" y="69"/>
                    <a:pt x="172" y="70"/>
                    <a:pt x="172" y="71"/>
                  </a:cubicBezTo>
                  <a:cubicBezTo>
                    <a:pt x="173" y="71"/>
                    <a:pt x="173" y="74"/>
                    <a:pt x="174" y="75"/>
                  </a:cubicBezTo>
                  <a:cubicBezTo>
                    <a:pt x="175" y="75"/>
                    <a:pt x="178" y="75"/>
                    <a:pt x="178" y="76"/>
                  </a:cubicBezTo>
                  <a:cubicBezTo>
                    <a:pt x="177" y="77"/>
                    <a:pt x="176" y="78"/>
                    <a:pt x="178" y="79"/>
                  </a:cubicBezTo>
                  <a:cubicBezTo>
                    <a:pt x="179" y="79"/>
                    <a:pt x="179" y="80"/>
                    <a:pt x="180" y="80"/>
                  </a:cubicBezTo>
                  <a:cubicBezTo>
                    <a:pt x="181" y="80"/>
                    <a:pt x="181" y="80"/>
                    <a:pt x="182" y="79"/>
                  </a:cubicBezTo>
                  <a:cubicBezTo>
                    <a:pt x="184" y="79"/>
                    <a:pt x="186" y="79"/>
                    <a:pt x="186" y="79"/>
                  </a:cubicBezTo>
                  <a:cubicBezTo>
                    <a:pt x="186" y="79"/>
                    <a:pt x="188" y="80"/>
                    <a:pt x="188" y="81"/>
                  </a:cubicBezTo>
                  <a:cubicBezTo>
                    <a:pt x="188" y="82"/>
                    <a:pt x="187" y="86"/>
                    <a:pt x="187" y="86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7"/>
                    <a:pt x="184" y="97"/>
                  </a:cubicBezTo>
                  <a:cubicBezTo>
                    <a:pt x="183" y="97"/>
                    <a:pt x="182" y="100"/>
                    <a:pt x="181" y="100"/>
                  </a:cubicBezTo>
                  <a:cubicBezTo>
                    <a:pt x="180" y="101"/>
                    <a:pt x="180" y="105"/>
                    <a:pt x="180" y="10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11"/>
                    <a:pt x="178" y="112"/>
                  </a:cubicBezTo>
                  <a:cubicBezTo>
                    <a:pt x="178" y="113"/>
                    <a:pt x="179" y="117"/>
                    <a:pt x="178" y="119"/>
                  </a:cubicBezTo>
                  <a:cubicBezTo>
                    <a:pt x="178" y="121"/>
                    <a:pt x="175" y="122"/>
                    <a:pt x="175" y="122"/>
                  </a:cubicBezTo>
                  <a:cubicBezTo>
                    <a:pt x="175" y="122"/>
                    <a:pt x="179" y="126"/>
                    <a:pt x="177" y="126"/>
                  </a:cubicBezTo>
                  <a:cubicBezTo>
                    <a:pt x="175" y="127"/>
                    <a:pt x="173" y="129"/>
                    <a:pt x="173" y="130"/>
                  </a:cubicBezTo>
                  <a:cubicBezTo>
                    <a:pt x="172" y="131"/>
                    <a:pt x="172" y="132"/>
                    <a:pt x="171" y="132"/>
                  </a:cubicBezTo>
                  <a:cubicBezTo>
                    <a:pt x="170" y="133"/>
                    <a:pt x="168" y="133"/>
                    <a:pt x="168" y="134"/>
                  </a:cubicBezTo>
                  <a:cubicBezTo>
                    <a:pt x="168" y="134"/>
                    <a:pt x="168" y="137"/>
                    <a:pt x="168" y="13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9"/>
                    <a:pt x="159" y="149"/>
                  </a:cubicBezTo>
                  <a:cubicBezTo>
                    <a:pt x="158" y="149"/>
                    <a:pt x="153" y="151"/>
                    <a:pt x="152" y="152"/>
                  </a:cubicBezTo>
                  <a:cubicBezTo>
                    <a:pt x="152" y="152"/>
                    <a:pt x="148" y="154"/>
                    <a:pt x="147" y="154"/>
                  </a:cubicBezTo>
                  <a:cubicBezTo>
                    <a:pt x="146" y="154"/>
                    <a:pt x="148" y="157"/>
                    <a:pt x="146" y="154"/>
                  </a:cubicBezTo>
                  <a:cubicBezTo>
                    <a:pt x="144" y="151"/>
                    <a:pt x="145" y="153"/>
                    <a:pt x="144" y="149"/>
                  </a:cubicBezTo>
                  <a:cubicBezTo>
                    <a:pt x="142" y="145"/>
                    <a:pt x="142" y="148"/>
                    <a:pt x="142" y="145"/>
                  </a:cubicBezTo>
                  <a:cubicBezTo>
                    <a:pt x="142" y="143"/>
                    <a:pt x="142" y="145"/>
                    <a:pt x="142" y="143"/>
                  </a:cubicBezTo>
                  <a:cubicBezTo>
                    <a:pt x="142" y="140"/>
                    <a:pt x="143" y="142"/>
                    <a:pt x="141" y="139"/>
                  </a:cubicBezTo>
                  <a:cubicBezTo>
                    <a:pt x="140" y="136"/>
                    <a:pt x="140" y="137"/>
                    <a:pt x="138" y="135"/>
                  </a:cubicBezTo>
                  <a:cubicBezTo>
                    <a:pt x="136" y="133"/>
                    <a:pt x="135" y="135"/>
                    <a:pt x="136" y="132"/>
                  </a:cubicBezTo>
                  <a:cubicBezTo>
                    <a:pt x="137" y="129"/>
                    <a:pt x="137" y="132"/>
                    <a:pt x="137" y="129"/>
                  </a:cubicBezTo>
                  <a:cubicBezTo>
                    <a:pt x="138" y="126"/>
                    <a:pt x="137" y="125"/>
                    <a:pt x="139" y="124"/>
                  </a:cubicBezTo>
                  <a:cubicBezTo>
                    <a:pt x="141" y="123"/>
                    <a:pt x="142" y="122"/>
                    <a:pt x="142" y="121"/>
                  </a:cubicBezTo>
                  <a:cubicBezTo>
                    <a:pt x="142" y="119"/>
                    <a:pt x="142" y="118"/>
                    <a:pt x="142" y="117"/>
                  </a:cubicBezTo>
                  <a:cubicBezTo>
                    <a:pt x="141" y="116"/>
                    <a:pt x="139" y="114"/>
                    <a:pt x="139" y="113"/>
                  </a:cubicBezTo>
                  <a:cubicBezTo>
                    <a:pt x="139" y="112"/>
                    <a:pt x="139" y="113"/>
                    <a:pt x="137" y="111"/>
                  </a:cubicBezTo>
                  <a:cubicBezTo>
                    <a:pt x="136" y="109"/>
                    <a:pt x="135" y="108"/>
                    <a:pt x="135" y="108"/>
                  </a:cubicBezTo>
                  <a:cubicBezTo>
                    <a:pt x="135" y="108"/>
                    <a:pt x="135" y="103"/>
                    <a:pt x="135" y="101"/>
                  </a:cubicBezTo>
                  <a:cubicBezTo>
                    <a:pt x="135" y="99"/>
                    <a:pt x="134" y="102"/>
                    <a:pt x="135" y="99"/>
                  </a:cubicBezTo>
                  <a:cubicBezTo>
                    <a:pt x="135" y="96"/>
                    <a:pt x="135" y="94"/>
                    <a:pt x="135" y="94"/>
                  </a:cubicBezTo>
                  <a:cubicBezTo>
                    <a:pt x="135" y="94"/>
                    <a:pt x="132" y="92"/>
                    <a:pt x="131" y="92"/>
                  </a:cubicBezTo>
                  <a:cubicBezTo>
                    <a:pt x="129" y="92"/>
                    <a:pt x="129" y="94"/>
                    <a:pt x="127" y="93"/>
                  </a:cubicBezTo>
                  <a:cubicBezTo>
                    <a:pt x="125" y="91"/>
                    <a:pt x="126" y="90"/>
                    <a:pt x="125" y="89"/>
                  </a:cubicBezTo>
                  <a:cubicBezTo>
                    <a:pt x="124" y="89"/>
                    <a:pt x="123" y="89"/>
                    <a:pt x="122" y="90"/>
                  </a:cubicBezTo>
                  <a:cubicBezTo>
                    <a:pt x="121" y="91"/>
                    <a:pt x="118" y="91"/>
                    <a:pt x="116" y="91"/>
                  </a:cubicBezTo>
                  <a:cubicBezTo>
                    <a:pt x="114" y="92"/>
                    <a:pt x="113" y="92"/>
                    <a:pt x="110" y="92"/>
                  </a:cubicBezTo>
                  <a:cubicBezTo>
                    <a:pt x="108" y="92"/>
                    <a:pt x="104" y="93"/>
                    <a:pt x="102" y="92"/>
                  </a:cubicBezTo>
                  <a:cubicBezTo>
                    <a:pt x="100" y="91"/>
                    <a:pt x="100" y="92"/>
                    <a:pt x="99" y="90"/>
                  </a:cubicBezTo>
                  <a:cubicBezTo>
                    <a:pt x="98" y="88"/>
                    <a:pt x="99" y="88"/>
                    <a:pt x="97" y="87"/>
                  </a:cubicBezTo>
                  <a:cubicBezTo>
                    <a:pt x="95" y="86"/>
                    <a:pt x="94" y="87"/>
                    <a:pt x="94" y="85"/>
                  </a:cubicBezTo>
                  <a:cubicBezTo>
                    <a:pt x="94" y="82"/>
                    <a:pt x="95" y="83"/>
                    <a:pt x="93" y="81"/>
                  </a:cubicBezTo>
                  <a:cubicBezTo>
                    <a:pt x="92" y="79"/>
                    <a:pt x="94" y="82"/>
                    <a:pt x="92" y="79"/>
                  </a:cubicBezTo>
                  <a:cubicBezTo>
                    <a:pt x="89" y="76"/>
                    <a:pt x="88" y="79"/>
                    <a:pt x="89" y="76"/>
                  </a:cubicBezTo>
                  <a:cubicBezTo>
                    <a:pt x="90" y="74"/>
                    <a:pt x="91" y="75"/>
                    <a:pt x="91" y="73"/>
                  </a:cubicBezTo>
                  <a:cubicBezTo>
                    <a:pt x="91" y="70"/>
                    <a:pt x="95" y="74"/>
                    <a:pt x="92" y="68"/>
                  </a:cubicBezTo>
                  <a:cubicBezTo>
                    <a:pt x="90" y="63"/>
                    <a:pt x="89" y="64"/>
                    <a:pt x="92" y="60"/>
                  </a:cubicBezTo>
                  <a:cubicBezTo>
                    <a:pt x="94" y="55"/>
                    <a:pt x="97" y="54"/>
                    <a:pt x="98" y="53"/>
                  </a:cubicBezTo>
                  <a:cubicBezTo>
                    <a:pt x="98" y="52"/>
                    <a:pt x="99" y="50"/>
                    <a:pt x="100" y="49"/>
                  </a:cubicBezTo>
                  <a:cubicBezTo>
                    <a:pt x="101" y="48"/>
                    <a:pt x="100" y="48"/>
                    <a:pt x="102" y="48"/>
                  </a:cubicBezTo>
                  <a:cubicBezTo>
                    <a:pt x="104" y="48"/>
                    <a:pt x="107" y="47"/>
                    <a:pt x="108" y="46"/>
                  </a:cubicBezTo>
                  <a:cubicBezTo>
                    <a:pt x="109" y="45"/>
                    <a:pt x="111" y="42"/>
                    <a:pt x="112" y="42"/>
                  </a:cubicBezTo>
                  <a:cubicBezTo>
                    <a:pt x="113" y="42"/>
                    <a:pt x="113" y="42"/>
                    <a:pt x="115" y="42"/>
                  </a:cubicBezTo>
                  <a:cubicBezTo>
                    <a:pt x="117" y="41"/>
                    <a:pt x="117" y="41"/>
                    <a:pt x="119" y="41"/>
                  </a:cubicBezTo>
                  <a:cubicBezTo>
                    <a:pt x="120" y="41"/>
                    <a:pt x="117" y="42"/>
                    <a:pt x="121" y="41"/>
                  </a:cubicBezTo>
                  <a:cubicBezTo>
                    <a:pt x="125" y="40"/>
                    <a:pt x="124" y="40"/>
                    <a:pt x="125" y="40"/>
                  </a:cubicBezTo>
                  <a:cubicBezTo>
                    <a:pt x="126" y="40"/>
                    <a:pt x="126" y="41"/>
                    <a:pt x="127" y="41"/>
                  </a:cubicBezTo>
                  <a:cubicBezTo>
                    <a:pt x="129" y="41"/>
                    <a:pt x="129" y="38"/>
                    <a:pt x="129" y="41"/>
                  </a:cubicBezTo>
                  <a:cubicBezTo>
                    <a:pt x="129" y="45"/>
                    <a:pt x="128" y="46"/>
                    <a:pt x="130" y="46"/>
                  </a:cubicBezTo>
                  <a:cubicBezTo>
                    <a:pt x="133" y="47"/>
                    <a:pt x="130" y="47"/>
                    <a:pt x="133" y="47"/>
                  </a:cubicBezTo>
                  <a:cubicBezTo>
                    <a:pt x="136" y="47"/>
                    <a:pt x="135" y="47"/>
                    <a:pt x="137" y="48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43" y="49"/>
                    <a:pt x="140" y="52"/>
                    <a:pt x="143" y="49"/>
                  </a:cubicBezTo>
                  <a:cubicBezTo>
                    <a:pt x="146" y="46"/>
                    <a:pt x="141" y="46"/>
                    <a:pt x="146" y="46"/>
                  </a:cubicBezTo>
                  <a:cubicBezTo>
                    <a:pt x="151" y="47"/>
                    <a:pt x="152" y="48"/>
                    <a:pt x="153" y="48"/>
                  </a:cubicBezTo>
                  <a:cubicBezTo>
                    <a:pt x="154" y="47"/>
                    <a:pt x="154" y="48"/>
                    <a:pt x="156" y="47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1" y="47"/>
                    <a:pt x="161" y="49"/>
                    <a:pt x="162" y="47"/>
                  </a:cubicBezTo>
                  <a:cubicBezTo>
                    <a:pt x="163" y="45"/>
                    <a:pt x="165" y="45"/>
                    <a:pt x="162" y="44"/>
                  </a:cubicBezTo>
                  <a:cubicBezTo>
                    <a:pt x="159" y="42"/>
                    <a:pt x="158" y="44"/>
                    <a:pt x="158" y="42"/>
                  </a:cubicBezTo>
                  <a:cubicBezTo>
                    <a:pt x="157" y="40"/>
                    <a:pt x="160" y="41"/>
                    <a:pt x="157" y="40"/>
                  </a:cubicBezTo>
                  <a:cubicBezTo>
                    <a:pt x="154" y="40"/>
                    <a:pt x="155" y="40"/>
                    <a:pt x="153" y="39"/>
                  </a:cubicBezTo>
                  <a:cubicBezTo>
                    <a:pt x="151" y="38"/>
                    <a:pt x="149" y="41"/>
                    <a:pt x="148" y="39"/>
                  </a:cubicBezTo>
                  <a:cubicBezTo>
                    <a:pt x="147" y="37"/>
                    <a:pt x="143" y="41"/>
                    <a:pt x="147" y="37"/>
                  </a:cubicBezTo>
                  <a:cubicBezTo>
                    <a:pt x="151" y="34"/>
                    <a:pt x="149" y="32"/>
                    <a:pt x="152" y="33"/>
                  </a:cubicBezTo>
                  <a:cubicBezTo>
                    <a:pt x="155" y="34"/>
                    <a:pt x="154" y="36"/>
                    <a:pt x="155" y="35"/>
                  </a:cubicBezTo>
                  <a:cubicBezTo>
                    <a:pt x="157" y="33"/>
                    <a:pt x="160" y="32"/>
                    <a:pt x="157" y="30"/>
                  </a:cubicBezTo>
                  <a:cubicBezTo>
                    <a:pt x="154" y="28"/>
                    <a:pt x="156" y="29"/>
                    <a:pt x="153" y="28"/>
                  </a:cubicBezTo>
                  <a:cubicBezTo>
                    <a:pt x="150" y="26"/>
                    <a:pt x="147" y="33"/>
                    <a:pt x="146" y="32"/>
                  </a:cubicBezTo>
                  <a:cubicBezTo>
                    <a:pt x="145" y="31"/>
                    <a:pt x="144" y="30"/>
                    <a:pt x="143" y="31"/>
                  </a:cubicBezTo>
                  <a:cubicBezTo>
                    <a:pt x="142" y="31"/>
                    <a:pt x="142" y="34"/>
                    <a:pt x="142" y="36"/>
                  </a:cubicBezTo>
                  <a:cubicBezTo>
                    <a:pt x="142" y="38"/>
                    <a:pt x="143" y="38"/>
                    <a:pt x="140" y="37"/>
                  </a:cubicBezTo>
                  <a:cubicBezTo>
                    <a:pt x="137" y="35"/>
                    <a:pt x="144" y="36"/>
                    <a:pt x="137" y="33"/>
                  </a:cubicBezTo>
                  <a:cubicBezTo>
                    <a:pt x="130" y="31"/>
                    <a:pt x="128" y="31"/>
                    <a:pt x="127" y="32"/>
                  </a:cubicBezTo>
                  <a:cubicBezTo>
                    <a:pt x="126" y="33"/>
                    <a:pt x="125" y="33"/>
                    <a:pt x="124" y="34"/>
                  </a:cubicBezTo>
                  <a:cubicBezTo>
                    <a:pt x="123" y="35"/>
                    <a:pt x="126" y="36"/>
                    <a:pt x="123" y="35"/>
                  </a:cubicBezTo>
                  <a:cubicBezTo>
                    <a:pt x="120" y="33"/>
                    <a:pt x="118" y="35"/>
                    <a:pt x="118" y="35"/>
                  </a:cubicBezTo>
                  <a:cubicBezTo>
                    <a:pt x="118" y="35"/>
                    <a:pt x="117" y="35"/>
                    <a:pt x="116" y="36"/>
                  </a:cubicBezTo>
                  <a:cubicBezTo>
                    <a:pt x="114" y="37"/>
                    <a:pt x="112" y="38"/>
                    <a:pt x="111" y="37"/>
                  </a:cubicBezTo>
                  <a:cubicBezTo>
                    <a:pt x="109" y="37"/>
                    <a:pt x="106" y="38"/>
                    <a:pt x="109" y="34"/>
                  </a:cubicBezTo>
                  <a:cubicBezTo>
                    <a:pt x="111" y="31"/>
                    <a:pt x="109" y="33"/>
                    <a:pt x="113" y="31"/>
                  </a:cubicBezTo>
                  <a:cubicBezTo>
                    <a:pt x="117" y="30"/>
                    <a:pt x="123" y="29"/>
                    <a:pt x="118" y="28"/>
                  </a:cubicBezTo>
                  <a:cubicBezTo>
                    <a:pt x="113" y="27"/>
                    <a:pt x="121" y="27"/>
                    <a:pt x="114" y="24"/>
                  </a:cubicBezTo>
                  <a:cubicBezTo>
                    <a:pt x="107" y="21"/>
                    <a:pt x="107" y="25"/>
                    <a:pt x="107" y="21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0" y="17"/>
                    <a:pt x="98" y="18"/>
                  </a:cubicBezTo>
                  <a:cubicBezTo>
                    <a:pt x="97" y="18"/>
                    <a:pt x="99" y="19"/>
                    <a:pt x="96" y="17"/>
                  </a:cubicBezTo>
                  <a:cubicBezTo>
                    <a:pt x="92" y="15"/>
                    <a:pt x="91" y="18"/>
                    <a:pt x="92" y="15"/>
                  </a:cubicBezTo>
                  <a:cubicBezTo>
                    <a:pt x="94" y="13"/>
                    <a:pt x="94" y="12"/>
                    <a:pt x="96" y="11"/>
                  </a:cubicBezTo>
                  <a:cubicBezTo>
                    <a:pt x="98" y="9"/>
                    <a:pt x="97" y="3"/>
                    <a:pt x="102" y="5"/>
                  </a:cubicBezTo>
                  <a:cubicBezTo>
                    <a:pt x="106" y="8"/>
                    <a:pt x="105" y="7"/>
                    <a:pt x="108" y="7"/>
                  </a:cubicBezTo>
                  <a:cubicBezTo>
                    <a:pt x="112" y="7"/>
                    <a:pt x="114" y="7"/>
                    <a:pt x="114" y="6"/>
                  </a:cubicBezTo>
                  <a:cubicBezTo>
                    <a:pt x="114" y="5"/>
                    <a:pt x="109" y="3"/>
                    <a:pt x="109" y="3"/>
                  </a:cubicBezTo>
                  <a:cubicBezTo>
                    <a:pt x="109" y="3"/>
                    <a:pt x="108" y="4"/>
                    <a:pt x="109" y="3"/>
                  </a:cubicBezTo>
                  <a:cubicBezTo>
                    <a:pt x="109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96" y="0"/>
                    <a:pt x="9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id-ID" sz="1347"/>
            </a:p>
          </p:txBody>
        </p:sp>
      </p:grpSp>
      <p:sp>
        <p:nvSpPr>
          <p:cNvPr id="45" name="Freeform 41"/>
          <p:cNvSpPr>
            <a:spLocks noEditPoints="1"/>
          </p:cNvSpPr>
          <p:nvPr/>
        </p:nvSpPr>
        <p:spPr bwMode="auto">
          <a:xfrm>
            <a:off x="8812613" y="4213659"/>
            <a:ext cx="428513" cy="390423"/>
          </a:xfrm>
          <a:custGeom>
            <a:avLst/>
            <a:gdLst>
              <a:gd name="T0" fmla="*/ 116 w 196"/>
              <a:gd name="T1" fmla="*/ 2 h 179"/>
              <a:gd name="T2" fmla="*/ 98 w 196"/>
              <a:gd name="T3" fmla="*/ 0 h 179"/>
              <a:gd name="T4" fmla="*/ 98 w 196"/>
              <a:gd name="T5" fmla="*/ 17 h 179"/>
              <a:gd name="T6" fmla="*/ 113 w 196"/>
              <a:gd name="T7" fmla="*/ 18 h 179"/>
              <a:gd name="T8" fmla="*/ 169 w 196"/>
              <a:gd name="T9" fmla="*/ 105 h 179"/>
              <a:gd name="T10" fmla="*/ 98 w 196"/>
              <a:gd name="T11" fmla="*/ 163 h 179"/>
              <a:gd name="T12" fmla="*/ 98 w 196"/>
              <a:gd name="T13" fmla="*/ 179 h 179"/>
              <a:gd name="T14" fmla="*/ 185 w 196"/>
              <a:gd name="T15" fmla="*/ 108 h 179"/>
              <a:gd name="T16" fmla="*/ 116 w 196"/>
              <a:gd name="T17" fmla="*/ 2 h 179"/>
              <a:gd name="T18" fmla="*/ 98 w 196"/>
              <a:gd name="T19" fmla="*/ 0 h 179"/>
              <a:gd name="T20" fmla="*/ 10 w 196"/>
              <a:gd name="T21" fmla="*/ 71 h 179"/>
              <a:gd name="T22" fmla="*/ 79 w 196"/>
              <a:gd name="T23" fmla="*/ 177 h 179"/>
              <a:gd name="T24" fmla="*/ 98 w 196"/>
              <a:gd name="T25" fmla="*/ 179 h 179"/>
              <a:gd name="T26" fmla="*/ 98 w 196"/>
              <a:gd name="T27" fmla="*/ 163 h 179"/>
              <a:gd name="T28" fmla="*/ 83 w 196"/>
              <a:gd name="T29" fmla="*/ 161 h 179"/>
              <a:gd name="T30" fmla="*/ 83 w 196"/>
              <a:gd name="T31" fmla="*/ 161 h 179"/>
              <a:gd name="T32" fmla="*/ 26 w 196"/>
              <a:gd name="T33" fmla="*/ 75 h 179"/>
              <a:gd name="T34" fmla="*/ 98 w 196"/>
              <a:gd name="T35" fmla="*/ 17 h 179"/>
              <a:gd name="T36" fmla="*/ 98 w 196"/>
              <a:gd name="T37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6" h="179">
                <a:moveTo>
                  <a:pt x="116" y="2"/>
                </a:moveTo>
                <a:cubicBezTo>
                  <a:pt x="110" y="1"/>
                  <a:pt x="104" y="0"/>
                  <a:pt x="98" y="0"/>
                </a:cubicBezTo>
                <a:cubicBezTo>
                  <a:pt x="98" y="17"/>
                  <a:pt x="98" y="17"/>
                  <a:pt x="98" y="17"/>
                </a:cubicBezTo>
                <a:cubicBezTo>
                  <a:pt x="103" y="17"/>
                  <a:pt x="108" y="17"/>
                  <a:pt x="113" y="18"/>
                </a:cubicBezTo>
                <a:cubicBezTo>
                  <a:pt x="152" y="27"/>
                  <a:pt x="177" y="65"/>
                  <a:pt x="169" y="105"/>
                </a:cubicBezTo>
                <a:cubicBezTo>
                  <a:pt x="162" y="139"/>
                  <a:pt x="131" y="163"/>
                  <a:pt x="98" y="163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39" y="179"/>
                  <a:pt x="177" y="150"/>
                  <a:pt x="185" y="108"/>
                </a:cubicBezTo>
                <a:cubicBezTo>
                  <a:pt x="196" y="60"/>
                  <a:pt x="165" y="12"/>
                  <a:pt x="116" y="2"/>
                </a:cubicBezTo>
                <a:close/>
                <a:moveTo>
                  <a:pt x="98" y="0"/>
                </a:moveTo>
                <a:cubicBezTo>
                  <a:pt x="56" y="0"/>
                  <a:pt x="19" y="29"/>
                  <a:pt x="10" y="71"/>
                </a:cubicBezTo>
                <a:cubicBezTo>
                  <a:pt x="0" y="120"/>
                  <a:pt x="31" y="167"/>
                  <a:pt x="79" y="177"/>
                </a:cubicBezTo>
                <a:cubicBezTo>
                  <a:pt x="85" y="179"/>
                  <a:pt x="92" y="179"/>
                  <a:pt x="98" y="179"/>
                </a:cubicBezTo>
                <a:cubicBezTo>
                  <a:pt x="98" y="163"/>
                  <a:pt x="98" y="163"/>
                  <a:pt x="98" y="163"/>
                </a:cubicBezTo>
                <a:cubicBezTo>
                  <a:pt x="93" y="163"/>
                  <a:pt x="88" y="162"/>
                  <a:pt x="83" y="161"/>
                </a:cubicBezTo>
                <a:cubicBezTo>
                  <a:pt x="83" y="161"/>
                  <a:pt x="83" y="161"/>
                  <a:pt x="83" y="161"/>
                </a:cubicBezTo>
                <a:cubicBezTo>
                  <a:pt x="43" y="153"/>
                  <a:pt x="18" y="114"/>
                  <a:pt x="26" y="75"/>
                </a:cubicBezTo>
                <a:cubicBezTo>
                  <a:pt x="33" y="40"/>
                  <a:pt x="64" y="17"/>
                  <a:pt x="98" y="17"/>
                </a:cubicBezTo>
                <a:lnTo>
                  <a:pt x="98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46" name="Freeform 42"/>
          <p:cNvSpPr/>
          <p:nvPr/>
        </p:nvSpPr>
        <p:spPr bwMode="auto">
          <a:xfrm>
            <a:off x="8923708" y="4573927"/>
            <a:ext cx="92051" cy="198387"/>
          </a:xfrm>
          <a:custGeom>
            <a:avLst/>
            <a:gdLst>
              <a:gd name="T0" fmla="*/ 33 w 58"/>
              <a:gd name="T1" fmla="*/ 125 h 125"/>
              <a:gd name="T2" fmla="*/ 0 w 58"/>
              <a:gd name="T3" fmla="*/ 118 h 125"/>
              <a:gd name="T4" fmla="*/ 25 w 58"/>
              <a:gd name="T5" fmla="*/ 0 h 125"/>
              <a:gd name="T6" fmla="*/ 58 w 58"/>
              <a:gd name="T7" fmla="*/ 7 h 125"/>
              <a:gd name="T8" fmla="*/ 33 w 58"/>
              <a:gd name="T9" fmla="*/ 12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125">
                <a:moveTo>
                  <a:pt x="33" y="125"/>
                </a:moveTo>
                <a:lnTo>
                  <a:pt x="0" y="118"/>
                </a:lnTo>
                <a:lnTo>
                  <a:pt x="25" y="0"/>
                </a:lnTo>
                <a:lnTo>
                  <a:pt x="58" y="7"/>
                </a:lnTo>
                <a:lnTo>
                  <a:pt x="33" y="125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47" name="Freeform 43"/>
          <p:cNvSpPr/>
          <p:nvPr/>
        </p:nvSpPr>
        <p:spPr bwMode="auto">
          <a:xfrm>
            <a:off x="8885618" y="4634236"/>
            <a:ext cx="130141" cy="268219"/>
          </a:xfrm>
          <a:custGeom>
            <a:avLst/>
            <a:gdLst>
              <a:gd name="T0" fmla="*/ 40 w 60"/>
              <a:gd name="T1" fmla="*/ 106 h 123"/>
              <a:gd name="T2" fmla="*/ 18 w 60"/>
              <a:gd name="T3" fmla="*/ 121 h 123"/>
              <a:gd name="T4" fmla="*/ 3 w 60"/>
              <a:gd name="T5" fmla="*/ 98 h 123"/>
              <a:gd name="T6" fmla="*/ 20 w 60"/>
              <a:gd name="T7" fmla="*/ 17 h 123"/>
              <a:gd name="T8" fmla="*/ 42 w 60"/>
              <a:gd name="T9" fmla="*/ 2 h 123"/>
              <a:gd name="T10" fmla="*/ 57 w 60"/>
              <a:gd name="T11" fmla="*/ 25 h 123"/>
              <a:gd name="T12" fmla="*/ 40 w 60"/>
              <a:gd name="T13" fmla="*/ 10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123">
                <a:moveTo>
                  <a:pt x="40" y="106"/>
                </a:moveTo>
                <a:cubicBezTo>
                  <a:pt x="38" y="116"/>
                  <a:pt x="28" y="123"/>
                  <a:pt x="18" y="121"/>
                </a:cubicBezTo>
                <a:cubicBezTo>
                  <a:pt x="7" y="118"/>
                  <a:pt x="0" y="108"/>
                  <a:pt x="3" y="98"/>
                </a:cubicBezTo>
                <a:cubicBezTo>
                  <a:pt x="20" y="17"/>
                  <a:pt x="20" y="17"/>
                  <a:pt x="20" y="17"/>
                </a:cubicBezTo>
                <a:cubicBezTo>
                  <a:pt x="22" y="6"/>
                  <a:pt x="32" y="0"/>
                  <a:pt x="42" y="2"/>
                </a:cubicBezTo>
                <a:cubicBezTo>
                  <a:pt x="53" y="4"/>
                  <a:pt x="60" y="14"/>
                  <a:pt x="57" y="25"/>
                </a:cubicBezTo>
                <a:lnTo>
                  <a:pt x="40" y="106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48" name="Freeform 44"/>
          <p:cNvSpPr/>
          <p:nvPr/>
        </p:nvSpPr>
        <p:spPr bwMode="auto">
          <a:xfrm>
            <a:off x="7696889" y="1629882"/>
            <a:ext cx="523739" cy="479300"/>
          </a:xfrm>
          <a:custGeom>
            <a:avLst/>
            <a:gdLst>
              <a:gd name="T0" fmla="*/ 117 w 240"/>
              <a:gd name="T1" fmla="*/ 220 h 220"/>
              <a:gd name="T2" fmla="*/ 0 w 240"/>
              <a:gd name="T3" fmla="*/ 219 h 220"/>
              <a:gd name="T4" fmla="*/ 0 w 240"/>
              <a:gd name="T5" fmla="*/ 44 h 220"/>
              <a:gd name="T6" fmla="*/ 120 w 240"/>
              <a:gd name="T7" fmla="*/ 44 h 220"/>
              <a:gd name="T8" fmla="*/ 240 w 240"/>
              <a:gd name="T9" fmla="*/ 44 h 220"/>
              <a:gd name="T10" fmla="*/ 240 w 240"/>
              <a:gd name="T11" fmla="*/ 219 h 220"/>
              <a:gd name="T12" fmla="*/ 117 w 240"/>
              <a:gd name="T13" fmla="*/ 22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0" h="220">
                <a:moveTo>
                  <a:pt x="117" y="220"/>
                </a:moveTo>
                <a:cubicBezTo>
                  <a:pt x="117" y="220"/>
                  <a:pt x="76" y="179"/>
                  <a:pt x="0" y="219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78" y="0"/>
                  <a:pt x="120" y="44"/>
                </a:cubicBezTo>
                <a:cubicBezTo>
                  <a:pt x="240" y="44"/>
                  <a:pt x="240" y="44"/>
                  <a:pt x="240" y="44"/>
                </a:cubicBezTo>
                <a:cubicBezTo>
                  <a:pt x="240" y="219"/>
                  <a:pt x="240" y="219"/>
                  <a:pt x="240" y="219"/>
                </a:cubicBezTo>
                <a:lnTo>
                  <a:pt x="117" y="220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49" name="Freeform 45"/>
          <p:cNvSpPr>
            <a:spLocks noEditPoints="1"/>
          </p:cNvSpPr>
          <p:nvPr/>
        </p:nvSpPr>
        <p:spPr bwMode="auto">
          <a:xfrm>
            <a:off x="7541356" y="4289839"/>
            <a:ext cx="638009" cy="528500"/>
          </a:xfrm>
          <a:custGeom>
            <a:avLst/>
            <a:gdLst>
              <a:gd name="T0" fmla="*/ 199 w 293"/>
              <a:gd name="T1" fmla="*/ 192 h 242"/>
              <a:gd name="T2" fmla="*/ 219 w 293"/>
              <a:gd name="T3" fmla="*/ 205 h 242"/>
              <a:gd name="T4" fmla="*/ 219 w 293"/>
              <a:gd name="T5" fmla="*/ 214 h 242"/>
              <a:gd name="T6" fmla="*/ 199 w 293"/>
              <a:gd name="T7" fmla="*/ 214 h 242"/>
              <a:gd name="T8" fmla="*/ 219 w 293"/>
              <a:gd name="T9" fmla="*/ 242 h 242"/>
              <a:gd name="T10" fmla="*/ 242 w 293"/>
              <a:gd name="T11" fmla="*/ 216 h 242"/>
              <a:gd name="T12" fmla="*/ 199 w 293"/>
              <a:gd name="T13" fmla="*/ 170 h 242"/>
              <a:gd name="T14" fmla="*/ 293 w 293"/>
              <a:gd name="T15" fmla="*/ 147 h 242"/>
              <a:gd name="T16" fmla="*/ 269 w 293"/>
              <a:gd name="T17" fmla="*/ 0 h 242"/>
              <a:gd name="T18" fmla="*/ 199 w 293"/>
              <a:gd name="T19" fmla="*/ 16 h 242"/>
              <a:gd name="T20" fmla="*/ 275 w 293"/>
              <a:gd name="T21" fmla="*/ 35 h 242"/>
              <a:gd name="T22" fmla="*/ 256 w 293"/>
              <a:gd name="T23" fmla="*/ 154 h 242"/>
              <a:gd name="T24" fmla="*/ 199 w 293"/>
              <a:gd name="T25" fmla="*/ 170 h 242"/>
              <a:gd name="T26" fmla="*/ 175 w 293"/>
              <a:gd name="T27" fmla="*/ 192 h 242"/>
              <a:gd name="T28" fmla="*/ 199 w 293"/>
              <a:gd name="T29" fmla="*/ 170 h 242"/>
              <a:gd name="T30" fmla="*/ 146 w 293"/>
              <a:gd name="T31" fmla="*/ 154 h 242"/>
              <a:gd name="T32" fmla="*/ 199 w 293"/>
              <a:gd name="T33" fmla="*/ 242 h 242"/>
              <a:gd name="T34" fmla="*/ 179 w 293"/>
              <a:gd name="T35" fmla="*/ 214 h 242"/>
              <a:gd name="T36" fmla="*/ 179 w 293"/>
              <a:gd name="T37" fmla="*/ 205 h 242"/>
              <a:gd name="T38" fmla="*/ 199 w 293"/>
              <a:gd name="T39" fmla="*/ 192 h 242"/>
              <a:gd name="T40" fmla="*/ 146 w 293"/>
              <a:gd name="T41" fmla="*/ 0 h 242"/>
              <a:gd name="T42" fmla="*/ 199 w 293"/>
              <a:gd name="T43" fmla="*/ 16 h 242"/>
              <a:gd name="T44" fmla="*/ 146 w 293"/>
              <a:gd name="T45" fmla="*/ 0 h 242"/>
              <a:gd name="T46" fmla="*/ 0 w 293"/>
              <a:gd name="T47" fmla="*/ 24 h 242"/>
              <a:gd name="T48" fmla="*/ 23 w 293"/>
              <a:gd name="T49" fmla="*/ 170 h 242"/>
              <a:gd name="T50" fmla="*/ 117 w 293"/>
              <a:gd name="T51" fmla="*/ 192 h 242"/>
              <a:gd name="T52" fmla="*/ 52 w 293"/>
              <a:gd name="T53" fmla="*/ 216 h 242"/>
              <a:gd name="T54" fmla="*/ 75 w 293"/>
              <a:gd name="T55" fmla="*/ 242 h 242"/>
              <a:gd name="T56" fmla="*/ 146 w 293"/>
              <a:gd name="T57" fmla="*/ 154 h 242"/>
              <a:gd name="T58" fmla="*/ 37 w 293"/>
              <a:gd name="T59" fmla="*/ 154 h 242"/>
              <a:gd name="T60" fmla="*/ 17 w 293"/>
              <a:gd name="T61" fmla="*/ 35 h 242"/>
              <a:gd name="T62" fmla="*/ 146 w 293"/>
              <a:gd name="T63" fmla="*/ 1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3" h="242">
                <a:moveTo>
                  <a:pt x="219" y="192"/>
                </a:moveTo>
                <a:cubicBezTo>
                  <a:pt x="199" y="192"/>
                  <a:pt x="199" y="192"/>
                  <a:pt x="199" y="192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219" y="205"/>
                  <a:pt x="219" y="205"/>
                  <a:pt x="219" y="205"/>
                </a:cubicBezTo>
                <a:cubicBezTo>
                  <a:pt x="221" y="205"/>
                  <a:pt x="223" y="207"/>
                  <a:pt x="223" y="209"/>
                </a:cubicBezTo>
                <a:cubicBezTo>
                  <a:pt x="223" y="212"/>
                  <a:pt x="221" y="214"/>
                  <a:pt x="219" y="214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219" y="242"/>
                  <a:pt x="219" y="242"/>
                  <a:pt x="219" y="242"/>
                </a:cubicBezTo>
                <a:cubicBezTo>
                  <a:pt x="232" y="242"/>
                  <a:pt x="242" y="232"/>
                  <a:pt x="242" y="219"/>
                </a:cubicBezTo>
                <a:cubicBezTo>
                  <a:pt x="242" y="216"/>
                  <a:pt x="242" y="216"/>
                  <a:pt x="242" y="216"/>
                </a:cubicBezTo>
                <a:cubicBezTo>
                  <a:pt x="242" y="203"/>
                  <a:pt x="232" y="192"/>
                  <a:pt x="219" y="192"/>
                </a:cubicBezTo>
                <a:close/>
                <a:moveTo>
                  <a:pt x="199" y="170"/>
                </a:moveTo>
                <a:cubicBezTo>
                  <a:pt x="269" y="170"/>
                  <a:pt x="269" y="170"/>
                  <a:pt x="269" y="170"/>
                </a:cubicBezTo>
                <a:cubicBezTo>
                  <a:pt x="282" y="170"/>
                  <a:pt x="293" y="160"/>
                  <a:pt x="293" y="147"/>
                </a:cubicBezTo>
                <a:cubicBezTo>
                  <a:pt x="293" y="24"/>
                  <a:pt x="293" y="24"/>
                  <a:pt x="293" y="24"/>
                </a:cubicBezTo>
                <a:cubicBezTo>
                  <a:pt x="293" y="11"/>
                  <a:pt x="282" y="0"/>
                  <a:pt x="269" y="0"/>
                </a:cubicBezTo>
                <a:cubicBezTo>
                  <a:pt x="199" y="0"/>
                  <a:pt x="199" y="0"/>
                  <a:pt x="199" y="0"/>
                </a:cubicBezTo>
                <a:cubicBezTo>
                  <a:pt x="199" y="16"/>
                  <a:pt x="199" y="16"/>
                  <a:pt x="199" y="16"/>
                </a:cubicBezTo>
                <a:cubicBezTo>
                  <a:pt x="256" y="16"/>
                  <a:pt x="256" y="16"/>
                  <a:pt x="256" y="16"/>
                </a:cubicBezTo>
                <a:cubicBezTo>
                  <a:pt x="267" y="16"/>
                  <a:pt x="275" y="24"/>
                  <a:pt x="275" y="35"/>
                </a:cubicBezTo>
                <a:cubicBezTo>
                  <a:pt x="275" y="135"/>
                  <a:pt x="275" y="135"/>
                  <a:pt x="275" y="135"/>
                </a:cubicBezTo>
                <a:cubicBezTo>
                  <a:pt x="275" y="146"/>
                  <a:pt x="267" y="154"/>
                  <a:pt x="256" y="154"/>
                </a:cubicBezTo>
                <a:cubicBezTo>
                  <a:pt x="199" y="154"/>
                  <a:pt x="199" y="154"/>
                  <a:pt x="199" y="154"/>
                </a:cubicBezTo>
                <a:lnTo>
                  <a:pt x="199" y="170"/>
                </a:lnTo>
                <a:close/>
                <a:moveTo>
                  <a:pt x="199" y="192"/>
                </a:moveTo>
                <a:cubicBezTo>
                  <a:pt x="175" y="192"/>
                  <a:pt x="175" y="192"/>
                  <a:pt x="175" y="192"/>
                </a:cubicBezTo>
                <a:cubicBezTo>
                  <a:pt x="175" y="170"/>
                  <a:pt x="175" y="170"/>
                  <a:pt x="175" y="170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79" y="214"/>
                  <a:pt x="179" y="214"/>
                  <a:pt x="179" y="214"/>
                </a:cubicBezTo>
                <a:cubicBezTo>
                  <a:pt x="177" y="214"/>
                  <a:pt x="175" y="212"/>
                  <a:pt x="175" y="209"/>
                </a:cubicBezTo>
                <a:cubicBezTo>
                  <a:pt x="175" y="207"/>
                  <a:pt x="177" y="205"/>
                  <a:pt x="179" y="205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199" y="192"/>
                  <a:pt x="199" y="192"/>
                  <a:pt x="199" y="192"/>
                </a:cubicBezTo>
                <a:close/>
                <a:moveTo>
                  <a:pt x="199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16"/>
                  <a:pt x="146" y="16"/>
                  <a:pt x="146" y="16"/>
                </a:cubicBezTo>
                <a:cubicBezTo>
                  <a:pt x="199" y="16"/>
                  <a:pt x="199" y="16"/>
                  <a:pt x="199" y="16"/>
                </a:cubicBezTo>
                <a:lnTo>
                  <a:pt x="199" y="0"/>
                </a:lnTo>
                <a:close/>
                <a:moveTo>
                  <a:pt x="14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60"/>
                  <a:pt x="10" y="170"/>
                  <a:pt x="23" y="170"/>
                </a:cubicBezTo>
                <a:cubicBezTo>
                  <a:pt x="117" y="170"/>
                  <a:pt x="117" y="170"/>
                  <a:pt x="117" y="170"/>
                </a:cubicBezTo>
                <a:cubicBezTo>
                  <a:pt x="117" y="192"/>
                  <a:pt x="117" y="192"/>
                  <a:pt x="117" y="192"/>
                </a:cubicBezTo>
                <a:cubicBezTo>
                  <a:pt x="75" y="192"/>
                  <a:pt x="75" y="192"/>
                  <a:pt x="75" y="192"/>
                </a:cubicBezTo>
                <a:cubicBezTo>
                  <a:pt x="62" y="192"/>
                  <a:pt x="52" y="203"/>
                  <a:pt x="52" y="216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32"/>
                  <a:pt x="62" y="242"/>
                  <a:pt x="75" y="242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26" y="154"/>
                  <a:pt x="17" y="146"/>
                  <a:pt x="17" y="1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146" y="16"/>
                  <a:pt x="146" y="16"/>
                  <a:pt x="146" y="16"/>
                </a:cubicBezTo>
                <a:lnTo>
                  <a:pt x="146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50" name="Freeform 46"/>
          <p:cNvSpPr>
            <a:spLocks noEditPoints="1"/>
          </p:cNvSpPr>
          <p:nvPr/>
        </p:nvSpPr>
        <p:spPr bwMode="auto">
          <a:xfrm>
            <a:off x="8669774" y="3237600"/>
            <a:ext cx="818937" cy="955427"/>
          </a:xfrm>
          <a:custGeom>
            <a:avLst/>
            <a:gdLst>
              <a:gd name="T0" fmla="*/ 376 w 376"/>
              <a:gd name="T1" fmla="*/ 43 h 438"/>
              <a:gd name="T2" fmla="*/ 324 w 376"/>
              <a:gd name="T3" fmla="*/ 32 h 438"/>
              <a:gd name="T4" fmla="*/ 334 w 376"/>
              <a:gd name="T5" fmla="*/ 54 h 438"/>
              <a:gd name="T6" fmla="*/ 324 w 376"/>
              <a:gd name="T7" fmla="*/ 59 h 438"/>
              <a:gd name="T8" fmla="*/ 272 w 376"/>
              <a:gd name="T9" fmla="*/ 63 h 438"/>
              <a:gd name="T10" fmla="*/ 304 w 376"/>
              <a:gd name="T11" fmla="*/ 98 h 438"/>
              <a:gd name="T12" fmla="*/ 256 w 376"/>
              <a:gd name="T13" fmla="*/ 81 h 438"/>
              <a:gd name="T14" fmla="*/ 271 w 376"/>
              <a:gd name="T15" fmla="*/ 103 h 438"/>
              <a:gd name="T16" fmla="*/ 241 w 376"/>
              <a:gd name="T17" fmla="*/ 100 h 438"/>
              <a:gd name="T18" fmla="*/ 256 w 376"/>
              <a:gd name="T19" fmla="*/ 122 h 438"/>
              <a:gd name="T20" fmla="*/ 226 w 376"/>
              <a:gd name="T21" fmla="*/ 119 h 438"/>
              <a:gd name="T22" fmla="*/ 240 w 376"/>
              <a:gd name="T23" fmla="*/ 140 h 438"/>
              <a:gd name="T24" fmla="*/ 210 w 376"/>
              <a:gd name="T25" fmla="*/ 138 h 438"/>
              <a:gd name="T26" fmla="*/ 242 w 376"/>
              <a:gd name="T27" fmla="*/ 173 h 438"/>
              <a:gd name="T28" fmla="*/ 195 w 376"/>
              <a:gd name="T29" fmla="*/ 156 h 438"/>
              <a:gd name="T30" fmla="*/ 210 w 376"/>
              <a:gd name="T31" fmla="*/ 178 h 438"/>
              <a:gd name="T32" fmla="*/ 180 w 376"/>
              <a:gd name="T33" fmla="*/ 175 h 438"/>
              <a:gd name="T34" fmla="*/ 194 w 376"/>
              <a:gd name="T35" fmla="*/ 197 h 438"/>
              <a:gd name="T36" fmla="*/ 164 w 376"/>
              <a:gd name="T37" fmla="*/ 194 h 438"/>
              <a:gd name="T38" fmla="*/ 179 w 376"/>
              <a:gd name="T39" fmla="*/ 215 h 438"/>
              <a:gd name="T40" fmla="*/ 149 w 376"/>
              <a:gd name="T41" fmla="*/ 213 h 438"/>
              <a:gd name="T42" fmla="*/ 181 w 376"/>
              <a:gd name="T43" fmla="*/ 248 h 438"/>
              <a:gd name="T44" fmla="*/ 134 w 376"/>
              <a:gd name="T45" fmla="*/ 232 h 438"/>
              <a:gd name="T46" fmla="*/ 148 w 376"/>
              <a:gd name="T47" fmla="*/ 253 h 438"/>
              <a:gd name="T48" fmla="*/ 118 w 376"/>
              <a:gd name="T49" fmla="*/ 250 h 438"/>
              <a:gd name="T50" fmla="*/ 133 w 376"/>
              <a:gd name="T51" fmla="*/ 272 h 438"/>
              <a:gd name="T52" fmla="*/ 103 w 376"/>
              <a:gd name="T53" fmla="*/ 269 h 438"/>
              <a:gd name="T54" fmla="*/ 117 w 376"/>
              <a:gd name="T55" fmla="*/ 290 h 438"/>
              <a:gd name="T56" fmla="*/ 88 w 376"/>
              <a:gd name="T57" fmla="*/ 288 h 438"/>
              <a:gd name="T58" fmla="*/ 119 w 376"/>
              <a:gd name="T59" fmla="*/ 323 h 438"/>
              <a:gd name="T60" fmla="*/ 72 w 376"/>
              <a:gd name="T61" fmla="*/ 307 h 438"/>
              <a:gd name="T62" fmla="*/ 87 w 376"/>
              <a:gd name="T63" fmla="*/ 328 h 438"/>
              <a:gd name="T64" fmla="*/ 57 w 376"/>
              <a:gd name="T65" fmla="*/ 325 h 438"/>
              <a:gd name="T66" fmla="*/ 71 w 376"/>
              <a:gd name="T67" fmla="*/ 347 h 438"/>
              <a:gd name="T68" fmla="*/ 42 w 376"/>
              <a:gd name="T69" fmla="*/ 344 h 438"/>
              <a:gd name="T70" fmla="*/ 56 w 376"/>
              <a:gd name="T71" fmla="*/ 366 h 438"/>
              <a:gd name="T72" fmla="*/ 26 w 376"/>
              <a:gd name="T73" fmla="*/ 363 h 438"/>
              <a:gd name="T74" fmla="*/ 58 w 376"/>
              <a:gd name="T75" fmla="*/ 398 h 438"/>
              <a:gd name="T76" fmla="*/ 0 w 376"/>
              <a:gd name="T77" fmla="*/ 395 h 438"/>
              <a:gd name="T78" fmla="*/ 324 w 376"/>
              <a:gd name="T79" fmla="*/ 106 h 438"/>
              <a:gd name="T80" fmla="*/ 316 w 376"/>
              <a:gd name="T81" fmla="*/ 56 h 438"/>
              <a:gd name="T82" fmla="*/ 324 w 376"/>
              <a:gd name="T83" fmla="*/ 32 h 438"/>
              <a:gd name="T84" fmla="*/ 323 w 376"/>
              <a:gd name="T85" fmla="*/ 0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76" h="438">
                <a:moveTo>
                  <a:pt x="324" y="106"/>
                </a:moveTo>
                <a:cubicBezTo>
                  <a:pt x="376" y="43"/>
                  <a:pt x="376" y="43"/>
                  <a:pt x="376" y="43"/>
                </a:cubicBezTo>
                <a:cubicBezTo>
                  <a:pt x="324" y="1"/>
                  <a:pt x="324" y="1"/>
                  <a:pt x="324" y="1"/>
                </a:cubicBezTo>
                <a:cubicBezTo>
                  <a:pt x="324" y="32"/>
                  <a:pt x="324" y="32"/>
                  <a:pt x="324" y="32"/>
                </a:cubicBezTo>
                <a:cubicBezTo>
                  <a:pt x="327" y="32"/>
                  <a:pt x="330" y="33"/>
                  <a:pt x="332" y="35"/>
                </a:cubicBezTo>
                <a:cubicBezTo>
                  <a:pt x="338" y="40"/>
                  <a:pt x="339" y="49"/>
                  <a:pt x="334" y="54"/>
                </a:cubicBezTo>
                <a:cubicBezTo>
                  <a:pt x="334" y="54"/>
                  <a:pt x="334" y="54"/>
                  <a:pt x="334" y="54"/>
                </a:cubicBezTo>
                <a:cubicBezTo>
                  <a:pt x="332" y="57"/>
                  <a:pt x="328" y="59"/>
                  <a:pt x="324" y="59"/>
                </a:cubicBezTo>
                <a:lnTo>
                  <a:pt x="324" y="106"/>
                </a:lnTo>
                <a:close/>
                <a:moveTo>
                  <a:pt x="272" y="63"/>
                </a:moveTo>
                <a:cubicBezTo>
                  <a:pt x="308" y="92"/>
                  <a:pt x="308" y="92"/>
                  <a:pt x="308" y="92"/>
                </a:cubicBezTo>
                <a:cubicBezTo>
                  <a:pt x="304" y="98"/>
                  <a:pt x="304" y="98"/>
                  <a:pt x="304" y="98"/>
                </a:cubicBezTo>
                <a:cubicBezTo>
                  <a:pt x="267" y="68"/>
                  <a:pt x="267" y="68"/>
                  <a:pt x="267" y="68"/>
                </a:cubicBezTo>
                <a:cubicBezTo>
                  <a:pt x="256" y="81"/>
                  <a:pt x="256" y="81"/>
                  <a:pt x="256" y="81"/>
                </a:cubicBezTo>
                <a:cubicBezTo>
                  <a:pt x="276" y="97"/>
                  <a:pt x="276" y="97"/>
                  <a:pt x="276" y="97"/>
                </a:cubicBezTo>
                <a:cubicBezTo>
                  <a:pt x="271" y="103"/>
                  <a:pt x="271" y="103"/>
                  <a:pt x="271" y="103"/>
                </a:cubicBezTo>
                <a:cubicBezTo>
                  <a:pt x="252" y="87"/>
                  <a:pt x="252" y="87"/>
                  <a:pt x="252" y="87"/>
                </a:cubicBezTo>
                <a:cubicBezTo>
                  <a:pt x="241" y="100"/>
                  <a:pt x="241" y="100"/>
                  <a:pt x="241" y="100"/>
                </a:cubicBezTo>
                <a:cubicBezTo>
                  <a:pt x="260" y="116"/>
                  <a:pt x="260" y="116"/>
                  <a:pt x="260" y="116"/>
                </a:cubicBezTo>
                <a:cubicBezTo>
                  <a:pt x="256" y="122"/>
                  <a:pt x="256" y="122"/>
                  <a:pt x="256" y="122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45" y="135"/>
                  <a:pt x="245" y="135"/>
                  <a:pt x="245" y="135"/>
                </a:cubicBezTo>
                <a:cubicBezTo>
                  <a:pt x="240" y="140"/>
                  <a:pt x="240" y="140"/>
                  <a:pt x="240" y="140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10" y="138"/>
                  <a:pt x="210" y="138"/>
                  <a:pt x="210" y="138"/>
                </a:cubicBezTo>
                <a:cubicBezTo>
                  <a:pt x="247" y="167"/>
                  <a:pt x="247" y="167"/>
                  <a:pt x="247" y="167"/>
                </a:cubicBezTo>
                <a:cubicBezTo>
                  <a:pt x="242" y="173"/>
                  <a:pt x="242" y="173"/>
                  <a:pt x="242" y="173"/>
                </a:cubicBezTo>
                <a:cubicBezTo>
                  <a:pt x="206" y="143"/>
                  <a:pt x="206" y="143"/>
                  <a:pt x="206" y="143"/>
                </a:cubicBezTo>
                <a:cubicBezTo>
                  <a:pt x="195" y="156"/>
                  <a:pt x="195" y="156"/>
                  <a:pt x="195" y="156"/>
                </a:cubicBezTo>
                <a:cubicBezTo>
                  <a:pt x="214" y="172"/>
                  <a:pt x="214" y="172"/>
                  <a:pt x="214" y="172"/>
                </a:cubicBezTo>
                <a:cubicBezTo>
                  <a:pt x="210" y="178"/>
                  <a:pt x="210" y="178"/>
                  <a:pt x="210" y="178"/>
                </a:cubicBezTo>
                <a:cubicBezTo>
                  <a:pt x="190" y="162"/>
                  <a:pt x="190" y="162"/>
                  <a:pt x="190" y="162"/>
                </a:cubicBezTo>
                <a:cubicBezTo>
                  <a:pt x="180" y="175"/>
                  <a:pt x="180" y="175"/>
                  <a:pt x="180" y="17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194" y="197"/>
                  <a:pt x="194" y="197"/>
                  <a:pt x="194" y="197"/>
                </a:cubicBezTo>
                <a:cubicBezTo>
                  <a:pt x="175" y="181"/>
                  <a:pt x="175" y="181"/>
                  <a:pt x="175" y="181"/>
                </a:cubicBezTo>
                <a:cubicBezTo>
                  <a:pt x="164" y="194"/>
                  <a:pt x="164" y="194"/>
                  <a:pt x="164" y="194"/>
                </a:cubicBezTo>
                <a:cubicBezTo>
                  <a:pt x="184" y="210"/>
                  <a:pt x="184" y="210"/>
                  <a:pt x="184" y="210"/>
                </a:cubicBezTo>
                <a:cubicBezTo>
                  <a:pt x="179" y="215"/>
                  <a:pt x="179" y="215"/>
                  <a:pt x="179" y="215"/>
                </a:cubicBezTo>
                <a:cubicBezTo>
                  <a:pt x="160" y="200"/>
                  <a:pt x="160" y="200"/>
                  <a:pt x="160" y="200"/>
                </a:cubicBezTo>
                <a:cubicBezTo>
                  <a:pt x="149" y="213"/>
                  <a:pt x="149" y="213"/>
                  <a:pt x="149" y="213"/>
                </a:cubicBezTo>
                <a:cubicBezTo>
                  <a:pt x="185" y="243"/>
                  <a:pt x="185" y="243"/>
                  <a:pt x="185" y="243"/>
                </a:cubicBezTo>
                <a:cubicBezTo>
                  <a:pt x="181" y="248"/>
                  <a:pt x="181" y="248"/>
                  <a:pt x="181" y="248"/>
                </a:cubicBezTo>
                <a:cubicBezTo>
                  <a:pt x="144" y="218"/>
                  <a:pt x="144" y="218"/>
                  <a:pt x="144" y="218"/>
                </a:cubicBezTo>
                <a:cubicBezTo>
                  <a:pt x="134" y="232"/>
                  <a:pt x="134" y="232"/>
                  <a:pt x="134" y="232"/>
                </a:cubicBezTo>
                <a:cubicBezTo>
                  <a:pt x="153" y="247"/>
                  <a:pt x="153" y="247"/>
                  <a:pt x="153" y="247"/>
                </a:cubicBezTo>
                <a:cubicBezTo>
                  <a:pt x="148" y="253"/>
                  <a:pt x="148" y="253"/>
                  <a:pt x="148" y="253"/>
                </a:cubicBezTo>
                <a:cubicBezTo>
                  <a:pt x="129" y="237"/>
                  <a:pt x="129" y="237"/>
                  <a:pt x="129" y="237"/>
                </a:cubicBezTo>
                <a:cubicBezTo>
                  <a:pt x="118" y="250"/>
                  <a:pt x="118" y="250"/>
                  <a:pt x="118" y="250"/>
                </a:cubicBezTo>
                <a:cubicBezTo>
                  <a:pt x="137" y="266"/>
                  <a:pt x="137" y="266"/>
                  <a:pt x="137" y="266"/>
                </a:cubicBezTo>
                <a:cubicBezTo>
                  <a:pt x="133" y="272"/>
                  <a:pt x="133" y="272"/>
                  <a:pt x="133" y="272"/>
                </a:cubicBezTo>
                <a:cubicBezTo>
                  <a:pt x="114" y="256"/>
                  <a:pt x="114" y="256"/>
                  <a:pt x="114" y="256"/>
                </a:cubicBezTo>
                <a:cubicBezTo>
                  <a:pt x="103" y="269"/>
                  <a:pt x="103" y="269"/>
                  <a:pt x="103" y="269"/>
                </a:cubicBezTo>
                <a:cubicBezTo>
                  <a:pt x="122" y="285"/>
                  <a:pt x="122" y="285"/>
                  <a:pt x="122" y="285"/>
                </a:cubicBezTo>
                <a:cubicBezTo>
                  <a:pt x="117" y="290"/>
                  <a:pt x="117" y="290"/>
                  <a:pt x="117" y="290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88" y="288"/>
                  <a:pt x="88" y="288"/>
                  <a:pt x="88" y="288"/>
                </a:cubicBezTo>
                <a:cubicBezTo>
                  <a:pt x="124" y="318"/>
                  <a:pt x="124" y="318"/>
                  <a:pt x="124" y="318"/>
                </a:cubicBezTo>
                <a:cubicBezTo>
                  <a:pt x="119" y="323"/>
                  <a:pt x="119" y="323"/>
                  <a:pt x="119" y="323"/>
                </a:cubicBezTo>
                <a:cubicBezTo>
                  <a:pt x="83" y="294"/>
                  <a:pt x="83" y="294"/>
                  <a:pt x="83" y="294"/>
                </a:cubicBezTo>
                <a:cubicBezTo>
                  <a:pt x="72" y="307"/>
                  <a:pt x="72" y="307"/>
                  <a:pt x="72" y="307"/>
                </a:cubicBezTo>
                <a:cubicBezTo>
                  <a:pt x="91" y="322"/>
                  <a:pt x="91" y="322"/>
                  <a:pt x="91" y="322"/>
                </a:cubicBezTo>
                <a:cubicBezTo>
                  <a:pt x="87" y="328"/>
                  <a:pt x="87" y="328"/>
                  <a:pt x="87" y="328"/>
                </a:cubicBezTo>
                <a:cubicBezTo>
                  <a:pt x="68" y="312"/>
                  <a:pt x="68" y="312"/>
                  <a:pt x="68" y="312"/>
                </a:cubicBezTo>
                <a:cubicBezTo>
                  <a:pt x="57" y="325"/>
                  <a:pt x="57" y="325"/>
                  <a:pt x="57" y="325"/>
                </a:cubicBezTo>
                <a:cubicBezTo>
                  <a:pt x="76" y="341"/>
                  <a:pt x="76" y="341"/>
                  <a:pt x="76" y="341"/>
                </a:cubicBezTo>
                <a:cubicBezTo>
                  <a:pt x="71" y="347"/>
                  <a:pt x="71" y="347"/>
                  <a:pt x="71" y="347"/>
                </a:cubicBezTo>
                <a:cubicBezTo>
                  <a:pt x="52" y="331"/>
                  <a:pt x="52" y="331"/>
                  <a:pt x="52" y="331"/>
                </a:cubicBezTo>
                <a:cubicBezTo>
                  <a:pt x="42" y="344"/>
                  <a:pt x="42" y="344"/>
                  <a:pt x="42" y="344"/>
                </a:cubicBezTo>
                <a:cubicBezTo>
                  <a:pt x="61" y="360"/>
                  <a:pt x="61" y="360"/>
                  <a:pt x="61" y="360"/>
                </a:cubicBezTo>
                <a:cubicBezTo>
                  <a:pt x="56" y="366"/>
                  <a:pt x="56" y="366"/>
                  <a:pt x="56" y="366"/>
                </a:cubicBezTo>
                <a:cubicBezTo>
                  <a:pt x="37" y="350"/>
                  <a:pt x="37" y="350"/>
                  <a:pt x="37" y="350"/>
                </a:cubicBezTo>
                <a:cubicBezTo>
                  <a:pt x="26" y="363"/>
                  <a:pt x="26" y="363"/>
                  <a:pt x="26" y="363"/>
                </a:cubicBezTo>
                <a:cubicBezTo>
                  <a:pt x="63" y="393"/>
                  <a:pt x="63" y="393"/>
                  <a:pt x="63" y="393"/>
                </a:cubicBezTo>
                <a:cubicBezTo>
                  <a:pt x="58" y="398"/>
                  <a:pt x="58" y="398"/>
                  <a:pt x="58" y="398"/>
                </a:cubicBezTo>
                <a:cubicBezTo>
                  <a:pt x="22" y="369"/>
                  <a:pt x="22" y="369"/>
                  <a:pt x="22" y="369"/>
                </a:cubicBezTo>
                <a:cubicBezTo>
                  <a:pt x="0" y="395"/>
                  <a:pt x="0" y="395"/>
                  <a:pt x="0" y="395"/>
                </a:cubicBezTo>
                <a:cubicBezTo>
                  <a:pt x="53" y="438"/>
                  <a:pt x="53" y="438"/>
                  <a:pt x="53" y="438"/>
                </a:cubicBezTo>
                <a:cubicBezTo>
                  <a:pt x="324" y="106"/>
                  <a:pt x="324" y="106"/>
                  <a:pt x="324" y="106"/>
                </a:cubicBezTo>
                <a:cubicBezTo>
                  <a:pt x="324" y="59"/>
                  <a:pt x="324" y="59"/>
                  <a:pt x="324" y="59"/>
                </a:cubicBezTo>
                <a:cubicBezTo>
                  <a:pt x="321" y="59"/>
                  <a:pt x="318" y="58"/>
                  <a:pt x="316" y="56"/>
                </a:cubicBezTo>
                <a:cubicBezTo>
                  <a:pt x="310" y="51"/>
                  <a:pt x="309" y="43"/>
                  <a:pt x="314" y="37"/>
                </a:cubicBezTo>
                <a:cubicBezTo>
                  <a:pt x="316" y="34"/>
                  <a:pt x="320" y="32"/>
                  <a:pt x="324" y="32"/>
                </a:cubicBezTo>
                <a:cubicBezTo>
                  <a:pt x="324" y="1"/>
                  <a:pt x="324" y="1"/>
                  <a:pt x="324" y="1"/>
                </a:cubicBezTo>
                <a:cubicBezTo>
                  <a:pt x="323" y="0"/>
                  <a:pt x="323" y="0"/>
                  <a:pt x="323" y="0"/>
                </a:cubicBezTo>
                <a:lnTo>
                  <a:pt x="272" y="63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51" name="Freeform 47"/>
          <p:cNvSpPr>
            <a:spLocks noEditPoints="1"/>
          </p:cNvSpPr>
          <p:nvPr/>
        </p:nvSpPr>
        <p:spPr bwMode="auto">
          <a:xfrm>
            <a:off x="9290325" y="3516928"/>
            <a:ext cx="353921" cy="695144"/>
          </a:xfrm>
          <a:custGeom>
            <a:avLst/>
            <a:gdLst>
              <a:gd name="T0" fmla="*/ 121 w 162"/>
              <a:gd name="T1" fmla="*/ 144 h 319"/>
              <a:gd name="T2" fmla="*/ 128 w 162"/>
              <a:gd name="T3" fmla="*/ 138 h 319"/>
              <a:gd name="T4" fmla="*/ 150 w 162"/>
              <a:gd name="T5" fmla="*/ 80 h 319"/>
              <a:gd name="T6" fmla="*/ 147 w 162"/>
              <a:gd name="T7" fmla="*/ 69 h 319"/>
              <a:gd name="T8" fmla="*/ 156 w 162"/>
              <a:gd name="T9" fmla="*/ 46 h 319"/>
              <a:gd name="T10" fmla="*/ 137 w 162"/>
              <a:gd name="T11" fmla="*/ 3 h 319"/>
              <a:gd name="T12" fmla="*/ 121 w 162"/>
              <a:gd name="T13" fmla="*/ 1 h 319"/>
              <a:gd name="T14" fmla="*/ 121 w 162"/>
              <a:gd name="T15" fmla="*/ 58 h 319"/>
              <a:gd name="T16" fmla="*/ 126 w 162"/>
              <a:gd name="T17" fmla="*/ 61 h 319"/>
              <a:gd name="T18" fmla="*/ 121 w 162"/>
              <a:gd name="T19" fmla="*/ 59 h 319"/>
              <a:gd name="T20" fmla="*/ 121 w 162"/>
              <a:gd name="T21" fmla="*/ 85 h 319"/>
              <a:gd name="T22" fmla="*/ 125 w 162"/>
              <a:gd name="T23" fmla="*/ 75 h 319"/>
              <a:gd name="T24" fmla="*/ 123 w 162"/>
              <a:gd name="T25" fmla="*/ 66 h 319"/>
              <a:gd name="T26" fmla="*/ 139 w 162"/>
              <a:gd name="T27" fmla="*/ 72 h 319"/>
              <a:gd name="T28" fmla="*/ 144 w 162"/>
              <a:gd name="T29" fmla="*/ 83 h 319"/>
              <a:gd name="T30" fmla="*/ 125 w 162"/>
              <a:gd name="T31" fmla="*/ 132 h 319"/>
              <a:gd name="T32" fmla="*/ 121 w 162"/>
              <a:gd name="T33" fmla="*/ 136 h 319"/>
              <a:gd name="T34" fmla="*/ 121 w 162"/>
              <a:gd name="T35" fmla="*/ 144 h 319"/>
              <a:gd name="T36" fmla="*/ 66 w 162"/>
              <a:gd name="T37" fmla="*/ 284 h 319"/>
              <a:gd name="T38" fmla="*/ 121 w 162"/>
              <a:gd name="T39" fmla="*/ 144 h 319"/>
              <a:gd name="T40" fmla="*/ 121 w 162"/>
              <a:gd name="T41" fmla="*/ 144 h 319"/>
              <a:gd name="T42" fmla="*/ 121 w 162"/>
              <a:gd name="T43" fmla="*/ 136 h 319"/>
              <a:gd name="T44" fmla="*/ 114 w 162"/>
              <a:gd name="T45" fmla="*/ 137 h 319"/>
              <a:gd name="T46" fmla="*/ 98 w 162"/>
              <a:gd name="T47" fmla="*/ 130 h 319"/>
              <a:gd name="T48" fmla="*/ 98 w 162"/>
              <a:gd name="T49" fmla="*/ 130 h 319"/>
              <a:gd name="T50" fmla="*/ 106 w 162"/>
              <a:gd name="T51" fmla="*/ 125 h 319"/>
              <a:gd name="T52" fmla="*/ 121 w 162"/>
              <a:gd name="T53" fmla="*/ 85 h 319"/>
              <a:gd name="T54" fmla="*/ 121 w 162"/>
              <a:gd name="T55" fmla="*/ 59 h 319"/>
              <a:gd name="T56" fmla="*/ 85 w 162"/>
              <a:gd name="T57" fmla="*/ 45 h 319"/>
              <a:gd name="T58" fmla="*/ 74 w 162"/>
              <a:gd name="T59" fmla="*/ 51 h 319"/>
              <a:gd name="T60" fmla="*/ 52 w 162"/>
              <a:gd name="T61" fmla="*/ 108 h 319"/>
              <a:gd name="T62" fmla="*/ 54 w 162"/>
              <a:gd name="T63" fmla="*/ 118 h 319"/>
              <a:gd name="T64" fmla="*/ 35 w 162"/>
              <a:gd name="T65" fmla="*/ 168 h 319"/>
              <a:gd name="T66" fmla="*/ 35 w 162"/>
              <a:gd name="T67" fmla="*/ 256 h 319"/>
              <a:gd name="T68" fmla="*/ 39 w 162"/>
              <a:gd name="T69" fmla="*/ 257 h 319"/>
              <a:gd name="T70" fmla="*/ 45 w 162"/>
              <a:gd name="T71" fmla="*/ 268 h 319"/>
              <a:gd name="T72" fmla="*/ 58 w 162"/>
              <a:gd name="T73" fmla="*/ 264 h 319"/>
              <a:gd name="T74" fmla="*/ 64 w 162"/>
              <a:gd name="T75" fmla="*/ 278 h 319"/>
              <a:gd name="T76" fmla="*/ 63 w 162"/>
              <a:gd name="T77" fmla="*/ 281 h 319"/>
              <a:gd name="T78" fmla="*/ 35 w 162"/>
              <a:gd name="T79" fmla="*/ 300 h 319"/>
              <a:gd name="T80" fmla="*/ 35 w 162"/>
              <a:gd name="T81" fmla="*/ 306 h 319"/>
              <a:gd name="T82" fmla="*/ 66 w 162"/>
              <a:gd name="T83" fmla="*/ 284 h 319"/>
              <a:gd name="T84" fmla="*/ 121 w 162"/>
              <a:gd name="T85" fmla="*/ 1 h 319"/>
              <a:gd name="T86" fmla="*/ 121 w 162"/>
              <a:gd name="T87" fmla="*/ 58 h 319"/>
              <a:gd name="T88" fmla="*/ 88 w 162"/>
              <a:gd name="T89" fmla="*/ 36 h 319"/>
              <a:gd name="T90" fmla="*/ 94 w 162"/>
              <a:gd name="T91" fmla="*/ 22 h 319"/>
              <a:gd name="T92" fmla="*/ 121 w 162"/>
              <a:gd name="T93" fmla="*/ 1 h 319"/>
              <a:gd name="T94" fmla="*/ 35 w 162"/>
              <a:gd name="T95" fmla="*/ 168 h 319"/>
              <a:gd name="T96" fmla="*/ 0 w 162"/>
              <a:gd name="T97" fmla="*/ 258 h 319"/>
              <a:gd name="T98" fmla="*/ 15 w 162"/>
              <a:gd name="T99" fmla="*/ 319 h 319"/>
              <a:gd name="T100" fmla="*/ 35 w 162"/>
              <a:gd name="T101" fmla="*/ 306 h 319"/>
              <a:gd name="T102" fmla="*/ 35 w 162"/>
              <a:gd name="T103" fmla="*/ 300 h 319"/>
              <a:gd name="T104" fmla="*/ 33 w 162"/>
              <a:gd name="T105" fmla="*/ 301 h 319"/>
              <a:gd name="T106" fmla="*/ 13 w 162"/>
              <a:gd name="T107" fmla="*/ 294 h 319"/>
              <a:gd name="T108" fmla="*/ 5 w 162"/>
              <a:gd name="T109" fmla="*/ 259 h 319"/>
              <a:gd name="T110" fmla="*/ 5 w 162"/>
              <a:gd name="T111" fmla="*/ 259 h 319"/>
              <a:gd name="T112" fmla="*/ 6 w 162"/>
              <a:gd name="T113" fmla="*/ 256 h 319"/>
              <a:gd name="T114" fmla="*/ 19 w 162"/>
              <a:gd name="T115" fmla="*/ 250 h 319"/>
              <a:gd name="T116" fmla="*/ 26 w 162"/>
              <a:gd name="T117" fmla="*/ 261 h 319"/>
              <a:gd name="T118" fmla="*/ 35 w 162"/>
              <a:gd name="T119" fmla="*/ 256 h 319"/>
              <a:gd name="T120" fmla="*/ 35 w 162"/>
              <a:gd name="T121" fmla="*/ 168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2" h="319">
                <a:moveTo>
                  <a:pt x="121" y="144"/>
                </a:moveTo>
                <a:cubicBezTo>
                  <a:pt x="124" y="143"/>
                  <a:pt x="127" y="141"/>
                  <a:pt x="128" y="138"/>
                </a:cubicBezTo>
                <a:cubicBezTo>
                  <a:pt x="150" y="80"/>
                  <a:pt x="150" y="80"/>
                  <a:pt x="150" y="80"/>
                </a:cubicBezTo>
                <a:cubicBezTo>
                  <a:pt x="152" y="76"/>
                  <a:pt x="150" y="71"/>
                  <a:pt x="147" y="69"/>
                </a:cubicBezTo>
                <a:cubicBezTo>
                  <a:pt x="156" y="46"/>
                  <a:pt x="156" y="46"/>
                  <a:pt x="156" y="46"/>
                </a:cubicBezTo>
                <a:cubicBezTo>
                  <a:pt x="162" y="29"/>
                  <a:pt x="154" y="9"/>
                  <a:pt x="137" y="3"/>
                </a:cubicBezTo>
                <a:cubicBezTo>
                  <a:pt x="132" y="1"/>
                  <a:pt x="126" y="0"/>
                  <a:pt x="121" y="1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26" y="72"/>
                  <a:pt x="126" y="68"/>
                  <a:pt x="123" y="66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43" y="73"/>
                  <a:pt x="146" y="78"/>
                  <a:pt x="144" y="83"/>
                </a:cubicBezTo>
                <a:cubicBezTo>
                  <a:pt x="125" y="132"/>
                  <a:pt x="125" y="132"/>
                  <a:pt x="125" y="132"/>
                </a:cubicBezTo>
                <a:cubicBezTo>
                  <a:pt x="124" y="134"/>
                  <a:pt x="123" y="135"/>
                  <a:pt x="121" y="136"/>
                </a:cubicBezTo>
                <a:lnTo>
                  <a:pt x="121" y="144"/>
                </a:lnTo>
                <a:close/>
                <a:moveTo>
                  <a:pt x="66" y="284"/>
                </a:moveTo>
                <a:cubicBezTo>
                  <a:pt x="121" y="144"/>
                  <a:pt x="121" y="144"/>
                  <a:pt x="121" y="144"/>
                </a:cubicBezTo>
                <a:cubicBezTo>
                  <a:pt x="121" y="144"/>
                  <a:pt x="121" y="144"/>
                  <a:pt x="121" y="144"/>
                </a:cubicBezTo>
                <a:cubicBezTo>
                  <a:pt x="121" y="136"/>
                  <a:pt x="121" y="136"/>
                  <a:pt x="121" y="136"/>
                </a:cubicBezTo>
                <a:cubicBezTo>
                  <a:pt x="119" y="137"/>
                  <a:pt x="117" y="137"/>
                  <a:pt x="114" y="137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102" y="130"/>
                  <a:pt x="105" y="128"/>
                  <a:pt x="106" y="125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85" y="45"/>
                  <a:pt x="85" y="45"/>
                  <a:pt x="85" y="45"/>
                </a:cubicBezTo>
                <a:cubicBezTo>
                  <a:pt x="80" y="44"/>
                  <a:pt x="76" y="47"/>
                  <a:pt x="74" y="51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1" y="112"/>
                  <a:pt x="52" y="115"/>
                  <a:pt x="54" y="118"/>
                </a:cubicBezTo>
                <a:cubicBezTo>
                  <a:pt x="35" y="168"/>
                  <a:pt x="35" y="168"/>
                  <a:pt x="35" y="168"/>
                </a:cubicBezTo>
                <a:cubicBezTo>
                  <a:pt x="35" y="256"/>
                  <a:pt x="35" y="256"/>
                  <a:pt x="35" y="256"/>
                </a:cubicBezTo>
                <a:cubicBezTo>
                  <a:pt x="36" y="256"/>
                  <a:pt x="37" y="257"/>
                  <a:pt x="39" y="257"/>
                </a:cubicBezTo>
                <a:cubicBezTo>
                  <a:pt x="43" y="259"/>
                  <a:pt x="46" y="264"/>
                  <a:pt x="45" y="268"/>
                </a:cubicBezTo>
                <a:cubicBezTo>
                  <a:pt x="48" y="264"/>
                  <a:pt x="53" y="263"/>
                  <a:pt x="58" y="264"/>
                </a:cubicBezTo>
                <a:cubicBezTo>
                  <a:pt x="63" y="267"/>
                  <a:pt x="66" y="273"/>
                  <a:pt x="64" y="278"/>
                </a:cubicBezTo>
                <a:cubicBezTo>
                  <a:pt x="63" y="281"/>
                  <a:pt x="63" y="281"/>
                  <a:pt x="63" y="281"/>
                </a:cubicBezTo>
                <a:cubicBezTo>
                  <a:pt x="35" y="300"/>
                  <a:pt x="35" y="300"/>
                  <a:pt x="35" y="300"/>
                </a:cubicBezTo>
                <a:cubicBezTo>
                  <a:pt x="35" y="306"/>
                  <a:pt x="35" y="306"/>
                  <a:pt x="35" y="306"/>
                </a:cubicBezTo>
                <a:cubicBezTo>
                  <a:pt x="66" y="284"/>
                  <a:pt x="66" y="284"/>
                  <a:pt x="66" y="284"/>
                </a:cubicBezTo>
                <a:close/>
                <a:moveTo>
                  <a:pt x="121" y="1"/>
                </a:moveTo>
                <a:cubicBezTo>
                  <a:pt x="121" y="58"/>
                  <a:pt x="121" y="58"/>
                  <a:pt x="121" y="58"/>
                </a:cubicBezTo>
                <a:cubicBezTo>
                  <a:pt x="88" y="36"/>
                  <a:pt x="88" y="36"/>
                  <a:pt x="88" y="36"/>
                </a:cubicBezTo>
                <a:cubicBezTo>
                  <a:pt x="94" y="22"/>
                  <a:pt x="94" y="22"/>
                  <a:pt x="94" y="22"/>
                </a:cubicBezTo>
                <a:cubicBezTo>
                  <a:pt x="98" y="10"/>
                  <a:pt x="109" y="2"/>
                  <a:pt x="121" y="1"/>
                </a:cubicBezTo>
                <a:close/>
                <a:moveTo>
                  <a:pt x="35" y="168"/>
                </a:moveTo>
                <a:cubicBezTo>
                  <a:pt x="0" y="258"/>
                  <a:pt x="0" y="258"/>
                  <a:pt x="0" y="258"/>
                </a:cubicBezTo>
                <a:cubicBezTo>
                  <a:pt x="15" y="319"/>
                  <a:pt x="15" y="319"/>
                  <a:pt x="15" y="319"/>
                </a:cubicBezTo>
                <a:cubicBezTo>
                  <a:pt x="35" y="306"/>
                  <a:pt x="35" y="306"/>
                  <a:pt x="35" y="306"/>
                </a:cubicBezTo>
                <a:cubicBezTo>
                  <a:pt x="35" y="300"/>
                  <a:pt x="35" y="300"/>
                  <a:pt x="35" y="300"/>
                </a:cubicBezTo>
                <a:cubicBezTo>
                  <a:pt x="33" y="301"/>
                  <a:pt x="33" y="301"/>
                  <a:pt x="33" y="301"/>
                </a:cubicBezTo>
                <a:cubicBezTo>
                  <a:pt x="13" y="294"/>
                  <a:pt x="13" y="294"/>
                  <a:pt x="13" y="294"/>
                </a:cubicBezTo>
                <a:cubicBezTo>
                  <a:pt x="5" y="259"/>
                  <a:pt x="5" y="259"/>
                  <a:pt x="5" y="259"/>
                </a:cubicBezTo>
                <a:cubicBezTo>
                  <a:pt x="5" y="259"/>
                  <a:pt x="5" y="259"/>
                  <a:pt x="5" y="259"/>
                </a:cubicBezTo>
                <a:cubicBezTo>
                  <a:pt x="6" y="256"/>
                  <a:pt x="6" y="256"/>
                  <a:pt x="6" y="256"/>
                </a:cubicBezTo>
                <a:cubicBezTo>
                  <a:pt x="8" y="250"/>
                  <a:pt x="14" y="248"/>
                  <a:pt x="19" y="250"/>
                </a:cubicBezTo>
                <a:cubicBezTo>
                  <a:pt x="24" y="251"/>
                  <a:pt x="27" y="256"/>
                  <a:pt x="26" y="261"/>
                </a:cubicBezTo>
                <a:cubicBezTo>
                  <a:pt x="28" y="258"/>
                  <a:pt x="31" y="256"/>
                  <a:pt x="35" y="256"/>
                </a:cubicBezTo>
                <a:lnTo>
                  <a:pt x="35" y="168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52" name="Freeform 48"/>
          <p:cNvSpPr>
            <a:spLocks noEditPoints="1"/>
          </p:cNvSpPr>
          <p:nvPr/>
        </p:nvSpPr>
        <p:spPr bwMode="auto">
          <a:xfrm>
            <a:off x="8055571" y="3605806"/>
            <a:ext cx="579287" cy="579287"/>
          </a:xfrm>
          <a:custGeom>
            <a:avLst/>
            <a:gdLst>
              <a:gd name="T0" fmla="*/ 133 w 266"/>
              <a:gd name="T1" fmla="*/ 0 h 266"/>
              <a:gd name="T2" fmla="*/ 133 w 266"/>
              <a:gd name="T3" fmla="*/ 0 h 266"/>
              <a:gd name="T4" fmla="*/ 133 w 266"/>
              <a:gd name="T5" fmla="*/ 35 h 266"/>
              <a:gd name="T6" fmla="*/ 150 w 266"/>
              <a:gd name="T7" fmla="*/ 24 h 266"/>
              <a:gd name="T8" fmla="*/ 242 w 266"/>
              <a:gd name="T9" fmla="*/ 117 h 266"/>
              <a:gd name="T10" fmla="*/ 231 w 266"/>
              <a:gd name="T11" fmla="*/ 133 h 266"/>
              <a:gd name="T12" fmla="*/ 242 w 266"/>
              <a:gd name="T13" fmla="*/ 149 h 266"/>
              <a:gd name="T14" fmla="*/ 150 w 266"/>
              <a:gd name="T15" fmla="*/ 242 h 266"/>
              <a:gd name="T16" fmla="*/ 150 w 266"/>
              <a:gd name="T17" fmla="*/ 242 h 266"/>
              <a:gd name="T18" fmla="*/ 133 w 266"/>
              <a:gd name="T19" fmla="*/ 231 h 266"/>
              <a:gd name="T20" fmla="*/ 133 w 266"/>
              <a:gd name="T21" fmla="*/ 266 h 266"/>
              <a:gd name="T22" fmla="*/ 133 w 266"/>
              <a:gd name="T23" fmla="*/ 266 h 266"/>
              <a:gd name="T24" fmla="*/ 266 w 266"/>
              <a:gd name="T25" fmla="*/ 133 h 266"/>
              <a:gd name="T26" fmla="*/ 133 w 266"/>
              <a:gd name="T27" fmla="*/ 0 h 266"/>
              <a:gd name="T28" fmla="*/ 133 w 266"/>
              <a:gd name="T29" fmla="*/ 0 h 266"/>
              <a:gd name="T30" fmla="*/ 133 w 266"/>
              <a:gd name="T31" fmla="*/ 0 h 266"/>
              <a:gd name="T32" fmla="*/ 0 w 266"/>
              <a:gd name="T33" fmla="*/ 133 h 266"/>
              <a:gd name="T34" fmla="*/ 133 w 266"/>
              <a:gd name="T35" fmla="*/ 266 h 266"/>
              <a:gd name="T36" fmla="*/ 133 w 266"/>
              <a:gd name="T37" fmla="*/ 266 h 266"/>
              <a:gd name="T38" fmla="*/ 133 w 266"/>
              <a:gd name="T39" fmla="*/ 231 h 266"/>
              <a:gd name="T40" fmla="*/ 133 w 266"/>
              <a:gd name="T41" fmla="*/ 231 h 266"/>
              <a:gd name="T42" fmla="*/ 117 w 266"/>
              <a:gd name="T43" fmla="*/ 242 h 266"/>
              <a:gd name="T44" fmla="*/ 24 w 266"/>
              <a:gd name="T45" fmla="*/ 149 h 266"/>
              <a:gd name="T46" fmla="*/ 35 w 266"/>
              <a:gd name="T47" fmla="*/ 133 h 266"/>
              <a:gd name="T48" fmla="*/ 24 w 266"/>
              <a:gd name="T49" fmla="*/ 117 h 266"/>
              <a:gd name="T50" fmla="*/ 117 w 266"/>
              <a:gd name="T51" fmla="*/ 24 h 266"/>
              <a:gd name="T52" fmla="*/ 133 w 266"/>
              <a:gd name="T53" fmla="*/ 35 h 266"/>
              <a:gd name="T54" fmla="*/ 133 w 266"/>
              <a:gd name="T55" fmla="*/ 35 h 266"/>
              <a:gd name="T56" fmla="*/ 133 w 266"/>
              <a:gd name="T57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66" h="266">
                <a:moveTo>
                  <a:pt x="133" y="0"/>
                </a:moveTo>
                <a:cubicBezTo>
                  <a:pt x="133" y="0"/>
                  <a:pt x="133" y="0"/>
                  <a:pt x="133" y="0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1" y="35"/>
                  <a:pt x="147" y="30"/>
                  <a:pt x="150" y="24"/>
                </a:cubicBezTo>
                <a:cubicBezTo>
                  <a:pt x="197" y="31"/>
                  <a:pt x="235" y="69"/>
                  <a:pt x="242" y="117"/>
                </a:cubicBezTo>
                <a:cubicBezTo>
                  <a:pt x="236" y="119"/>
                  <a:pt x="231" y="125"/>
                  <a:pt x="231" y="133"/>
                </a:cubicBezTo>
                <a:cubicBezTo>
                  <a:pt x="231" y="140"/>
                  <a:pt x="236" y="147"/>
                  <a:pt x="242" y="149"/>
                </a:cubicBezTo>
                <a:cubicBezTo>
                  <a:pt x="235" y="197"/>
                  <a:pt x="197" y="235"/>
                  <a:pt x="150" y="242"/>
                </a:cubicBezTo>
                <a:cubicBezTo>
                  <a:pt x="150" y="242"/>
                  <a:pt x="150" y="242"/>
                  <a:pt x="150" y="242"/>
                </a:cubicBezTo>
                <a:cubicBezTo>
                  <a:pt x="147" y="236"/>
                  <a:pt x="141" y="231"/>
                  <a:pt x="133" y="231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207" y="266"/>
                  <a:pt x="266" y="206"/>
                  <a:pt x="266" y="133"/>
                </a:cubicBezTo>
                <a:cubicBezTo>
                  <a:pt x="266" y="59"/>
                  <a:pt x="207" y="0"/>
                  <a:pt x="133" y="0"/>
                </a:cubicBezTo>
                <a:close/>
                <a:moveTo>
                  <a:pt x="133" y="0"/>
                </a:moveTo>
                <a:cubicBezTo>
                  <a:pt x="133" y="0"/>
                  <a:pt x="133" y="0"/>
                  <a:pt x="133" y="0"/>
                </a:cubicBezTo>
                <a:cubicBezTo>
                  <a:pt x="60" y="0"/>
                  <a:pt x="0" y="59"/>
                  <a:pt x="0" y="133"/>
                </a:cubicBezTo>
                <a:cubicBezTo>
                  <a:pt x="0" y="206"/>
                  <a:pt x="60" y="266"/>
                  <a:pt x="133" y="266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133" y="231"/>
                  <a:pt x="133" y="231"/>
                  <a:pt x="133" y="231"/>
                </a:cubicBezTo>
                <a:cubicBezTo>
                  <a:pt x="133" y="231"/>
                  <a:pt x="133" y="231"/>
                  <a:pt x="133" y="231"/>
                </a:cubicBezTo>
                <a:cubicBezTo>
                  <a:pt x="126" y="231"/>
                  <a:pt x="120" y="236"/>
                  <a:pt x="117" y="242"/>
                </a:cubicBezTo>
                <a:cubicBezTo>
                  <a:pt x="69" y="235"/>
                  <a:pt x="31" y="197"/>
                  <a:pt x="24" y="149"/>
                </a:cubicBezTo>
                <a:cubicBezTo>
                  <a:pt x="31" y="147"/>
                  <a:pt x="35" y="140"/>
                  <a:pt x="35" y="133"/>
                </a:cubicBezTo>
                <a:cubicBezTo>
                  <a:pt x="35" y="125"/>
                  <a:pt x="31" y="119"/>
                  <a:pt x="24" y="117"/>
                </a:cubicBezTo>
                <a:cubicBezTo>
                  <a:pt x="31" y="69"/>
                  <a:pt x="69" y="31"/>
                  <a:pt x="117" y="24"/>
                </a:cubicBezTo>
                <a:cubicBezTo>
                  <a:pt x="120" y="30"/>
                  <a:pt x="126" y="35"/>
                  <a:pt x="133" y="35"/>
                </a:cubicBezTo>
                <a:cubicBezTo>
                  <a:pt x="133" y="35"/>
                  <a:pt x="133" y="35"/>
                  <a:pt x="133" y="35"/>
                </a:cubicBezTo>
                <a:lnTo>
                  <a:pt x="133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53" name="Freeform 49"/>
          <p:cNvSpPr/>
          <p:nvPr/>
        </p:nvSpPr>
        <p:spPr bwMode="auto">
          <a:xfrm>
            <a:off x="8161908" y="3789907"/>
            <a:ext cx="288849" cy="152360"/>
          </a:xfrm>
          <a:custGeom>
            <a:avLst/>
            <a:gdLst>
              <a:gd name="T0" fmla="*/ 124 w 133"/>
              <a:gd name="T1" fmla="*/ 0 h 70"/>
              <a:gd name="T2" fmla="*/ 93 w 133"/>
              <a:gd name="T3" fmla="*/ 30 h 70"/>
              <a:gd name="T4" fmla="*/ 84 w 133"/>
              <a:gd name="T5" fmla="*/ 28 h 70"/>
              <a:gd name="T6" fmla="*/ 65 w 133"/>
              <a:gd name="T7" fmla="*/ 42 h 70"/>
              <a:gd name="T8" fmla="*/ 0 w 133"/>
              <a:gd name="T9" fmla="*/ 42 h 70"/>
              <a:gd name="T10" fmla="*/ 0 w 133"/>
              <a:gd name="T11" fmla="*/ 56 h 70"/>
              <a:gd name="T12" fmla="*/ 65 w 133"/>
              <a:gd name="T13" fmla="*/ 56 h 70"/>
              <a:gd name="T14" fmla="*/ 84 w 133"/>
              <a:gd name="T15" fmla="*/ 70 h 70"/>
              <a:gd name="T16" fmla="*/ 105 w 133"/>
              <a:gd name="T17" fmla="*/ 49 h 70"/>
              <a:gd name="T18" fmla="*/ 103 w 133"/>
              <a:gd name="T19" fmla="*/ 40 h 70"/>
              <a:gd name="T20" fmla="*/ 133 w 133"/>
              <a:gd name="T21" fmla="*/ 9 h 70"/>
              <a:gd name="T22" fmla="*/ 124 w 133"/>
              <a:gd name="T23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3" h="70">
                <a:moveTo>
                  <a:pt x="124" y="0"/>
                </a:moveTo>
                <a:cubicBezTo>
                  <a:pt x="93" y="30"/>
                  <a:pt x="93" y="30"/>
                  <a:pt x="93" y="30"/>
                </a:cubicBezTo>
                <a:cubicBezTo>
                  <a:pt x="91" y="29"/>
                  <a:pt x="88" y="28"/>
                  <a:pt x="84" y="28"/>
                </a:cubicBezTo>
                <a:cubicBezTo>
                  <a:pt x="75" y="28"/>
                  <a:pt x="67" y="34"/>
                  <a:pt x="65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56"/>
                  <a:pt x="0" y="56"/>
                  <a:pt x="0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7" y="64"/>
                  <a:pt x="75" y="70"/>
                  <a:pt x="84" y="70"/>
                </a:cubicBezTo>
                <a:cubicBezTo>
                  <a:pt x="96" y="70"/>
                  <a:pt x="105" y="60"/>
                  <a:pt x="105" y="49"/>
                </a:cubicBezTo>
                <a:cubicBezTo>
                  <a:pt x="105" y="46"/>
                  <a:pt x="104" y="43"/>
                  <a:pt x="103" y="40"/>
                </a:cubicBezTo>
                <a:cubicBezTo>
                  <a:pt x="133" y="9"/>
                  <a:pt x="133" y="9"/>
                  <a:pt x="133" y="9"/>
                </a:cubicBezTo>
                <a:lnTo>
                  <a:pt x="124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grpSp>
        <p:nvGrpSpPr>
          <p:cNvPr id="54" name="Group 126"/>
          <p:cNvGrpSpPr/>
          <p:nvPr/>
        </p:nvGrpSpPr>
        <p:grpSpPr>
          <a:xfrm>
            <a:off x="8287285" y="4351735"/>
            <a:ext cx="453907" cy="431688"/>
            <a:chOff x="8505825" y="3605213"/>
            <a:chExt cx="454025" cy="431800"/>
          </a:xfrm>
        </p:grpSpPr>
        <p:sp>
          <p:nvSpPr>
            <p:cNvPr id="55" name="Freeform 50"/>
            <p:cNvSpPr/>
            <p:nvPr/>
          </p:nvSpPr>
          <p:spPr bwMode="auto">
            <a:xfrm>
              <a:off x="8505825" y="3694113"/>
              <a:ext cx="454025" cy="342900"/>
            </a:xfrm>
            <a:custGeom>
              <a:avLst/>
              <a:gdLst>
                <a:gd name="T0" fmla="*/ 146 w 208"/>
                <a:gd name="T1" fmla="*/ 0 h 157"/>
                <a:gd name="T2" fmla="*/ 104 w 208"/>
                <a:gd name="T3" fmla="*/ 15 h 157"/>
                <a:gd name="T4" fmla="*/ 62 w 208"/>
                <a:gd name="T5" fmla="*/ 0 h 157"/>
                <a:gd name="T6" fmla="*/ 0 w 208"/>
                <a:gd name="T7" fmla="*/ 60 h 157"/>
                <a:gd name="T8" fmla="*/ 107 w 208"/>
                <a:gd name="T9" fmla="*/ 157 h 157"/>
                <a:gd name="T10" fmla="*/ 208 w 208"/>
                <a:gd name="T11" fmla="*/ 60 h 157"/>
                <a:gd name="T12" fmla="*/ 146 w 208"/>
                <a:gd name="T1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157">
                  <a:moveTo>
                    <a:pt x="146" y="0"/>
                  </a:moveTo>
                  <a:cubicBezTo>
                    <a:pt x="130" y="0"/>
                    <a:pt x="115" y="6"/>
                    <a:pt x="104" y="15"/>
                  </a:cubicBezTo>
                  <a:cubicBezTo>
                    <a:pt x="93" y="6"/>
                    <a:pt x="78" y="0"/>
                    <a:pt x="62" y="0"/>
                  </a:cubicBezTo>
                  <a:cubicBezTo>
                    <a:pt x="28" y="0"/>
                    <a:pt x="0" y="27"/>
                    <a:pt x="0" y="60"/>
                  </a:cubicBezTo>
                  <a:cubicBezTo>
                    <a:pt x="0" y="98"/>
                    <a:pt x="31" y="157"/>
                    <a:pt x="107" y="157"/>
                  </a:cubicBezTo>
                  <a:cubicBezTo>
                    <a:pt x="185" y="157"/>
                    <a:pt x="208" y="95"/>
                    <a:pt x="208" y="60"/>
                  </a:cubicBezTo>
                  <a:cubicBezTo>
                    <a:pt x="208" y="27"/>
                    <a:pt x="180" y="0"/>
                    <a:pt x="146" y="0"/>
                  </a:cubicBezTo>
                  <a:close/>
                </a:path>
              </a:pathLst>
            </a:custGeom>
            <a:solidFill>
              <a:srgbClr val="C5C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id-ID" sz="1347"/>
            </a:p>
          </p:txBody>
        </p:sp>
        <p:sp>
          <p:nvSpPr>
            <p:cNvPr id="56" name="Freeform 51"/>
            <p:cNvSpPr/>
            <p:nvPr/>
          </p:nvSpPr>
          <p:spPr bwMode="auto">
            <a:xfrm>
              <a:off x="8709025" y="3605213"/>
              <a:ext cx="123825" cy="157163"/>
            </a:xfrm>
            <a:custGeom>
              <a:avLst/>
              <a:gdLst>
                <a:gd name="T0" fmla="*/ 12 w 57"/>
                <a:gd name="T1" fmla="*/ 72 h 72"/>
                <a:gd name="T2" fmla="*/ 27 w 57"/>
                <a:gd name="T3" fmla="*/ 0 h 72"/>
                <a:gd name="T4" fmla="*/ 57 w 57"/>
                <a:gd name="T5" fmla="*/ 6 h 72"/>
                <a:gd name="T6" fmla="*/ 12 w 57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72">
                  <a:moveTo>
                    <a:pt x="12" y="72"/>
                  </a:moveTo>
                  <a:cubicBezTo>
                    <a:pt x="0" y="48"/>
                    <a:pt x="7" y="20"/>
                    <a:pt x="27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29" y="21"/>
                    <a:pt x="12" y="37"/>
                    <a:pt x="12" y="72"/>
                  </a:cubicBezTo>
                  <a:close/>
                </a:path>
              </a:pathLst>
            </a:custGeom>
            <a:solidFill>
              <a:srgbClr val="C5C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id-ID" sz="1347"/>
            </a:p>
          </p:txBody>
        </p:sp>
      </p:grpSp>
      <p:sp>
        <p:nvSpPr>
          <p:cNvPr id="57" name="Freeform 52"/>
          <p:cNvSpPr/>
          <p:nvPr/>
        </p:nvSpPr>
        <p:spPr bwMode="auto">
          <a:xfrm>
            <a:off x="6887476" y="1782241"/>
            <a:ext cx="679273" cy="552307"/>
          </a:xfrm>
          <a:custGeom>
            <a:avLst/>
            <a:gdLst>
              <a:gd name="T0" fmla="*/ 312 w 312"/>
              <a:gd name="T1" fmla="*/ 86 h 253"/>
              <a:gd name="T2" fmla="*/ 305 w 312"/>
              <a:gd name="T3" fmla="*/ 75 h 253"/>
              <a:gd name="T4" fmla="*/ 79 w 312"/>
              <a:gd name="T5" fmla="*/ 226 h 253"/>
              <a:gd name="T6" fmla="*/ 28 w 312"/>
              <a:gd name="T7" fmla="*/ 214 h 253"/>
              <a:gd name="T8" fmla="*/ 35 w 312"/>
              <a:gd name="T9" fmla="*/ 162 h 253"/>
              <a:gd name="T10" fmla="*/ 262 w 312"/>
              <a:gd name="T11" fmla="*/ 11 h 253"/>
              <a:gd name="T12" fmla="*/ 254 w 312"/>
              <a:gd name="T13" fmla="*/ 0 h 253"/>
              <a:gd name="T14" fmla="*/ 26 w 312"/>
              <a:gd name="T15" fmla="*/ 153 h 253"/>
              <a:gd name="T16" fmla="*/ 15 w 312"/>
              <a:gd name="T17" fmla="*/ 222 h 253"/>
              <a:gd name="T18" fmla="*/ 83 w 312"/>
              <a:gd name="T19" fmla="*/ 239 h 253"/>
              <a:gd name="T20" fmla="*/ 312 w 312"/>
              <a:gd name="T21" fmla="*/ 86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2" h="253">
                <a:moveTo>
                  <a:pt x="312" y="86"/>
                </a:moveTo>
                <a:cubicBezTo>
                  <a:pt x="305" y="75"/>
                  <a:pt x="305" y="75"/>
                  <a:pt x="305" y="75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63" y="237"/>
                  <a:pt x="40" y="231"/>
                  <a:pt x="28" y="214"/>
                </a:cubicBezTo>
                <a:cubicBezTo>
                  <a:pt x="16" y="196"/>
                  <a:pt x="19" y="173"/>
                  <a:pt x="35" y="162"/>
                </a:cubicBezTo>
                <a:cubicBezTo>
                  <a:pt x="262" y="11"/>
                  <a:pt x="262" y="11"/>
                  <a:pt x="262" y="11"/>
                </a:cubicBezTo>
                <a:cubicBezTo>
                  <a:pt x="254" y="0"/>
                  <a:pt x="254" y="0"/>
                  <a:pt x="254" y="0"/>
                </a:cubicBezTo>
                <a:cubicBezTo>
                  <a:pt x="26" y="153"/>
                  <a:pt x="26" y="153"/>
                  <a:pt x="26" y="153"/>
                </a:cubicBezTo>
                <a:cubicBezTo>
                  <a:pt x="4" y="167"/>
                  <a:pt x="0" y="198"/>
                  <a:pt x="15" y="222"/>
                </a:cubicBezTo>
                <a:cubicBezTo>
                  <a:pt x="31" y="246"/>
                  <a:pt x="62" y="253"/>
                  <a:pt x="83" y="239"/>
                </a:cubicBezTo>
                <a:lnTo>
                  <a:pt x="312" y="86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58" name="Freeform 53"/>
          <p:cNvSpPr/>
          <p:nvPr/>
        </p:nvSpPr>
        <p:spPr bwMode="auto">
          <a:xfrm>
            <a:off x="7403279" y="1752089"/>
            <a:ext cx="187276" cy="257108"/>
          </a:xfrm>
          <a:custGeom>
            <a:avLst/>
            <a:gdLst>
              <a:gd name="T0" fmla="*/ 80 w 86"/>
              <a:gd name="T1" fmla="*/ 115 h 118"/>
              <a:gd name="T2" fmla="*/ 68 w 86"/>
              <a:gd name="T3" fmla="*/ 113 h 118"/>
              <a:gd name="T4" fmla="*/ 3 w 86"/>
              <a:gd name="T5" fmla="*/ 16 h 118"/>
              <a:gd name="T6" fmla="*/ 6 w 86"/>
              <a:gd name="T7" fmla="*/ 3 h 118"/>
              <a:gd name="T8" fmla="*/ 19 w 86"/>
              <a:gd name="T9" fmla="*/ 6 h 118"/>
              <a:gd name="T10" fmla="*/ 83 w 86"/>
              <a:gd name="T11" fmla="*/ 102 h 118"/>
              <a:gd name="T12" fmla="*/ 80 w 86"/>
              <a:gd name="T13" fmla="*/ 115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118">
                <a:moveTo>
                  <a:pt x="80" y="115"/>
                </a:moveTo>
                <a:cubicBezTo>
                  <a:pt x="76" y="118"/>
                  <a:pt x="70" y="117"/>
                  <a:pt x="68" y="113"/>
                </a:cubicBezTo>
                <a:cubicBezTo>
                  <a:pt x="3" y="16"/>
                  <a:pt x="3" y="16"/>
                  <a:pt x="3" y="16"/>
                </a:cubicBezTo>
                <a:cubicBezTo>
                  <a:pt x="0" y="12"/>
                  <a:pt x="1" y="6"/>
                  <a:pt x="6" y="3"/>
                </a:cubicBezTo>
                <a:cubicBezTo>
                  <a:pt x="10" y="0"/>
                  <a:pt x="16" y="2"/>
                  <a:pt x="19" y="6"/>
                </a:cubicBezTo>
                <a:cubicBezTo>
                  <a:pt x="83" y="102"/>
                  <a:pt x="83" y="102"/>
                  <a:pt x="83" y="102"/>
                </a:cubicBezTo>
                <a:cubicBezTo>
                  <a:pt x="86" y="107"/>
                  <a:pt x="85" y="112"/>
                  <a:pt x="80" y="115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59" name="Freeform 54"/>
          <p:cNvSpPr/>
          <p:nvPr/>
        </p:nvSpPr>
        <p:spPr bwMode="auto">
          <a:xfrm>
            <a:off x="6976352" y="1928254"/>
            <a:ext cx="514216" cy="336463"/>
          </a:xfrm>
          <a:custGeom>
            <a:avLst/>
            <a:gdLst>
              <a:gd name="T0" fmla="*/ 236 w 236"/>
              <a:gd name="T1" fmla="*/ 13 h 154"/>
              <a:gd name="T2" fmla="*/ 227 w 236"/>
              <a:gd name="T3" fmla="*/ 0 h 154"/>
              <a:gd name="T4" fmla="*/ 25 w 236"/>
              <a:gd name="T5" fmla="*/ 135 h 154"/>
              <a:gd name="T6" fmla="*/ 0 w 236"/>
              <a:gd name="T7" fmla="*/ 136 h 154"/>
              <a:gd name="T8" fmla="*/ 1 w 236"/>
              <a:gd name="T9" fmla="*/ 138 h 154"/>
              <a:gd name="T10" fmla="*/ 36 w 236"/>
              <a:gd name="T11" fmla="*/ 146 h 154"/>
              <a:gd name="T12" fmla="*/ 236 w 236"/>
              <a:gd name="T13" fmla="*/ 1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6" h="154">
                <a:moveTo>
                  <a:pt x="236" y="13"/>
                </a:moveTo>
                <a:cubicBezTo>
                  <a:pt x="227" y="0"/>
                  <a:pt x="227" y="0"/>
                  <a:pt x="227" y="0"/>
                </a:cubicBezTo>
                <a:cubicBezTo>
                  <a:pt x="25" y="135"/>
                  <a:pt x="25" y="135"/>
                  <a:pt x="25" y="135"/>
                </a:cubicBezTo>
                <a:cubicBezTo>
                  <a:pt x="17" y="140"/>
                  <a:pt x="8" y="140"/>
                  <a:pt x="0" y="136"/>
                </a:cubicBezTo>
                <a:cubicBezTo>
                  <a:pt x="0" y="137"/>
                  <a:pt x="0" y="137"/>
                  <a:pt x="1" y="138"/>
                </a:cubicBezTo>
                <a:cubicBezTo>
                  <a:pt x="9" y="150"/>
                  <a:pt x="25" y="154"/>
                  <a:pt x="36" y="146"/>
                </a:cubicBezTo>
                <a:lnTo>
                  <a:pt x="236" y="13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60" name="Freeform 55"/>
          <p:cNvSpPr>
            <a:spLocks noEditPoints="1"/>
          </p:cNvSpPr>
          <p:nvPr/>
        </p:nvSpPr>
        <p:spPr bwMode="auto">
          <a:xfrm>
            <a:off x="6557362" y="2223453"/>
            <a:ext cx="296785" cy="520564"/>
          </a:xfrm>
          <a:custGeom>
            <a:avLst/>
            <a:gdLst>
              <a:gd name="T0" fmla="*/ 59 w 136"/>
              <a:gd name="T1" fmla="*/ 203 h 239"/>
              <a:gd name="T2" fmla="*/ 54 w 136"/>
              <a:gd name="T3" fmla="*/ 203 h 239"/>
              <a:gd name="T4" fmla="*/ 54 w 136"/>
              <a:gd name="T5" fmla="*/ 239 h 239"/>
              <a:gd name="T6" fmla="*/ 72 w 136"/>
              <a:gd name="T7" fmla="*/ 226 h 239"/>
              <a:gd name="T8" fmla="*/ 59 w 136"/>
              <a:gd name="T9" fmla="*/ 203 h 239"/>
              <a:gd name="T10" fmla="*/ 54 w 136"/>
              <a:gd name="T11" fmla="*/ 187 h 239"/>
              <a:gd name="T12" fmla="*/ 54 w 136"/>
              <a:gd name="T13" fmla="*/ 82 h 239"/>
              <a:gd name="T14" fmla="*/ 81 w 136"/>
              <a:gd name="T15" fmla="*/ 74 h 239"/>
              <a:gd name="T16" fmla="*/ 97 w 136"/>
              <a:gd name="T17" fmla="*/ 13 h 239"/>
              <a:gd name="T18" fmla="*/ 114 w 136"/>
              <a:gd name="T19" fmla="*/ 2 h 239"/>
              <a:gd name="T20" fmla="*/ 124 w 136"/>
              <a:gd name="T21" fmla="*/ 20 h 239"/>
              <a:gd name="T22" fmla="*/ 109 w 136"/>
              <a:gd name="T23" fmla="*/ 81 h 239"/>
              <a:gd name="T24" fmla="*/ 130 w 136"/>
              <a:gd name="T25" fmla="*/ 134 h 239"/>
              <a:gd name="T26" fmla="*/ 122 w 136"/>
              <a:gd name="T27" fmla="*/ 164 h 239"/>
              <a:gd name="T28" fmla="*/ 122 w 136"/>
              <a:gd name="T29" fmla="*/ 164 h 239"/>
              <a:gd name="T30" fmla="*/ 136 w 136"/>
              <a:gd name="T31" fmla="*/ 187 h 239"/>
              <a:gd name="T32" fmla="*/ 131 w 136"/>
              <a:gd name="T33" fmla="*/ 207 h 239"/>
              <a:gd name="T34" fmla="*/ 54 w 136"/>
              <a:gd name="T35" fmla="*/ 187 h 239"/>
              <a:gd name="T36" fmla="*/ 54 w 136"/>
              <a:gd name="T37" fmla="*/ 203 h 239"/>
              <a:gd name="T38" fmla="*/ 36 w 136"/>
              <a:gd name="T39" fmla="*/ 216 h 239"/>
              <a:gd name="T40" fmla="*/ 50 w 136"/>
              <a:gd name="T41" fmla="*/ 239 h 239"/>
              <a:gd name="T42" fmla="*/ 54 w 136"/>
              <a:gd name="T43" fmla="*/ 239 h 239"/>
              <a:gd name="T44" fmla="*/ 54 w 136"/>
              <a:gd name="T45" fmla="*/ 203 h 239"/>
              <a:gd name="T46" fmla="*/ 54 w 136"/>
              <a:gd name="T47" fmla="*/ 82 h 239"/>
              <a:gd name="T48" fmla="*/ 54 w 136"/>
              <a:gd name="T49" fmla="*/ 187 h 239"/>
              <a:gd name="T50" fmla="*/ 0 w 136"/>
              <a:gd name="T51" fmla="*/ 173 h 239"/>
              <a:gd name="T52" fmla="*/ 5 w 136"/>
              <a:gd name="T53" fmla="*/ 152 h 239"/>
              <a:gd name="T54" fmla="*/ 29 w 136"/>
              <a:gd name="T55" fmla="*/ 140 h 239"/>
              <a:gd name="T56" fmla="*/ 37 w 136"/>
              <a:gd name="T57" fmla="*/ 109 h 239"/>
              <a:gd name="T58" fmla="*/ 54 w 136"/>
              <a:gd name="T59" fmla="*/ 8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6" h="239">
                <a:moveTo>
                  <a:pt x="59" y="203"/>
                </a:moveTo>
                <a:cubicBezTo>
                  <a:pt x="57" y="203"/>
                  <a:pt x="56" y="203"/>
                  <a:pt x="54" y="203"/>
                </a:cubicBezTo>
                <a:cubicBezTo>
                  <a:pt x="54" y="239"/>
                  <a:pt x="54" y="239"/>
                  <a:pt x="54" y="239"/>
                </a:cubicBezTo>
                <a:cubicBezTo>
                  <a:pt x="62" y="239"/>
                  <a:pt x="70" y="234"/>
                  <a:pt x="72" y="226"/>
                </a:cubicBezTo>
                <a:cubicBezTo>
                  <a:pt x="74" y="216"/>
                  <a:pt x="69" y="206"/>
                  <a:pt x="59" y="203"/>
                </a:cubicBezTo>
                <a:close/>
                <a:moveTo>
                  <a:pt x="54" y="187"/>
                </a:moveTo>
                <a:cubicBezTo>
                  <a:pt x="54" y="82"/>
                  <a:pt x="54" y="82"/>
                  <a:pt x="54" y="82"/>
                </a:cubicBezTo>
                <a:cubicBezTo>
                  <a:pt x="62" y="76"/>
                  <a:pt x="71" y="74"/>
                  <a:pt x="81" y="74"/>
                </a:cubicBezTo>
                <a:cubicBezTo>
                  <a:pt x="97" y="13"/>
                  <a:pt x="97" y="13"/>
                  <a:pt x="97" y="13"/>
                </a:cubicBezTo>
                <a:cubicBezTo>
                  <a:pt x="99" y="5"/>
                  <a:pt x="107" y="0"/>
                  <a:pt x="114" y="2"/>
                </a:cubicBezTo>
                <a:cubicBezTo>
                  <a:pt x="122" y="4"/>
                  <a:pt x="126" y="12"/>
                  <a:pt x="124" y="20"/>
                </a:cubicBezTo>
                <a:cubicBezTo>
                  <a:pt x="109" y="81"/>
                  <a:pt x="109" y="81"/>
                  <a:pt x="109" y="81"/>
                </a:cubicBezTo>
                <a:cubicBezTo>
                  <a:pt x="125" y="90"/>
                  <a:pt x="136" y="109"/>
                  <a:pt x="130" y="134"/>
                </a:cubicBezTo>
                <a:cubicBezTo>
                  <a:pt x="130" y="134"/>
                  <a:pt x="125" y="154"/>
                  <a:pt x="122" y="164"/>
                </a:cubicBezTo>
                <a:cubicBezTo>
                  <a:pt x="122" y="164"/>
                  <a:pt x="122" y="164"/>
                  <a:pt x="122" y="164"/>
                </a:cubicBezTo>
                <a:cubicBezTo>
                  <a:pt x="118" y="178"/>
                  <a:pt x="136" y="187"/>
                  <a:pt x="136" y="187"/>
                </a:cubicBezTo>
                <a:cubicBezTo>
                  <a:pt x="131" y="207"/>
                  <a:pt x="131" y="207"/>
                  <a:pt x="131" y="207"/>
                </a:cubicBezTo>
                <a:lnTo>
                  <a:pt x="54" y="187"/>
                </a:lnTo>
                <a:close/>
                <a:moveTo>
                  <a:pt x="54" y="203"/>
                </a:moveTo>
                <a:cubicBezTo>
                  <a:pt x="46" y="203"/>
                  <a:pt x="38" y="208"/>
                  <a:pt x="36" y="216"/>
                </a:cubicBezTo>
                <a:cubicBezTo>
                  <a:pt x="34" y="226"/>
                  <a:pt x="40" y="236"/>
                  <a:pt x="50" y="239"/>
                </a:cubicBezTo>
                <a:cubicBezTo>
                  <a:pt x="51" y="239"/>
                  <a:pt x="53" y="239"/>
                  <a:pt x="54" y="239"/>
                </a:cubicBezTo>
                <a:cubicBezTo>
                  <a:pt x="54" y="203"/>
                  <a:pt x="54" y="203"/>
                  <a:pt x="54" y="203"/>
                </a:cubicBezTo>
                <a:close/>
                <a:moveTo>
                  <a:pt x="54" y="82"/>
                </a:moveTo>
                <a:cubicBezTo>
                  <a:pt x="54" y="187"/>
                  <a:pt x="54" y="187"/>
                  <a:pt x="54" y="187"/>
                </a:cubicBezTo>
                <a:cubicBezTo>
                  <a:pt x="0" y="173"/>
                  <a:pt x="0" y="173"/>
                  <a:pt x="0" y="173"/>
                </a:cubicBezTo>
                <a:cubicBezTo>
                  <a:pt x="5" y="152"/>
                  <a:pt x="5" y="152"/>
                  <a:pt x="5" y="152"/>
                </a:cubicBezTo>
                <a:cubicBezTo>
                  <a:pt x="5" y="152"/>
                  <a:pt x="25" y="154"/>
                  <a:pt x="29" y="140"/>
                </a:cubicBezTo>
                <a:cubicBezTo>
                  <a:pt x="32" y="128"/>
                  <a:pt x="37" y="109"/>
                  <a:pt x="37" y="109"/>
                </a:cubicBezTo>
                <a:cubicBezTo>
                  <a:pt x="40" y="97"/>
                  <a:pt x="46" y="88"/>
                  <a:pt x="54" y="82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61" name="Freeform 56"/>
          <p:cNvSpPr>
            <a:spLocks noEditPoints="1"/>
          </p:cNvSpPr>
          <p:nvPr/>
        </p:nvSpPr>
        <p:spPr bwMode="auto">
          <a:xfrm>
            <a:off x="6287556" y="3313781"/>
            <a:ext cx="555480" cy="604680"/>
          </a:xfrm>
          <a:custGeom>
            <a:avLst/>
            <a:gdLst>
              <a:gd name="T0" fmla="*/ 198 w 255"/>
              <a:gd name="T1" fmla="*/ 128 h 277"/>
              <a:gd name="T2" fmla="*/ 191 w 255"/>
              <a:gd name="T3" fmla="*/ 158 h 277"/>
              <a:gd name="T4" fmla="*/ 191 w 255"/>
              <a:gd name="T5" fmla="*/ 185 h 277"/>
              <a:gd name="T6" fmla="*/ 196 w 255"/>
              <a:gd name="T7" fmla="*/ 187 h 277"/>
              <a:gd name="T8" fmla="*/ 218 w 255"/>
              <a:gd name="T9" fmla="*/ 218 h 277"/>
              <a:gd name="T10" fmla="*/ 191 w 255"/>
              <a:gd name="T11" fmla="*/ 201 h 277"/>
              <a:gd name="T12" fmla="*/ 191 w 255"/>
              <a:gd name="T13" fmla="*/ 55 h 277"/>
              <a:gd name="T14" fmla="*/ 218 w 255"/>
              <a:gd name="T15" fmla="*/ 38 h 277"/>
              <a:gd name="T16" fmla="*/ 196 w 255"/>
              <a:gd name="T17" fmla="*/ 69 h 277"/>
              <a:gd name="T18" fmla="*/ 191 w 255"/>
              <a:gd name="T19" fmla="*/ 71 h 277"/>
              <a:gd name="T20" fmla="*/ 249 w 255"/>
              <a:gd name="T21" fmla="*/ 121 h 277"/>
              <a:gd name="T22" fmla="*/ 211 w 255"/>
              <a:gd name="T23" fmla="*/ 128 h 277"/>
              <a:gd name="T24" fmla="*/ 249 w 255"/>
              <a:gd name="T25" fmla="*/ 134 h 277"/>
              <a:gd name="T26" fmla="*/ 249 w 255"/>
              <a:gd name="T27" fmla="*/ 121 h 277"/>
              <a:gd name="T28" fmla="*/ 132 w 255"/>
              <a:gd name="T29" fmla="*/ 277 h 277"/>
              <a:gd name="T30" fmla="*/ 167 w 255"/>
              <a:gd name="T31" fmla="*/ 186 h 277"/>
              <a:gd name="T32" fmla="*/ 191 w 255"/>
              <a:gd name="T33" fmla="*/ 98 h 277"/>
              <a:gd name="T34" fmla="*/ 127 w 255"/>
              <a:gd name="T35" fmla="*/ 72 h 277"/>
              <a:gd name="T36" fmla="*/ 183 w 255"/>
              <a:gd name="T37" fmla="*/ 128 h 277"/>
              <a:gd name="T38" fmla="*/ 156 w 255"/>
              <a:gd name="T39" fmla="*/ 176 h 277"/>
              <a:gd name="T40" fmla="*/ 153 w 255"/>
              <a:gd name="T41" fmla="*/ 214 h 277"/>
              <a:gd name="T42" fmla="*/ 127 w 255"/>
              <a:gd name="T43" fmla="*/ 277 h 277"/>
              <a:gd name="T44" fmla="*/ 191 w 255"/>
              <a:gd name="T45" fmla="*/ 71 h 277"/>
              <a:gd name="T46" fmla="*/ 186 w 255"/>
              <a:gd name="T47" fmla="*/ 60 h 277"/>
              <a:gd name="T48" fmla="*/ 191 w 255"/>
              <a:gd name="T49" fmla="*/ 185 h 277"/>
              <a:gd name="T50" fmla="*/ 186 w 255"/>
              <a:gd name="T51" fmla="*/ 196 h 277"/>
              <a:gd name="T52" fmla="*/ 191 w 255"/>
              <a:gd name="T53" fmla="*/ 185 h 277"/>
              <a:gd name="T54" fmla="*/ 127 w 255"/>
              <a:gd name="T55" fmla="*/ 0 h 277"/>
              <a:gd name="T56" fmla="*/ 134 w 255"/>
              <a:gd name="T57" fmla="*/ 7 h 277"/>
              <a:gd name="T58" fmla="*/ 128 w 255"/>
              <a:gd name="T59" fmla="*/ 45 h 277"/>
              <a:gd name="T60" fmla="*/ 127 w 255"/>
              <a:gd name="T61" fmla="*/ 45 h 277"/>
              <a:gd name="T62" fmla="*/ 64 w 255"/>
              <a:gd name="T63" fmla="*/ 97 h 277"/>
              <a:gd name="T64" fmla="*/ 89 w 255"/>
              <a:gd name="T65" fmla="*/ 187 h 277"/>
              <a:gd name="T66" fmla="*/ 124 w 255"/>
              <a:gd name="T67" fmla="*/ 277 h 277"/>
              <a:gd name="T68" fmla="*/ 127 w 255"/>
              <a:gd name="T69" fmla="*/ 214 h 277"/>
              <a:gd name="T70" fmla="*/ 103 w 255"/>
              <a:gd name="T71" fmla="*/ 183 h 277"/>
              <a:gd name="T72" fmla="*/ 71 w 255"/>
              <a:gd name="T73" fmla="*/ 128 h 277"/>
              <a:gd name="T74" fmla="*/ 127 w 255"/>
              <a:gd name="T75" fmla="*/ 72 h 277"/>
              <a:gd name="T76" fmla="*/ 127 w 255"/>
              <a:gd name="T77" fmla="*/ 57 h 277"/>
              <a:gd name="T78" fmla="*/ 127 w 255"/>
              <a:gd name="T79" fmla="*/ 0 h 277"/>
              <a:gd name="T80" fmla="*/ 121 w 255"/>
              <a:gd name="T81" fmla="*/ 38 h 277"/>
              <a:gd name="T82" fmla="*/ 127 w 255"/>
              <a:gd name="T83" fmla="*/ 0 h 277"/>
              <a:gd name="T84" fmla="*/ 64 w 255"/>
              <a:gd name="T85" fmla="*/ 185 h 277"/>
              <a:gd name="T86" fmla="*/ 69 w 255"/>
              <a:gd name="T87" fmla="*/ 196 h 277"/>
              <a:gd name="T88" fmla="*/ 64 w 255"/>
              <a:gd name="T89" fmla="*/ 71 h 277"/>
              <a:gd name="T90" fmla="*/ 69 w 255"/>
              <a:gd name="T91" fmla="*/ 60 h 277"/>
              <a:gd name="T92" fmla="*/ 64 w 255"/>
              <a:gd name="T93" fmla="*/ 71 h 277"/>
              <a:gd name="T94" fmla="*/ 57 w 255"/>
              <a:gd name="T95" fmla="*/ 128 h 277"/>
              <a:gd name="T96" fmla="*/ 64 w 255"/>
              <a:gd name="T97" fmla="*/ 97 h 277"/>
              <a:gd name="T98" fmla="*/ 64 w 255"/>
              <a:gd name="T99" fmla="*/ 71 h 277"/>
              <a:gd name="T100" fmla="*/ 60 w 255"/>
              <a:gd name="T101" fmla="*/ 69 h 277"/>
              <a:gd name="T102" fmla="*/ 38 w 255"/>
              <a:gd name="T103" fmla="*/ 38 h 277"/>
              <a:gd name="T104" fmla="*/ 64 w 255"/>
              <a:gd name="T105" fmla="*/ 55 h 277"/>
              <a:gd name="T106" fmla="*/ 64 w 255"/>
              <a:gd name="T107" fmla="*/ 201 h 277"/>
              <a:gd name="T108" fmla="*/ 38 w 255"/>
              <a:gd name="T109" fmla="*/ 218 h 277"/>
              <a:gd name="T110" fmla="*/ 60 w 255"/>
              <a:gd name="T111" fmla="*/ 187 h 277"/>
              <a:gd name="T112" fmla="*/ 64 w 255"/>
              <a:gd name="T113" fmla="*/ 185 h 277"/>
              <a:gd name="T114" fmla="*/ 45 w 255"/>
              <a:gd name="T115" fmla="*/ 128 h 277"/>
              <a:gd name="T116" fmla="*/ 7 w 255"/>
              <a:gd name="T117" fmla="*/ 121 h 277"/>
              <a:gd name="T118" fmla="*/ 7 w 255"/>
              <a:gd name="T119" fmla="*/ 134 h 277"/>
              <a:gd name="T120" fmla="*/ 45 w 255"/>
              <a:gd name="T121" fmla="*/ 128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5" h="277">
                <a:moveTo>
                  <a:pt x="191" y="158"/>
                </a:moveTo>
                <a:cubicBezTo>
                  <a:pt x="195" y="149"/>
                  <a:pt x="198" y="139"/>
                  <a:pt x="198" y="128"/>
                </a:cubicBezTo>
                <a:cubicBezTo>
                  <a:pt x="198" y="117"/>
                  <a:pt x="195" y="107"/>
                  <a:pt x="191" y="98"/>
                </a:cubicBezTo>
                <a:cubicBezTo>
                  <a:pt x="191" y="158"/>
                  <a:pt x="191" y="158"/>
                  <a:pt x="191" y="158"/>
                </a:cubicBezTo>
                <a:close/>
                <a:moveTo>
                  <a:pt x="191" y="201"/>
                </a:moveTo>
                <a:cubicBezTo>
                  <a:pt x="191" y="185"/>
                  <a:pt x="191" y="185"/>
                  <a:pt x="191" y="185"/>
                </a:cubicBezTo>
                <a:cubicBezTo>
                  <a:pt x="193" y="185"/>
                  <a:pt x="194" y="185"/>
                  <a:pt x="196" y="187"/>
                </a:cubicBezTo>
                <a:cubicBezTo>
                  <a:pt x="196" y="187"/>
                  <a:pt x="196" y="187"/>
                  <a:pt x="196" y="187"/>
                </a:cubicBezTo>
                <a:cubicBezTo>
                  <a:pt x="218" y="209"/>
                  <a:pt x="218" y="209"/>
                  <a:pt x="218" y="209"/>
                </a:cubicBezTo>
                <a:cubicBezTo>
                  <a:pt x="220" y="211"/>
                  <a:pt x="220" y="216"/>
                  <a:pt x="218" y="218"/>
                </a:cubicBezTo>
                <a:cubicBezTo>
                  <a:pt x="215" y="221"/>
                  <a:pt x="211" y="221"/>
                  <a:pt x="209" y="218"/>
                </a:cubicBezTo>
                <a:cubicBezTo>
                  <a:pt x="191" y="201"/>
                  <a:pt x="191" y="201"/>
                  <a:pt x="191" y="201"/>
                </a:cubicBezTo>
                <a:close/>
                <a:moveTo>
                  <a:pt x="191" y="71"/>
                </a:moveTo>
                <a:cubicBezTo>
                  <a:pt x="191" y="55"/>
                  <a:pt x="191" y="55"/>
                  <a:pt x="191" y="55"/>
                </a:cubicBezTo>
                <a:cubicBezTo>
                  <a:pt x="209" y="38"/>
                  <a:pt x="209" y="38"/>
                  <a:pt x="209" y="38"/>
                </a:cubicBezTo>
                <a:cubicBezTo>
                  <a:pt x="211" y="35"/>
                  <a:pt x="215" y="35"/>
                  <a:pt x="218" y="38"/>
                </a:cubicBezTo>
                <a:cubicBezTo>
                  <a:pt x="220" y="40"/>
                  <a:pt x="220" y="44"/>
                  <a:pt x="218" y="47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4" y="71"/>
                  <a:pt x="193" y="71"/>
                  <a:pt x="191" y="71"/>
                </a:cubicBezTo>
                <a:close/>
                <a:moveTo>
                  <a:pt x="249" y="121"/>
                </a:moveTo>
                <a:cubicBezTo>
                  <a:pt x="249" y="121"/>
                  <a:pt x="249" y="121"/>
                  <a:pt x="249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4" y="121"/>
                  <a:pt x="211" y="124"/>
                  <a:pt x="211" y="128"/>
                </a:cubicBezTo>
                <a:cubicBezTo>
                  <a:pt x="211" y="132"/>
                  <a:pt x="214" y="134"/>
                  <a:pt x="217" y="134"/>
                </a:cubicBezTo>
                <a:cubicBezTo>
                  <a:pt x="249" y="134"/>
                  <a:pt x="249" y="134"/>
                  <a:pt x="249" y="134"/>
                </a:cubicBezTo>
                <a:cubicBezTo>
                  <a:pt x="252" y="134"/>
                  <a:pt x="255" y="132"/>
                  <a:pt x="255" y="128"/>
                </a:cubicBezTo>
                <a:cubicBezTo>
                  <a:pt x="255" y="124"/>
                  <a:pt x="252" y="121"/>
                  <a:pt x="249" y="121"/>
                </a:cubicBezTo>
                <a:close/>
                <a:moveTo>
                  <a:pt x="127" y="277"/>
                </a:moveTo>
                <a:cubicBezTo>
                  <a:pt x="132" y="277"/>
                  <a:pt x="132" y="277"/>
                  <a:pt x="132" y="277"/>
                </a:cubicBezTo>
                <a:cubicBezTo>
                  <a:pt x="151" y="277"/>
                  <a:pt x="167" y="262"/>
                  <a:pt x="167" y="242"/>
                </a:cubicBezTo>
                <a:cubicBezTo>
                  <a:pt x="167" y="186"/>
                  <a:pt x="167" y="186"/>
                  <a:pt x="167" y="186"/>
                </a:cubicBezTo>
                <a:cubicBezTo>
                  <a:pt x="177" y="179"/>
                  <a:pt x="186" y="169"/>
                  <a:pt x="191" y="158"/>
                </a:cubicBezTo>
                <a:cubicBezTo>
                  <a:pt x="191" y="98"/>
                  <a:pt x="191" y="98"/>
                  <a:pt x="191" y="98"/>
                </a:cubicBezTo>
                <a:cubicBezTo>
                  <a:pt x="180" y="74"/>
                  <a:pt x="156" y="57"/>
                  <a:pt x="127" y="57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43" y="72"/>
                  <a:pt x="157" y="78"/>
                  <a:pt x="167" y="88"/>
                </a:cubicBezTo>
                <a:cubicBezTo>
                  <a:pt x="177" y="98"/>
                  <a:pt x="183" y="112"/>
                  <a:pt x="183" y="128"/>
                </a:cubicBezTo>
                <a:cubicBezTo>
                  <a:pt x="183" y="148"/>
                  <a:pt x="172" y="166"/>
                  <a:pt x="156" y="176"/>
                </a:cubicBezTo>
                <a:cubicBezTo>
                  <a:pt x="156" y="176"/>
                  <a:pt x="156" y="176"/>
                  <a:pt x="156" y="176"/>
                </a:cubicBezTo>
                <a:cubicBezTo>
                  <a:pt x="154" y="177"/>
                  <a:pt x="153" y="180"/>
                  <a:pt x="153" y="182"/>
                </a:cubicBezTo>
                <a:cubicBezTo>
                  <a:pt x="153" y="214"/>
                  <a:pt x="153" y="214"/>
                  <a:pt x="153" y="214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27" y="277"/>
                  <a:pt x="127" y="277"/>
                  <a:pt x="127" y="277"/>
                </a:cubicBezTo>
                <a:close/>
                <a:moveTo>
                  <a:pt x="191" y="55"/>
                </a:moveTo>
                <a:cubicBezTo>
                  <a:pt x="191" y="71"/>
                  <a:pt x="191" y="71"/>
                  <a:pt x="191" y="71"/>
                </a:cubicBezTo>
                <a:cubicBezTo>
                  <a:pt x="189" y="71"/>
                  <a:pt x="188" y="71"/>
                  <a:pt x="186" y="69"/>
                </a:cubicBezTo>
                <a:cubicBezTo>
                  <a:pt x="184" y="67"/>
                  <a:pt x="184" y="63"/>
                  <a:pt x="186" y="60"/>
                </a:cubicBezTo>
                <a:cubicBezTo>
                  <a:pt x="191" y="55"/>
                  <a:pt x="191" y="55"/>
                  <a:pt x="191" y="55"/>
                </a:cubicBezTo>
                <a:close/>
                <a:moveTo>
                  <a:pt x="191" y="185"/>
                </a:moveTo>
                <a:cubicBezTo>
                  <a:pt x="191" y="201"/>
                  <a:pt x="191" y="201"/>
                  <a:pt x="191" y="20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4" y="193"/>
                  <a:pt x="184" y="189"/>
                  <a:pt x="186" y="187"/>
                </a:cubicBezTo>
                <a:cubicBezTo>
                  <a:pt x="188" y="185"/>
                  <a:pt x="189" y="185"/>
                  <a:pt x="191" y="185"/>
                </a:cubicBezTo>
                <a:close/>
                <a:moveTo>
                  <a:pt x="127" y="45"/>
                </a:moveTo>
                <a:cubicBezTo>
                  <a:pt x="127" y="0"/>
                  <a:pt x="127" y="0"/>
                  <a:pt x="127" y="0"/>
                </a:cubicBezTo>
                <a:cubicBezTo>
                  <a:pt x="127" y="0"/>
                  <a:pt x="128" y="0"/>
                  <a:pt x="128" y="0"/>
                </a:cubicBezTo>
                <a:cubicBezTo>
                  <a:pt x="131" y="0"/>
                  <a:pt x="134" y="3"/>
                  <a:pt x="134" y="7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42"/>
                  <a:pt x="131" y="45"/>
                  <a:pt x="128" y="45"/>
                </a:cubicBezTo>
                <a:cubicBezTo>
                  <a:pt x="128" y="45"/>
                  <a:pt x="128" y="45"/>
                  <a:pt x="128" y="45"/>
                </a:cubicBezTo>
                <a:cubicBezTo>
                  <a:pt x="128" y="45"/>
                  <a:pt x="127" y="45"/>
                  <a:pt x="127" y="45"/>
                </a:cubicBezTo>
                <a:close/>
                <a:moveTo>
                  <a:pt x="127" y="57"/>
                </a:moveTo>
                <a:cubicBezTo>
                  <a:pt x="99" y="57"/>
                  <a:pt x="75" y="74"/>
                  <a:pt x="64" y="97"/>
                </a:cubicBezTo>
                <a:cubicBezTo>
                  <a:pt x="64" y="159"/>
                  <a:pt x="64" y="159"/>
                  <a:pt x="64" y="159"/>
                </a:cubicBezTo>
                <a:cubicBezTo>
                  <a:pt x="70" y="170"/>
                  <a:pt x="78" y="180"/>
                  <a:pt x="89" y="187"/>
                </a:cubicBezTo>
                <a:cubicBezTo>
                  <a:pt x="89" y="242"/>
                  <a:pt x="89" y="242"/>
                  <a:pt x="89" y="242"/>
                </a:cubicBezTo>
                <a:cubicBezTo>
                  <a:pt x="89" y="262"/>
                  <a:pt x="104" y="277"/>
                  <a:pt x="124" y="277"/>
                </a:cubicBezTo>
                <a:cubicBezTo>
                  <a:pt x="127" y="277"/>
                  <a:pt x="127" y="277"/>
                  <a:pt x="127" y="277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03" y="214"/>
                  <a:pt x="103" y="214"/>
                  <a:pt x="103" y="214"/>
                </a:cubicBezTo>
                <a:cubicBezTo>
                  <a:pt x="103" y="183"/>
                  <a:pt x="103" y="183"/>
                  <a:pt x="103" y="183"/>
                </a:cubicBezTo>
                <a:cubicBezTo>
                  <a:pt x="103" y="180"/>
                  <a:pt x="102" y="178"/>
                  <a:pt x="100" y="176"/>
                </a:cubicBezTo>
                <a:cubicBezTo>
                  <a:pt x="83" y="167"/>
                  <a:pt x="71" y="149"/>
                  <a:pt x="71" y="128"/>
                </a:cubicBezTo>
                <a:cubicBezTo>
                  <a:pt x="71" y="112"/>
                  <a:pt x="78" y="98"/>
                  <a:pt x="88" y="88"/>
                </a:cubicBezTo>
                <a:cubicBezTo>
                  <a:pt x="98" y="78"/>
                  <a:pt x="112" y="72"/>
                  <a:pt x="127" y="72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7" y="57"/>
                  <a:pt x="127" y="57"/>
                  <a:pt x="127" y="57"/>
                </a:cubicBezTo>
                <a:close/>
                <a:moveTo>
                  <a:pt x="127" y="0"/>
                </a:moveTo>
                <a:cubicBezTo>
                  <a:pt x="127" y="45"/>
                  <a:pt x="127" y="45"/>
                  <a:pt x="127" y="45"/>
                </a:cubicBezTo>
                <a:cubicBezTo>
                  <a:pt x="124" y="45"/>
                  <a:pt x="121" y="42"/>
                  <a:pt x="121" y="38"/>
                </a:cubicBezTo>
                <a:cubicBezTo>
                  <a:pt x="121" y="7"/>
                  <a:pt x="121" y="7"/>
                  <a:pt x="121" y="7"/>
                </a:cubicBezTo>
                <a:cubicBezTo>
                  <a:pt x="121" y="4"/>
                  <a:pt x="124" y="1"/>
                  <a:pt x="127" y="0"/>
                </a:cubicBezTo>
                <a:close/>
                <a:moveTo>
                  <a:pt x="64" y="201"/>
                </a:moveTo>
                <a:cubicBezTo>
                  <a:pt x="64" y="185"/>
                  <a:pt x="64" y="185"/>
                  <a:pt x="64" y="185"/>
                </a:cubicBezTo>
                <a:cubicBezTo>
                  <a:pt x="66" y="185"/>
                  <a:pt x="68" y="185"/>
                  <a:pt x="69" y="187"/>
                </a:cubicBezTo>
                <a:cubicBezTo>
                  <a:pt x="72" y="189"/>
                  <a:pt x="72" y="193"/>
                  <a:pt x="69" y="196"/>
                </a:cubicBezTo>
                <a:cubicBezTo>
                  <a:pt x="64" y="201"/>
                  <a:pt x="64" y="201"/>
                  <a:pt x="64" y="201"/>
                </a:cubicBezTo>
                <a:close/>
                <a:moveTo>
                  <a:pt x="64" y="71"/>
                </a:moveTo>
                <a:cubicBezTo>
                  <a:pt x="64" y="55"/>
                  <a:pt x="64" y="55"/>
                  <a:pt x="64" y="55"/>
                </a:cubicBezTo>
                <a:cubicBezTo>
                  <a:pt x="69" y="60"/>
                  <a:pt x="69" y="60"/>
                  <a:pt x="69" y="60"/>
                </a:cubicBezTo>
                <a:cubicBezTo>
                  <a:pt x="72" y="63"/>
                  <a:pt x="72" y="67"/>
                  <a:pt x="69" y="69"/>
                </a:cubicBezTo>
                <a:cubicBezTo>
                  <a:pt x="68" y="71"/>
                  <a:pt x="66" y="71"/>
                  <a:pt x="64" y="71"/>
                </a:cubicBezTo>
                <a:close/>
                <a:moveTo>
                  <a:pt x="64" y="97"/>
                </a:moveTo>
                <a:cubicBezTo>
                  <a:pt x="59" y="106"/>
                  <a:pt x="57" y="117"/>
                  <a:pt x="57" y="128"/>
                </a:cubicBezTo>
                <a:cubicBezTo>
                  <a:pt x="57" y="139"/>
                  <a:pt x="59" y="149"/>
                  <a:pt x="64" y="159"/>
                </a:cubicBezTo>
                <a:cubicBezTo>
                  <a:pt x="64" y="97"/>
                  <a:pt x="64" y="97"/>
                  <a:pt x="64" y="97"/>
                </a:cubicBezTo>
                <a:close/>
                <a:moveTo>
                  <a:pt x="64" y="55"/>
                </a:moveTo>
                <a:cubicBezTo>
                  <a:pt x="64" y="71"/>
                  <a:pt x="64" y="71"/>
                  <a:pt x="64" y="71"/>
                </a:cubicBezTo>
                <a:cubicBezTo>
                  <a:pt x="62" y="71"/>
                  <a:pt x="61" y="70"/>
                  <a:pt x="60" y="69"/>
                </a:cubicBezTo>
                <a:cubicBezTo>
                  <a:pt x="60" y="69"/>
                  <a:pt x="60" y="69"/>
                  <a:pt x="60" y="69"/>
                </a:cubicBezTo>
                <a:cubicBezTo>
                  <a:pt x="38" y="47"/>
                  <a:pt x="38" y="47"/>
                  <a:pt x="38" y="47"/>
                </a:cubicBezTo>
                <a:cubicBezTo>
                  <a:pt x="35" y="44"/>
                  <a:pt x="35" y="40"/>
                  <a:pt x="38" y="38"/>
                </a:cubicBezTo>
                <a:cubicBezTo>
                  <a:pt x="40" y="35"/>
                  <a:pt x="44" y="35"/>
                  <a:pt x="47" y="38"/>
                </a:cubicBezTo>
                <a:cubicBezTo>
                  <a:pt x="64" y="55"/>
                  <a:pt x="64" y="55"/>
                  <a:pt x="64" y="55"/>
                </a:cubicBezTo>
                <a:close/>
                <a:moveTo>
                  <a:pt x="64" y="185"/>
                </a:moveTo>
                <a:cubicBezTo>
                  <a:pt x="64" y="201"/>
                  <a:pt x="64" y="201"/>
                  <a:pt x="64" y="201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44" y="221"/>
                  <a:pt x="40" y="221"/>
                  <a:pt x="38" y="218"/>
                </a:cubicBezTo>
                <a:cubicBezTo>
                  <a:pt x="35" y="216"/>
                  <a:pt x="35" y="211"/>
                  <a:pt x="38" y="209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1" y="185"/>
                  <a:pt x="62" y="185"/>
                  <a:pt x="64" y="185"/>
                </a:cubicBezTo>
                <a:close/>
                <a:moveTo>
                  <a:pt x="45" y="128"/>
                </a:moveTo>
                <a:cubicBezTo>
                  <a:pt x="45" y="128"/>
                  <a:pt x="45" y="128"/>
                  <a:pt x="45" y="128"/>
                </a:cubicBezTo>
                <a:cubicBezTo>
                  <a:pt x="45" y="124"/>
                  <a:pt x="42" y="121"/>
                  <a:pt x="38" y="121"/>
                </a:cubicBezTo>
                <a:cubicBezTo>
                  <a:pt x="7" y="121"/>
                  <a:pt x="7" y="121"/>
                  <a:pt x="7" y="121"/>
                </a:cubicBezTo>
                <a:cubicBezTo>
                  <a:pt x="3" y="121"/>
                  <a:pt x="0" y="124"/>
                  <a:pt x="0" y="128"/>
                </a:cubicBezTo>
                <a:cubicBezTo>
                  <a:pt x="0" y="132"/>
                  <a:pt x="3" y="134"/>
                  <a:pt x="7" y="134"/>
                </a:cubicBezTo>
                <a:cubicBezTo>
                  <a:pt x="38" y="134"/>
                  <a:pt x="38" y="134"/>
                  <a:pt x="38" y="134"/>
                </a:cubicBezTo>
                <a:cubicBezTo>
                  <a:pt x="42" y="134"/>
                  <a:pt x="45" y="132"/>
                  <a:pt x="45" y="128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62" name="Freeform 57"/>
          <p:cNvSpPr>
            <a:spLocks noEditPoints="1"/>
          </p:cNvSpPr>
          <p:nvPr/>
        </p:nvSpPr>
        <p:spPr bwMode="auto">
          <a:xfrm>
            <a:off x="8336486" y="1750501"/>
            <a:ext cx="528500" cy="518977"/>
          </a:xfrm>
          <a:custGeom>
            <a:avLst/>
            <a:gdLst>
              <a:gd name="T0" fmla="*/ 231 w 243"/>
              <a:gd name="T1" fmla="*/ 92 h 238"/>
              <a:gd name="T2" fmla="*/ 214 w 243"/>
              <a:gd name="T3" fmla="*/ 83 h 238"/>
              <a:gd name="T4" fmla="*/ 206 w 243"/>
              <a:gd name="T5" fmla="*/ 71 h 238"/>
              <a:gd name="T6" fmla="*/ 192 w 243"/>
              <a:gd name="T7" fmla="*/ 82 h 238"/>
              <a:gd name="T8" fmla="*/ 194 w 243"/>
              <a:gd name="T9" fmla="*/ 64 h 238"/>
              <a:gd name="T10" fmla="*/ 179 w 243"/>
              <a:gd name="T11" fmla="*/ 64 h 238"/>
              <a:gd name="T12" fmla="*/ 162 w 243"/>
              <a:gd name="T13" fmla="*/ 54 h 238"/>
              <a:gd name="T14" fmla="*/ 154 w 243"/>
              <a:gd name="T15" fmla="*/ 42 h 238"/>
              <a:gd name="T16" fmla="*/ 140 w 243"/>
              <a:gd name="T17" fmla="*/ 53 h 238"/>
              <a:gd name="T18" fmla="*/ 142 w 243"/>
              <a:gd name="T19" fmla="*/ 35 h 238"/>
              <a:gd name="T20" fmla="*/ 128 w 243"/>
              <a:gd name="T21" fmla="*/ 35 h 238"/>
              <a:gd name="T22" fmla="*/ 110 w 243"/>
              <a:gd name="T23" fmla="*/ 25 h 238"/>
              <a:gd name="T24" fmla="*/ 102 w 243"/>
              <a:gd name="T25" fmla="*/ 13 h 238"/>
              <a:gd name="T26" fmla="*/ 101 w 243"/>
              <a:gd name="T27" fmla="*/ 22 h 238"/>
              <a:gd name="T28" fmla="*/ 208 w 243"/>
              <a:gd name="T29" fmla="*/ 128 h 238"/>
              <a:gd name="T30" fmla="*/ 206 w 243"/>
              <a:gd name="T31" fmla="*/ 132 h 238"/>
              <a:gd name="T32" fmla="*/ 101 w 243"/>
              <a:gd name="T33" fmla="*/ 74 h 238"/>
              <a:gd name="T34" fmla="*/ 196 w 243"/>
              <a:gd name="T35" fmla="*/ 149 h 238"/>
              <a:gd name="T36" fmla="*/ 194 w 243"/>
              <a:gd name="T37" fmla="*/ 153 h 238"/>
              <a:gd name="T38" fmla="*/ 101 w 243"/>
              <a:gd name="T39" fmla="*/ 101 h 238"/>
              <a:gd name="T40" fmla="*/ 185 w 243"/>
              <a:gd name="T41" fmla="*/ 170 h 238"/>
              <a:gd name="T42" fmla="*/ 182 w 243"/>
              <a:gd name="T43" fmla="*/ 174 h 238"/>
              <a:gd name="T44" fmla="*/ 101 w 243"/>
              <a:gd name="T45" fmla="*/ 129 h 238"/>
              <a:gd name="T46" fmla="*/ 173 w 243"/>
              <a:gd name="T47" fmla="*/ 191 h 238"/>
              <a:gd name="T48" fmla="*/ 171 w 243"/>
              <a:gd name="T49" fmla="*/ 195 h 238"/>
              <a:gd name="T50" fmla="*/ 101 w 243"/>
              <a:gd name="T51" fmla="*/ 156 h 238"/>
              <a:gd name="T52" fmla="*/ 138 w 243"/>
              <a:gd name="T53" fmla="*/ 231 h 238"/>
              <a:gd name="T54" fmla="*/ 243 w 243"/>
              <a:gd name="T55" fmla="*/ 91 h 238"/>
              <a:gd name="T56" fmla="*/ 101 w 243"/>
              <a:gd name="T57" fmla="*/ 22 h 238"/>
              <a:gd name="T58" fmla="*/ 85 w 243"/>
              <a:gd name="T59" fmla="*/ 11 h 238"/>
              <a:gd name="T60" fmla="*/ 78 w 243"/>
              <a:gd name="T61" fmla="*/ 0 h 238"/>
              <a:gd name="T62" fmla="*/ 15 w 243"/>
              <a:gd name="T63" fmla="*/ 163 h 238"/>
              <a:gd name="T64" fmla="*/ 101 w 243"/>
              <a:gd name="T65" fmla="*/ 156 h 238"/>
              <a:gd name="T66" fmla="*/ 27 w 243"/>
              <a:gd name="T67" fmla="*/ 113 h 238"/>
              <a:gd name="T68" fmla="*/ 101 w 243"/>
              <a:gd name="T69" fmla="*/ 151 h 238"/>
              <a:gd name="T70" fmla="*/ 40 w 243"/>
              <a:gd name="T71" fmla="*/ 95 h 238"/>
              <a:gd name="T72" fmla="*/ 42 w 243"/>
              <a:gd name="T73" fmla="*/ 91 h 238"/>
              <a:gd name="T74" fmla="*/ 101 w 243"/>
              <a:gd name="T75" fmla="*/ 101 h 238"/>
              <a:gd name="T76" fmla="*/ 51 w 243"/>
              <a:gd name="T77" fmla="*/ 71 h 238"/>
              <a:gd name="T78" fmla="*/ 101 w 243"/>
              <a:gd name="T79" fmla="*/ 96 h 238"/>
              <a:gd name="T80" fmla="*/ 63 w 243"/>
              <a:gd name="T81" fmla="*/ 53 h 238"/>
              <a:gd name="T82" fmla="*/ 65 w 243"/>
              <a:gd name="T83" fmla="*/ 49 h 238"/>
              <a:gd name="T84" fmla="*/ 101 w 243"/>
              <a:gd name="T85" fmla="*/ 22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3" h="238">
                <a:moveTo>
                  <a:pt x="232" y="85"/>
                </a:moveTo>
                <a:cubicBezTo>
                  <a:pt x="233" y="87"/>
                  <a:pt x="233" y="90"/>
                  <a:pt x="231" y="92"/>
                </a:cubicBezTo>
                <a:cubicBezTo>
                  <a:pt x="229" y="97"/>
                  <a:pt x="223" y="99"/>
                  <a:pt x="218" y="96"/>
                </a:cubicBezTo>
                <a:cubicBezTo>
                  <a:pt x="213" y="94"/>
                  <a:pt x="212" y="88"/>
                  <a:pt x="214" y="83"/>
                </a:cubicBezTo>
                <a:cubicBezTo>
                  <a:pt x="216" y="81"/>
                  <a:pt x="218" y="79"/>
                  <a:pt x="220" y="78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7" y="73"/>
                  <a:pt x="207" y="76"/>
                  <a:pt x="205" y="78"/>
                </a:cubicBezTo>
                <a:cubicBezTo>
                  <a:pt x="203" y="83"/>
                  <a:pt x="197" y="84"/>
                  <a:pt x="192" y="82"/>
                </a:cubicBezTo>
                <a:cubicBezTo>
                  <a:pt x="188" y="79"/>
                  <a:pt x="186" y="73"/>
                  <a:pt x="188" y="69"/>
                </a:cubicBezTo>
                <a:cubicBezTo>
                  <a:pt x="190" y="66"/>
                  <a:pt x="192" y="65"/>
                  <a:pt x="194" y="64"/>
                </a:cubicBezTo>
                <a:cubicBezTo>
                  <a:pt x="180" y="56"/>
                  <a:pt x="180" y="56"/>
                  <a:pt x="180" y="56"/>
                </a:cubicBezTo>
                <a:cubicBezTo>
                  <a:pt x="181" y="59"/>
                  <a:pt x="181" y="61"/>
                  <a:pt x="179" y="64"/>
                </a:cubicBezTo>
                <a:cubicBezTo>
                  <a:pt x="177" y="68"/>
                  <a:pt x="171" y="70"/>
                  <a:pt x="166" y="67"/>
                </a:cubicBezTo>
                <a:cubicBezTo>
                  <a:pt x="161" y="65"/>
                  <a:pt x="160" y="59"/>
                  <a:pt x="162" y="54"/>
                </a:cubicBezTo>
                <a:cubicBezTo>
                  <a:pt x="164" y="52"/>
                  <a:pt x="166" y="50"/>
                  <a:pt x="168" y="50"/>
                </a:cubicBezTo>
                <a:cubicBezTo>
                  <a:pt x="154" y="42"/>
                  <a:pt x="154" y="42"/>
                  <a:pt x="154" y="42"/>
                </a:cubicBezTo>
                <a:cubicBezTo>
                  <a:pt x="155" y="44"/>
                  <a:pt x="155" y="47"/>
                  <a:pt x="153" y="49"/>
                </a:cubicBezTo>
                <a:cubicBezTo>
                  <a:pt x="151" y="54"/>
                  <a:pt x="145" y="56"/>
                  <a:pt x="140" y="53"/>
                </a:cubicBezTo>
                <a:cubicBezTo>
                  <a:pt x="136" y="50"/>
                  <a:pt x="134" y="45"/>
                  <a:pt x="136" y="40"/>
                </a:cubicBezTo>
                <a:cubicBezTo>
                  <a:pt x="138" y="37"/>
                  <a:pt x="140" y="36"/>
                  <a:pt x="142" y="35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9" y="30"/>
                  <a:pt x="129" y="33"/>
                  <a:pt x="128" y="35"/>
                </a:cubicBezTo>
                <a:cubicBezTo>
                  <a:pt x="125" y="40"/>
                  <a:pt x="119" y="41"/>
                  <a:pt x="114" y="39"/>
                </a:cubicBezTo>
                <a:cubicBezTo>
                  <a:pt x="110" y="36"/>
                  <a:pt x="108" y="30"/>
                  <a:pt x="110" y="25"/>
                </a:cubicBezTo>
                <a:cubicBezTo>
                  <a:pt x="112" y="23"/>
                  <a:pt x="114" y="22"/>
                  <a:pt x="116" y="21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3" y="16"/>
                  <a:pt x="103" y="18"/>
                  <a:pt x="102" y="21"/>
                </a:cubicBezTo>
                <a:cubicBezTo>
                  <a:pt x="101" y="21"/>
                  <a:pt x="101" y="22"/>
                  <a:pt x="101" y="22"/>
                </a:cubicBezTo>
                <a:cubicBezTo>
                  <a:pt x="101" y="69"/>
                  <a:pt x="101" y="69"/>
                  <a:pt x="101" y="69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9" y="129"/>
                  <a:pt x="209" y="130"/>
                  <a:pt x="209" y="131"/>
                </a:cubicBezTo>
                <a:cubicBezTo>
                  <a:pt x="208" y="132"/>
                  <a:pt x="207" y="133"/>
                  <a:pt x="206" y="132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7" y="150"/>
                  <a:pt x="198" y="151"/>
                  <a:pt x="197" y="152"/>
                </a:cubicBezTo>
                <a:cubicBezTo>
                  <a:pt x="197" y="153"/>
                  <a:pt x="195" y="154"/>
                  <a:pt x="194" y="153"/>
                </a:cubicBezTo>
                <a:cubicBezTo>
                  <a:pt x="194" y="153"/>
                  <a:pt x="194" y="153"/>
                  <a:pt x="194" y="153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85" y="170"/>
                  <a:pt x="185" y="170"/>
                  <a:pt x="185" y="170"/>
                </a:cubicBezTo>
                <a:cubicBezTo>
                  <a:pt x="186" y="171"/>
                  <a:pt x="186" y="172"/>
                  <a:pt x="186" y="173"/>
                </a:cubicBezTo>
                <a:cubicBezTo>
                  <a:pt x="185" y="174"/>
                  <a:pt x="184" y="175"/>
                  <a:pt x="182" y="174"/>
                </a:cubicBezTo>
                <a:cubicBezTo>
                  <a:pt x="182" y="174"/>
                  <a:pt x="182" y="174"/>
                  <a:pt x="182" y="174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73" y="191"/>
                  <a:pt x="173" y="191"/>
                  <a:pt x="173" y="191"/>
                </a:cubicBezTo>
                <a:cubicBezTo>
                  <a:pt x="174" y="192"/>
                  <a:pt x="174" y="193"/>
                  <a:pt x="174" y="194"/>
                </a:cubicBezTo>
                <a:cubicBezTo>
                  <a:pt x="173" y="196"/>
                  <a:pt x="172" y="196"/>
                  <a:pt x="171" y="195"/>
                </a:cubicBezTo>
                <a:cubicBezTo>
                  <a:pt x="171" y="195"/>
                  <a:pt x="171" y="195"/>
                  <a:pt x="171" y="195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38" y="231"/>
                  <a:pt x="138" y="231"/>
                  <a:pt x="138" y="231"/>
                </a:cubicBezTo>
                <a:cubicBezTo>
                  <a:pt x="150" y="238"/>
                  <a:pt x="164" y="233"/>
                  <a:pt x="171" y="222"/>
                </a:cubicBezTo>
                <a:cubicBezTo>
                  <a:pt x="243" y="91"/>
                  <a:pt x="243" y="91"/>
                  <a:pt x="243" y="91"/>
                </a:cubicBezTo>
                <a:lnTo>
                  <a:pt x="232" y="85"/>
                </a:lnTo>
                <a:close/>
                <a:moveTo>
                  <a:pt x="101" y="22"/>
                </a:moveTo>
                <a:cubicBezTo>
                  <a:pt x="98" y="26"/>
                  <a:pt x="93" y="27"/>
                  <a:pt x="88" y="24"/>
                </a:cubicBezTo>
                <a:cubicBezTo>
                  <a:pt x="84" y="22"/>
                  <a:pt x="82" y="16"/>
                  <a:pt x="85" y="11"/>
                </a:cubicBezTo>
                <a:cubicBezTo>
                  <a:pt x="86" y="9"/>
                  <a:pt x="88" y="7"/>
                  <a:pt x="90" y="6"/>
                </a:cubicBezTo>
                <a:cubicBezTo>
                  <a:pt x="78" y="0"/>
                  <a:pt x="78" y="0"/>
                  <a:pt x="78" y="0"/>
                </a:cubicBezTo>
                <a:cubicBezTo>
                  <a:pt x="6" y="130"/>
                  <a:pt x="6" y="130"/>
                  <a:pt x="6" y="130"/>
                </a:cubicBezTo>
                <a:cubicBezTo>
                  <a:pt x="0" y="142"/>
                  <a:pt x="4" y="157"/>
                  <a:pt x="15" y="163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7" y="116"/>
                  <a:pt x="27" y="114"/>
                  <a:pt x="27" y="113"/>
                </a:cubicBezTo>
                <a:cubicBezTo>
                  <a:pt x="28" y="112"/>
                  <a:pt x="29" y="112"/>
                  <a:pt x="30" y="112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40" y="95"/>
                  <a:pt x="40" y="95"/>
                  <a:pt x="40" y="95"/>
                </a:cubicBezTo>
                <a:cubicBezTo>
                  <a:pt x="39" y="95"/>
                  <a:pt x="38" y="93"/>
                  <a:pt x="39" y="92"/>
                </a:cubicBezTo>
                <a:cubicBezTo>
                  <a:pt x="40" y="91"/>
                  <a:pt x="41" y="91"/>
                  <a:pt x="42" y="91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51" y="74"/>
                  <a:pt x="51" y="74"/>
                  <a:pt x="51" y="74"/>
                </a:cubicBezTo>
                <a:cubicBezTo>
                  <a:pt x="50" y="74"/>
                  <a:pt x="50" y="72"/>
                  <a:pt x="51" y="71"/>
                </a:cubicBezTo>
                <a:cubicBezTo>
                  <a:pt x="51" y="70"/>
                  <a:pt x="53" y="70"/>
                  <a:pt x="54" y="70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63" y="53"/>
                  <a:pt x="63" y="53"/>
                  <a:pt x="63" y="53"/>
                </a:cubicBezTo>
                <a:cubicBezTo>
                  <a:pt x="62" y="53"/>
                  <a:pt x="62" y="51"/>
                  <a:pt x="62" y="50"/>
                </a:cubicBezTo>
                <a:cubicBezTo>
                  <a:pt x="63" y="49"/>
                  <a:pt x="64" y="49"/>
                  <a:pt x="65" y="49"/>
                </a:cubicBezTo>
                <a:cubicBezTo>
                  <a:pt x="101" y="69"/>
                  <a:pt x="101" y="69"/>
                  <a:pt x="101" y="69"/>
                </a:cubicBezTo>
                <a:lnTo>
                  <a:pt x="101" y="22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63" name="Freeform 58"/>
          <p:cNvSpPr>
            <a:spLocks noEditPoints="1"/>
          </p:cNvSpPr>
          <p:nvPr/>
        </p:nvSpPr>
        <p:spPr bwMode="auto">
          <a:xfrm>
            <a:off x="6469564" y="3915561"/>
            <a:ext cx="514216" cy="520564"/>
          </a:xfrm>
          <a:custGeom>
            <a:avLst/>
            <a:gdLst>
              <a:gd name="T0" fmla="*/ 189 w 236"/>
              <a:gd name="T1" fmla="*/ 60 h 239"/>
              <a:gd name="T2" fmla="*/ 196 w 236"/>
              <a:gd name="T3" fmla="*/ 122 h 239"/>
              <a:gd name="T4" fmla="*/ 198 w 236"/>
              <a:gd name="T5" fmla="*/ 136 h 239"/>
              <a:gd name="T6" fmla="*/ 208 w 236"/>
              <a:gd name="T7" fmla="*/ 157 h 239"/>
              <a:gd name="T8" fmla="*/ 189 w 236"/>
              <a:gd name="T9" fmla="*/ 195 h 239"/>
              <a:gd name="T10" fmla="*/ 168 w 236"/>
              <a:gd name="T11" fmla="*/ 156 h 239"/>
              <a:gd name="T12" fmla="*/ 168 w 236"/>
              <a:gd name="T13" fmla="*/ 78 h 239"/>
              <a:gd name="T14" fmla="*/ 182 w 236"/>
              <a:gd name="T15" fmla="*/ 92 h 239"/>
              <a:gd name="T16" fmla="*/ 185 w 236"/>
              <a:gd name="T17" fmla="*/ 107 h 239"/>
              <a:gd name="T18" fmla="*/ 189 w 236"/>
              <a:gd name="T19" fmla="*/ 141 h 239"/>
              <a:gd name="T20" fmla="*/ 189 w 236"/>
              <a:gd name="T21" fmla="*/ 130 h 239"/>
              <a:gd name="T22" fmla="*/ 168 w 236"/>
              <a:gd name="T23" fmla="*/ 155 h 239"/>
              <a:gd name="T24" fmla="*/ 160 w 236"/>
              <a:gd name="T25" fmla="*/ 138 h 239"/>
              <a:gd name="T26" fmla="*/ 165 w 236"/>
              <a:gd name="T27" fmla="*/ 172 h 239"/>
              <a:gd name="T28" fmla="*/ 168 w 236"/>
              <a:gd name="T29" fmla="*/ 16 h 239"/>
              <a:gd name="T30" fmla="*/ 163 w 236"/>
              <a:gd name="T31" fmla="*/ 49 h 239"/>
              <a:gd name="T32" fmla="*/ 168 w 236"/>
              <a:gd name="T33" fmla="*/ 78 h 239"/>
              <a:gd name="T34" fmla="*/ 159 w 236"/>
              <a:gd name="T35" fmla="*/ 118 h 239"/>
              <a:gd name="T36" fmla="*/ 159 w 236"/>
              <a:gd name="T37" fmla="*/ 209 h 239"/>
              <a:gd name="T38" fmla="*/ 159 w 236"/>
              <a:gd name="T39" fmla="*/ 5 h 239"/>
              <a:gd name="T40" fmla="*/ 159 w 236"/>
              <a:gd name="T41" fmla="*/ 40 h 239"/>
              <a:gd name="T42" fmla="*/ 144 w 236"/>
              <a:gd name="T43" fmla="*/ 89 h 239"/>
              <a:gd name="T44" fmla="*/ 159 w 236"/>
              <a:gd name="T45" fmla="*/ 108 h 239"/>
              <a:gd name="T46" fmla="*/ 159 w 236"/>
              <a:gd name="T47" fmla="*/ 136 h 239"/>
              <a:gd name="T48" fmla="*/ 144 w 236"/>
              <a:gd name="T49" fmla="*/ 162 h 239"/>
              <a:gd name="T50" fmla="*/ 151 w 236"/>
              <a:gd name="T51" fmla="*/ 143 h 239"/>
              <a:gd name="T52" fmla="*/ 146 w 236"/>
              <a:gd name="T53" fmla="*/ 109 h 239"/>
              <a:gd name="T54" fmla="*/ 123 w 236"/>
              <a:gd name="T55" fmla="*/ 7 h 239"/>
              <a:gd name="T56" fmla="*/ 144 w 236"/>
              <a:gd name="T57" fmla="*/ 0 h 239"/>
              <a:gd name="T58" fmla="*/ 144 w 236"/>
              <a:gd name="T59" fmla="*/ 187 h 239"/>
              <a:gd name="T60" fmla="*/ 123 w 236"/>
              <a:gd name="T61" fmla="*/ 225 h 239"/>
              <a:gd name="T62" fmla="*/ 140 w 236"/>
              <a:gd name="T63" fmla="*/ 96 h 239"/>
              <a:gd name="T64" fmla="*/ 123 w 236"/>
              <a:gd name="T65" fmla="*/ 135 h 239"/>
              <a:gd name="T66" fmla="*/ 137 w 236"/>
              <a:gd name="T67" fmla="*/ 113 h 239"/>
              <a:gd name="T68" fmla="*/ 123 w 236"/>
              <a:gd name="T69" fmla="*/ 82 h 239"/>
              <a:gd name="T70" fmla="*/ 125 w 236"/>
              <a:gd name="T71" fmla="*/ 171 h 239"/>
              <a:gd name="T72" fmla="*/ 123 w 236"/>
              <a:gd name="T73" fmla="*/ 7 h 239"/>
              <a:gd name="T74" fmla="*/ 123 w 236"/>
              <a:gd name="T75" fmla="*/ 7 h 239"/>
              <a:gd name="T76" fmla="*/ 123 w 236"/>
              <a:gd name="T77" fmla="*/ 177 h 239"/>
              <a:gd name="T78" fmla="*/ 121 w 236"/>
              <a:gd name="T79" fmla="*/ 162 h 239"/>
              <a:gd name="T80" fmla="*/ 123 w 236"/>
              <a:gd name="T81" fmla="*/ 135 h 239"/>
              <a:gd name="T82" fmla="*/ 99 w 236"/>
              <a:gd name="T83" fmla="*/ 124 h 239"/>
              <a:gd name="T84" fmla="*/ 106 w 236"/>
              <a:gd name="T85" fmla="*/ 164 h 239"/>
              <a:gd name="T86" fmla="*/ 108 w 236"/>
              <a:gd name="T87" fmla="*/ 179 h 239"/>
              <a:gd name="T88" fmla="*/ 118 w 236"/>
              <a:gd name="T89" fmla="*/ 199 h 239"/>
              <a:gd name="T90" fmla="*/ 123 w 236"/>
              <a:gd name="T91" fmla="*/ 99 h 239"/>
              <a:gd name="T92" fmla="*/ 99 w 236"/>
              <a:gd name="T93" fmla="*/ 18 h 239"/>
              <a:gd name="T94" fmla="*/ 99 w 236"/>
              <a:gd name="T95" fmla="*/ 18 h 239"/>
              <a:gd name="T96" fmla="*/ 89 w 236"/>
              <a:gd name="T97" fmla="*/ 212 h 239"/>
              <a:gd name="T98" fmla="*/ 99 w 236"/>
              <a:gd name="T99" fmla="*/ 183 h 239"/>
              <a:gd name="T100" fmla="*/ 71 w 236"/>
              <a:gd name="T101" fmla="*/ 227 h 239"/>
              <a:gd name="T102" fmla="*/ 95 w 236"/>
              <a:gd name="T103" fmla="*/ 117 h 239"/>
              <a:gd name="T104" fmla="*/ 71 w 236"/>
              <a:gd name="T105" fmla="*/ 160 h 239"/>
              <a:gd name="T106" fmla="*/ 92 w 236"/>
              <a:gd name="T107" fmla="*/ 134 h 239"/>
              <a:gd name="T108" fmla="*/ 71 w 236"/>
              <a:gd name="T109" fmla="*/ 107 h 239"/>
              <a:gd name="T110" fmla="*/ 7 w 236"/>
              <a:gd name="T111" fmla="*/ 91 h 239"/>
              <a:gd name="T112" fmla="*/ 70 w 236"/>
              <a:gd name="T113" fmla="*/ 181 h 239"/>
              <a:gd name="T114" fmla="*/ 71 w 236"/>
              <a:gd name="T115" fmla="*/ 149 h 239"/>
              <a:gd name="T116" fmla="*/ 52 w 236"/>
              <a:gd name="T117" fmla="*/ 133 h 239"/>
              <a:gd name="T118" fmla="*/ 35 w 236"/>
              <a:gd name="T119" fmla="*/ 109 h 239"/>
              <a:gd name="T120" fmla="*/ 71 w 236"/>
              <a:gd name="T121" fmla="*/ 31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6" h="239">
                <a:moveTo>
                  <a:pt x="189" y="195"/>
                </a:moveTo>
                <a:cubicBezTo>
                  <a:pt x="216" y="182"/>
                  <a:pt x="216" y="182"/>
                  <a:pt x="216" y="182"/>
                </a:cubicBezTo>
                <a:cubicBezTo>
                  <a:pt x="230" y="176"/>
                  <a:pt x="236" y="159"/>
                  <a:pt x="229" y="146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9" y="107"/>
                  <a:pt x="189" y="107"/>
                  <a:pt x="189" y="107"/>
                </a:cubicBezTo>
                <a:cubicBezTo>
                  <a:pt x="190" y="108"/>
                  <a:pt x="190" y="108"/>
                  <a:pt x="190" y="109"/>
                </a:cubicBezTo>
                <a:cubicBezTo>
                  <a:pt x="196" y="122"/>
                  <a:pt x="196" y="122"/>
                  <a:pt x="196" y="122"/>
                </a:cubicBezTo>
                <a:cubicBezTo>
                  <a:pt x="196" y="122"/>
                  <a:pt x="196" y="122"/>
                  <a:pt x="196" y="122"/>
                </a:cubicBezTo>
                <a:cubicBezTo>
                  <a:pt x="197" y="124"/>
                  <a:pt x="196" y="126"/>
                  <a:pt x="194" y="127"/>
                </a:cubicBezTo>
                <a:cubicBezTo>
                  <a:pt x="189" y="130"/>
                  <a:pt x="189" y="130"/>
                  <a:pt x="189" y="130"/>
                </a:cubicBezTo>
                <a:cubicBezTo>
                  <a:pt x="189" y="141"/>
                  <a:pt x="189" y="141"/>
                  <a:pt x="189" y="141"/>
                </a:cubicBezTo>
                <a:cubicBezTo>
                  <a:pt x="198" y="136"/>
                  <a:pt x="198" y="136"/>
                  <a:pt x="198" y="136"/>
                </a:cubicBezTo>
                <a:cubicBezTo>
                  <a:pt x="201" y="135"/>
                  <a:pt x="203" y="136"/>
                  <a:pt x="204" y="138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11" y="153"/>
                  <a:pt x="210" y="156"/>
                  <a:pt x="208" y="157"/>
                </a:cubicBezTo>
                <a:cubicBezTo>
                  <a:pt x="189" y="166"/>
                  <a:pt x="189" y="166"/>
                  <a:pt x="189" y="166"/>
                </a:cubicBezTo>
                <a:lnTo>
                  <a:pt x="189" y="195"/>
                </a:lnTo>
                <a:close/>
                <a:moveTo>
                  <a:pt x="168" y="204"/>
                </a:moveTo>
                <a:cubicBezTo>
                  <a:pt x="189" y="195"/>
                  <a:pt x="189" y="195"/>
                  <a:pt x="189" y="195"/>
                </a:cubicBezTo>
                <a:cubicBezTo>
                  <a:pt x="189" y="166"/>
                  <a:pt x="189" y="166"/>
                  <a:pt x="189" y="166"/>
                </a:cubicBezTo>
                <a:cubicBezTo>
                  <a:pt x="180" y="170"/>
                  <a:pt x="180" y="170"/>
                  <a:pt x="180" y="170"/>
                </a:cubicBezTo>
                <a:cubicBezTo>
                  <a:pt x="178" y="171"/>
                  <a:pt x="175" y="170"/>
                  <a:pt x="174" y="168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68" y="204"/>
                  <a:pt x="168" y="204"/>
                  <a:pt x="168" y="204"/>
                </a:cubicBezTo>
                <a:close/>
                <a:moveTo>
                  <a:pt x="189" y="60"/>
                </a:moveTo>
                <a:cubicBezTo>
                  <a:pt x="168" y="16"/>
                  <a:pt x="168" y="16"/>
                  <a:pt x="168" y="16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71" y="77"/>
                  <a:pt x="171" y="77"/>
                  <a:pt x="171" y="77"/>
                </a:cubicBezTo>
                <a:cubicBezTo>
                  <a:pt x="173" y="76"/>
                  <a:pt x="175" y="77"/>
                  <a:pt x="176" y="79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3" y="94"/>
                  <a:pt x="182" y="97"/>
                  <a:pt x="180" y="98"/>
                </a:cubicBezTo>
                <a:cubicBezTo>
                  <a:pt x="168" y="103"/>
                  <a:pt x="168" y="103"/>
                  <a:pt x="168" y="103"/>
                </a:cubicBezTo>
                <a:cubicBezTo>
                  <a:pt x="168" y="114"/>
                  <a:pt x="168" y="114"/>
                  <a:pt x="168" y="114"/>
                </a:cubicBezTo>
                <a:cubicBezTo>
                  <a:pt x="185" y="107"/>
                  <a:pt x="185" y="107"/>
                  <a:pt x="185" y="107"/>
                </a:cubicBezTo>
                <a:cubicBezTo>
                  <a:pt x="186" y="106"/>
                  <a:pt x="188" y="106"/>
                  <a:pt x="189" y="107"/>
                </a:cubicBezTo>
                <a:cubicBezTo>
                  <a:pt x="189" y="60"/>
                  <a:pt x="189" y="60"/>
                  <a:pt x="189" y="60"/>
                </a:cubicBezTo>
                <a:close/>
                <a:moveTo>
                  <a:pt x="189" y="130"/>
                </a:moveTo>
                <a:cubicBezTo>
                  <a:pt x="189" y="141"/>
                  <a:pt x="189" y="141"/>
                  <a:pt x="189" y="141"/>
                </a:cubicBezTo>
                <a:cubicBezTo>
                  <a:pt x="170" y="150"/>
                  <a:pt x="170" y="150"/>
                  <a:pt x="170" y="150"/>
                </a:cubicBezTo>
                <a:cubicBezTo>
                  <a:pt x="169" y="150"/>
                  <a:pt x="169" y="151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lnTo>
                  <a:pt x="189" y="130"/>
                </a:lnTo>
                <a:close/>
                <a:moveTo>
                  <a:pt x="159" y="209"/>
                </a:moveTo>
                <a:cubicBezTo>
                  <a:pt x="168" y="204"/>
                  <a:pt x="168" y="204"/>
                  <a:pt x="168" y="204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68" y="155"/>
                  <a:pt x="168" y="155"/>
                  <a:pt x="168" y="155"/>
                </a:cubicBezTo>
                <a:cubicBezTo>
                  <a:pt x="168" y="154"/>
                  <a:pt x="168" y="152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6" y="141"/>
                  <a:pt x="166" y="141"/>
                  <a:pt x="166" y="141"/>
                </a:cubicBezTo>
                <a:cubicBezTo>
                  <a:pt x="164" y="142"/>
                  <a:pt x="161" y="141"/>
                  <a:pt x="160" y="138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6" y="175"/>
                  <a:pt x="165" y="177"/>
                  <a:pt x="163" y="178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59" y="209"/>
                  <a:pt x="159" y="209"/>
                  <a:pt x="159" y="209"/>
                </a:cubicBezTo>
                <a:close/>
                <a:moveTo>
                  <a:pt x="168" y="16"/>
                </a:moveTo>
                <a:cubicBezTo>
                  <a:pt x="168" y="15"/>
                  <a:pt x="168" y="15"/>
                  <a:pt x="168" y="15"/>
                </a:cubicBezTo>
                <a:cubicBezTo>
                  <a:pt x="166" y="11"/>
                  <a:pt x="163" y="7"/>
                  <a:pt x="159" y="5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6" y="55"/>
                  <a:pt x="164" y="61"/>
                  <a:pt x="159" y="65"/>
                </a:cubicBezTo>
                <a:cubicBezTo>
                  <a:pt x="159" y="82"/>
                  <a:pt x="159" y="82"/>
                  <a:pt x="159" y="82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8" y="16"/>
                  <a:pt x="168" y="16"/>
                  <a:pt x="168" y="16"/>
                </a:cubicBezTo>
                <a:close/>
                <a:moveTo>
                  <a:pt x="168" y="103"/>
                </a:moveTo>
                <a:cubicBezTo>
                  <a:pt x="168" y="114"/>
                  <a:pt x="168" y="114"/>
                  <a:pt x="168" y="114"/>
                </a:cubicBezTo>
                <a:cubicBezTo>
                  <a:pt x="159" y="118"/>
                  <a:pt x="159" y="118"/>
                  <a:pt x="159" y="118"/>
                </a:cubicBezTo>
                <a:cubicBezTo>
                  <a:pt x="159" y="108"/>
                  <a:pt x="159" y="108"/>
                  <a:pt x="159" y="108"/>
                </a:cubicBezTo>
                <a:lnTo>
                  <a:pt x="168" y="103"/>
                </a:lnTo>
                <a:close/>
                <a:moveTo>
                  <a:pt x="144" y="216"/>
                </a:moveTo>
                <a:cubicBezTo>
                  <a:pt x="159" y="209"/>
                  <a:pt x="159" y="209"/>
                  <a:pt x="159" y="209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44" y="216"/>
                  <a:pt x="144" y="216"/>
                  <a:pt x="144" y="216"/>
                </a:cubicBezTo>
                <a:close/>
                <a:moveTo>
                  <a:pt x="159" y="5"/>
                </a:moveTo>
                <a:cubicBezTo>
                  <a:pt x="155" y="2"/>
                  <a:pt x="149" y="0"/>
                  <a:pt x="144" y="0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8" y="23"/>
                  <a:pt x="152" y="25"/>
                  <a:pt x="154" y="30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59" y="5"/>
                  <a:pt x="159" y="5"/>
                  <a:pt x="159" y="5"/>
                </a:cubicBezTo>
                <a:close/>
                <a:moveTo>
                  <a:pt x="159" y="65"/>
                </a:moveTo>
                <a:cubicBezTo>
                  <a:pt x="159" y="82"/>
                  <a:pt x="159" y="82"/>
                  <a:pt x="159" y="82"/>
                </a:cubicBezTo>
                <a:cubicBezTo>
                  <a:pt x="144" y="89"/>
                  <a:pt x="144" y="89"/>
                  <a:pt x="144" y="89"/>
                </a:cubicBezTo>
                <a:cubicBezTo>
                  <a:pt x="144" y="72"/>
                  <a:pt x="144" y="72"/>
                  <a:pt x="144" y="72"/>
                </a:cubicBezTo>
                <a:cubicBezTo>
                  <a:pt x="157" y="66"/>
                  <a:pt x="157" y="66"/>
                  <a:pt x="157" y="66"/>
                </a:cubicBezTo>
                <a:cubicBezTo>
                  <a:pt x="158" y="66"/>
                  <a:pt x="159" y="66"/>
                  <a:pt x="159" y="65"/>
                </a:cubicBezTo>
                <a:close/>
                <a:moveTo>
                  <a:pt x="159" y="108"/>
                </a:moveTo>
                <a:cubicBezTo>
                  <a:pt x="159" y="118"/>
                  <a:pt x="159" y="118"/>
                  <a:pt x="159" y="118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4" y="121"/>
                  <a:pt x="153" y="123"/>
                  <a:pt x="154" y="126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8" y="157"/>
                  <a:pt x="155" y="156"/>
                  <a:pt x="153" y="157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44" y="151"/>
                  <a:pt x="144" y="151"/>
                  <a:pt x="144" y="151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51" y="147"/>
                  <a:pt x="152" y="145"/>
                  <a:pt x="151" y="143"/>
                </a:cubicBezTo>
                <a:cubicBezTo>
                  <a:pt x="151" y="143"/>
                  <a:pt x="151" y="143"/>
                  <a:pt x="151" y="143"/>
                </a:cubicBezTo>
                <a:cubicBezTo>
                  <a:pt x="145" y="130"/>
                  <a:pt x="145" y="130"/>
                  <a:pt x="145" y="130"/>
                </a:cubicBezTo>
                <a:cubicBezTo>
                  <a:pt x="145" y="129"/>
                  <a:pt x="144" y="129"/>
                  <a:pt x="144" y="128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6" y="109"/>
                  <a:pt x="146" y="109"/>
                  <a:pt x="146" y="109"/>
                </a:cubicBezTo>
                <a:cubicBezTo>
                  <a:pt x="147" y="111"/>
                  <a:pt x="150" y="112"/>
                  <a:pt x="152" y="111"/>
                </a:cubicBezTo>
                <a:lnTo>
                  <a:pt x="159" y="108"/>
                </a:lnTo>
                <a:close/>
                <a:moveTo>
                  <a:pt x="132" y="2"/>
                </a:moveTo>
                <a:cubicBezTo>
                  <a:pt x="123" y="7"/>
                  <a:pt x="123" y="7"/>
                  <a:pt x="123" y="7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37" y="23"/>
                  <a:pt x="137" y="23"/>
                  <a:pt x="137" y="23"/>
                </a:cubicBezTo>
                <a:cubicBezTo>
                  <a:pt x="139" y="22"/>
                  <a:pt x="142" y="22"/>
                  <a:pt x="144" y="22"/>
                </a:cubicBezTo>
                <a:cubicBezTo>
                  <a:pt x="144" y="0"/>
                  <a:pt x="144" y="0"/>
                  <a:pt x="144" y="0"/>
                </a:cubicBezTo>
                <a:cubicBezTo>
                  <a:pt x="140" y="0"/>
                  <a:pt x="136" y="1"/>
                  <a:pt x="132" y="2"/>
                </a:cubicBezTo>
                <a:close/>
                <a:moveTo>
                  <a:pt x="123" y="225"/>
                </a:moveTo>
                <a:cubicBezTo>
                  <a:pt x="144" y="216"/>
                  <a:pt x="144" y="216"/>
                  <a:pt x="144" y="216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35" y="191"/>
                  <a:pt x="135" y="191"/>
                  <a:pt x="135" y="191"/>
                </a:cubicBezTo>
                <a:cubicBezTo>
                  <a:pt x="133" y="192"/>
                  <a:pt x="130" y="191"/>
                  <a:pt x="129" y="189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225"/>
                  <a:pt x="123" y="225"/>
                  <a:pt x="123" y="225"/>
                </a:cubicBezTo>
                <a:close/>
                <a:moveTo>
                  <a:pt x="144" y="72"/>
                </a:moveTo>
                <a:cubicBezTo>
                  <a:pt x="144" y="89"/>
                  <a:pt x="144" y="89"/>
                  <a:pt x="144" y="89"/>
                </a:cubicBezTo>
                <a:cubicBezTo>
                  <a:pt x="142" y="90"/>
                  <a:pt x="142" y="90"/>
                  <a:pt x="142" y="90"/>
                </a:cubicBezTo>
                <a:cubicBezTo>
                  <a:pt x="140" y="91"/>
                  <a:pt x="139" y="94"/>
                  <a:pt x="140" y="96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43" y="127"/>
                  <a:pt x="141" y="127"/>
                  <a:pt x="139" y="128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35" y="119"/>
                  <a:pt x="135" y="119"/>
                  <a:pt x="135" y="119"/>
                </a:cubicBezTo>
                <a:cubicBezTo>
                  <a:pt x="137" y="118"/>
                  <a:pt x="138" y="115"/>
                  <a:pt x="137" y="113"/>
                </a:cubicBezTo>
                <a:cubicBezTo>
                  <a:pt x="137" y="113"/>
                  <a:pt x="137" y="113"/>
                  <a:pt x="137" y="113"/>
                </a:cubicBezTo>
                <a:cubicBezTo>
                  <a:pt x="131" y="100"/>
                  <a:pt x="131" y="100"/>
                  <a:pt x="131" y="100"/>
                </a:cubicBezTo>
                <a:cubicBezTo>
                  <a:pt x="130" y="98"/>
                  <a:pt x="128" y="97"/>
                  <a:pt x="126" y="98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3" y="82"/>
                  <a:pt x="123" y="82"/>
                  <a:pt x="123" y="82"/>
                </a:cubicBezTo>
                <a:cubicBezTo>
                  <a:pt x="144" y="72"/>
                  <a:pt x="144" y="72"/>
                  <a:pt x="144" y="72"/>
                </a:cubicBezTo>
                <a:close/>
                <a:moveTo>
                  <a:pt x="144" y="151"/>
                </a:moveTo>
                <a:cubicBezTo>
                  <a:pt x="144" y="162"/>
                  <a:pt x="144" y="162"/>
                  <a:pt x="144" y="162"/>
                </a:cubicBezTo>
                <a:cubicBezTo>
                  <a:pt x="125" y="171"/>
                  <a:pt x="125" y="171"/>
                  <a:pt x="125" y="171"/>
                </a:cubicBezTo>
                <a:cubicBezTo>
                  <a:pt x="124" y="171"/>
                  <a:pt x="124" y="172"/>
                  <a:pt x="123" y="172"/>
                </a:cubicBezTo>
                <a:cubicBezTo>
                  <a:pt x="123" y="161"/>
                  <a:pt x="123" y="161"/>
                  <a:pt x="123" y="161"/>
                </a:cubicBezTo>
                <a:lnTo>
                  <a:pt x="144" y="151"/>
                </a:lnTo>
                <a:close/>
                <a:moveTo>
                  <a:pt x="123" y="7"/>
                </a:moveTo>
                <a:cubicBezTo>
                  <a:pt x="99" y="18"/>
                  <a:pt x="99" y="18"/>
                  <a:pt x="99" y="18"/>
                </a:cubicBezTo>
                <a:cubicBezTo>
                  <a:pt x="99" y="41"/>
                  <a:pt x="99" y="41"/>
                  <a:pt x="99" y="41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23" y="7"/>
                  <a:pt x="123" y="7"/>
                  <a:pt x="123" y="7"/>
                </a:cubicBezTo>
                <a:close/>
                <a:moveTo>
                  <a:pt x="99" y="236"/>
                </a:moveTo>
                <a:cubicBezTo>
                  <a:pt x="100" y="236"/>
                  <a:pt x="102" y="235"/>
                  <a:pt x="103" y="235"/>
                </a:cubicBezTo>
                <a:cubicBezTo>
                  <a:pt x="123" y="225"/>
                  <a:pt x="123" y="225"/>
                  <a:pt x="123" y="225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176"/>
                  <a:pt x="123" y="176"/>
                  <a:pt x="123" y="176"/>
                </a:cubicBezTo>
                <a:cubicBezTo>
                  <a:pt x="122" y="175"/>
                  <a:pt x="123" y="174"/>
                  <a:pt x="123" y="172"/>
                </a:cubicBezTo>
                <a:cubicBezTo>
                  <a:pt x="123" y="161"/>
                  <a:pt x="123" y="161"/>
                  <a:pt x="123" y="161"/>
                </a:cubicBezTo>
                <a:cubicBezTo>
                  <a:pt x="121" y="162"/>
                  <a:pt x="121" y="162"/>
                  <a:pt x="121" y="162"/>
                </a:cubicBezTo>
                <a:cubicBezTo>
                  <a:pt x="119" y="163"/>
                  <a:pt x="116" y="162"/>
                  <a:pt x="115" y="159"/>
                </a:cubicBezTo>
                <a:cubicBezTo>
                  <a:pt x="109" y="147"/>
                  <a:pt x="109" y="147"/>
                  <a:pt x="109" y="147"/>
                </a:cubicBezTo>
                <a:cubicBezTo>
                  <a:pt x="108" y="145"/>
                  <a:pt x="109" y="142"/>
                  <a:pt x="111" y="141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07" y="132"/>
                  <a:pt x="107" y="132"/>
                  <a:pt x="107" y="132"/>
                </a:cubicBezTo>
                <a:cubicBezTo>
                  <a:pt x="105" y="133"/>
                  <a:pt x="102" y="132"/>
                  <a:pt x="101" y="130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9" y="150"/>
                  <a:pt x="99" y="151"/>
                  <a:pt x="100" y="151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7" y="166"/>
                  <a:pt x="106" y="169"/>
                  <a:pt x="104" y="170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108" y="179"/>
                  <a:pt x="108" y="179"/>
                  <a:pt x="108" y="179"/>
                </a:cubicBezTo>
                <a:cubicBezTo>
                  <a:pt x="110" y="178"/>
                  <a:pt x="113" y="179"/>
                  <a:pt x="114" y="181"/>
                </a:cubicBezTo>
                <a:cubicBezTo>
                  <a:pt x="120" y="194"/>
                  <a:pt x="120" y="194"/>
                  <a:pt x="120" y="194"/>
                </a:cubicBezTo>
                <a:cubicBezTo>
                  <a:pt x="120" y="194"/>
                  <a:pt x="120" y="194"/>
                  <a:pt x="120" y="194"/>
                </a:cubicBezTo>
                <a:cubicBezTo>
                  <a:pt x="121" y="196"/>
                  <a:pt x="120" y="198"/>
                  <a:pt x="118" y="199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99" y="236"/>
                  <a:pt x="99" y="236"/>
                  <a:pt x="99" y="236"/>
                </a:cubicBezTo>
                <a:close/>
                <a:moveTo>
                  <a:pt x="123" y="82"/>
                </a:moveTo>
                <a:cubicBezTo>
                  <a:pt x="123" y="99"/>
                  <a:pt x="123" y="99"/>
                  <a:pt x="123" y="99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9" y="94"/>
                  <a:pt x="99" y="94"/>
                  <a:pt x="99" y="94"/>
                </a:cubicBezTo>
                <a:lnTo>
                  <a:pt x="123" y="82"/>
                </a:lnTo>
                <a:close/>
                <a:moveTo>
                  <a:pt x="99" y="18"/>
                </a:moveTo>
                <a:cubicBezTo>
                  <a:pt x="71" y="31"/>
                  <a:pt x="71" y="31"/>
                  <a:pt x="71" y="31"/>
                </a:cubicBezTo>
                <a:cubicBezTo>
                  <a:pt x="71" y="54"/>
                  <a:pt x="71" y="54"/>
                  <a:pt x="71" y="54"/>
                </a:cubicBezTo>
                <a:cubicBezTo>
                  <a:pt x="99" y="41"/>
                  <a:pt x="99" y="41"/>
                  <a:pt x="99" y="41"/>
                </a:cubicBezTo>
                <a:cubicBezTo>
                  <a:pt x="99" y="18"/>
                  <a:pt x="99" y="18"/>
                  <a:pt x="99" y="18"/>
                </a:cubicBezTo>
                <a:close/>
                <a:moveTo>
                  <a:pt x="71" y="227"/>
                </a:moveTo>
                <a:cubicBezTo>
                  <a:pt x="77" y="235"/>
                  <a:pt x="88" y="239"/>
                  <a:pt x="99" y="236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89" y="212"/>
                  <a:pt x="89" y="212"/>
                  <a:pt x="89" y="212"/>
                </a:cubicBezTo>
                <a:cubicBezTo>
                  <a:pt x="87" y="213"/>
                  <a:pt x="85" y="213"/>
                  <a:pt x="84" y="210"/>
                </a:cubicBezTo>
                <a:cubicBezTo>
                  <a:pt x="78" y="197"/>
                  <a:pt x="78" y="197"/>
                  <a:pt x="78" y="197"/>
                </a:cubicBezTo>
                <a:cubicBezTo>
                  <a:pt x="77" y="195"/>
                  <a:pt x="78" y="193"/>
                  <a:pt x="80" y="192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4"/>
                  <a:pt x="72" y="183"/>
                  <a:pt x="71" y="182"/>
                </a:cubicBezTo>
                <a:cubicBezTo>
                  <a:pt x="71" y="227"/>
                  <a:pt x="71" y="227"/>
                  <a:pt x="71" y="227"/>
                </a:cubicBezTo>
                <a:close/>
                <a:moveTo>
                  <a:pt x="99" y="94"/>
                </a:moveTo>
                <a:cubicBezTo>
                  <a:pt x="99" y="111"/>
                  <a:pt x="99" y="111"/>
                  <a:pt x="99" y="111"/>
                </a:cubicBezTo>
                <a:cubicBezTo>
                  <a:pt x="97" y="111"/>
                  <a:pt x="97" y="111"/>
                  <a:pt x="97" y="111"/>
                </a:cubicBezTo>
                <a:cubicBezTo>
                  <a:pt x="95" y="112"/>
                  <a:pt x="94" y="115"/>
                  <a:pt x="95" y="117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7" y="149"/>
                  <a:pt x="96" y="148"/>
                  <a:pt x="94" y="149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90" y="140"/>
                  <a:pt x="90" y="140"/>
                  <a:pt x="90" y="140"/>
                </a:cubicBezTo>
                <a:cubicBezTo>
                  <a:pt x="92" y="139"/>
                  <a:pt x="93" y="136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86" y="122"/>
                  <a:pt x="86" y="122"/>
                  <a:pt x="86" y="122"/>
                </a:cubicBezTo>
                <a:cubicBezTo>
                  <a:pt x="85" y="119"/>
                  <a:pt x="82" y="118"/>
                  <a:pt x="80" y="119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lnTo>
                  <a:pt x="99" y="94"/>
                </a:lnTo>
                <a:close/>
                <a:moveTo>
                  <a:pt x="71" y="31"/>
                </a:moveTo>
                <a:cubicBezTo>
                  <a:pt x="20" y="55"/>
                  <a:pt x="20" y="55"/>
                  <a:pt x="20" y="55"/>
                </a:cubicBezTo>
                <a:cubicBezTo>
                  <a:pt x="6" y="62"/>
                  <a:pt x="0" y="78"/>
                  <a:pt x="7" y="91"/>
                </a:cubicBezTo>
                <a:cubicBezTo>
                  <a:pt x="68" y="222"/>
                  <a:pt x="68" y="222"/>
                  <a:pt x="68" y="222"/>
                </a:cubicBezTo>
                <a:cubicBezTo>
                  <a:pt x="69" y="223"/>
                  <a:pt x="70" y="225"/>
                  <a:pt x="71" y="227"/>
                </a:cubicBezTo>
                <a:cubicBezTo>
                  <a:pt x="71" y="182"/>
                  <a:pt x="71" y="182"/>
                  <a:pt x="71" y="182"/>
                </a:cubicBezTo>
                <a:cubicBezTo>
                  <a:pt x="71" y="182"/>
                  <a:pt x="70" y="181"/>
                  <a:pt x="70" y="181"/>
                </a:cubicBezTo>
                <a:cubicBezTo>
                  <a:pt x="64" y="168"/>
                  <a:pt x="64" y="168"/>
                  <a:pt x="64" y="168"/>
                </a:cubicBezTo>
                <a:cubicBezTo>
                  <a:pt x="63" y="166"/>
                  <a:pt x="64" y="163"/>
                  <a:pt x="66" y="162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62" y="153"/>
                  <a:pt x="62" y="153"/>
                  <a:pt x="62" y="153"/>
                </a:cubicBezTo>
                <a:cubicBezTo>
                  <a:pt x="60" y="154"/>
                  <a:pt x="57" y="153"/>
                  <a:pt x="56" y="151"/>
                </a:cubicBezTo>
                <a:cubicBezTo>
                  <a:pt x="50" y="138"/>
                  <a:pt x="50" y="138"/>
                  <a:pt x="50" y="138"/>
                </a:cubicBezTo>
                <a:cubicBezTo>
                  <a:pt x="49" y="136"/>
                  <a:pt x="50" y="134"/>
                  <a:pt x="52" y="133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46" y="118"/>
                  <a:pt x="38" y="116"/>
                  <a:pt x="35" y="109"/>
                </a:cubicBezTo>
                <a:cubicBezTo>
                  <a:pt x="26" y="89"/>
                  <a:pt x="26" y="89"/>
                  <a:pt x="26" y="89"/>
                </a:cubicBezTo>
                <a:cubicBezTo>
                  <a:pt x="23" y="83"/>
                  <a:pt x="26" y="75"/>
                  <a:pt x="33" y="72"/>
                </a:cubicBezTo>
                <a:cubicBezTo>
                  <a:pt x="71" y="54"/>
                  <a:pt x="71" y="54"/>
                  <a:pt x="71" y="54"/>
                </a:cubicBezTo>
                <a:lnTo>
                  <a:pt x="71" y="31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64" name="Rectangle 59"/>
          <p:cNvSpPr>
            <a:spLocks noChangeArrowheads="1"/>
          </p:cNvSpPr>
          <p:nvPr/>
        </p:nvSpPr>
        <p:spPr bwMode="auto">
          <a:xfrm>
            <a:off x="8465039" y="3421703"/>
            <a:ext cx="626900" cy="31741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65" name="Rectangle 60"/>
          <p:cNvSpPr>
            <a:spLocks noChangeArrowheads="1"/>
          </p:cNvSpPr>
          <p:nvPr/>
        </p:nvSpPr>
        <p:spPr bwMode="auto">
          <a:xfrm>
            <a:off x="8490433" y="3358219"/>
            <a:ext cx="576113" cy="31741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66" name="Rectangle 61"/>
          <p:cNvSpPr>
            <a:spLocks noChangeArrowheads="1"/>
          </p:cNvSpPr>
          <p:nvPr/>
        </p:nvSpPr>
        <p:spPr bwMode="auto">
          <a:xfrm>
            <a:off x="8717386" y="3293148"/>
            <a:ext cx="122207" cy="31741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67" name="Rectangle 62"/>
          <p:cNvSpPr>
            <a:spLocks noChangeArrowheads="1"/>
          </p:cNvSpPr>
          <p:nvPr/>
        </p:nvSpPr>
        <p:spPr bwMode="auto">
          <a:xfrm>
            <a:off x="8739605" y="3059847"/>
            <a:ext cx="77768" cy="253933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68" name="Rectangle 63"/>
          <p:cNvSpPr>
            <a:spLocks noChangeArrowheads="1"/>
          </p:cNvSpPr>
          <p:nvPr/>
        </p:nvSpPr>
        <p:spPr bwMode="auto">
          <a:xfrm>
            <a:off x="8717386" y="3047151"/>
            <a:ext cx="122207" cy="31741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69" name="Rectangle 64"/>
          <p:cNvSpPr>
            <a:spLocks noChangeArrowheads="1"/>
          </p:cNvSpPr>
          <p:nvPr/>
        </p:nvSpPr>
        <p:spPr bwMode="auto">
          <a:xfrm>
            <a:off x="8903075" y="3293148"/>
            <a:ext cx="119032" cy="31741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70" name="Rectangle 65"/>
          <p:cNvSpPr>
            <a:spLocks noChangeArrowheads="1"/>
          </p:cNvSpPr>
          <p:nvPr/>
        </p:nvSpPr>
        <p:spPr bwMode="auto">
          <a:xfrm>
            <a:off x="8923707" y="3059847"/>
            <a:ext cx="76180" cy="253933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71" name="Rectangle 66"/>
          <p:cNvSpPr>
            <a:spLocks noChangeArrowheads="1"/>
          </p:cNvSpPr>
          <p:nvPr/>
        </p:nvSpPr>
        <p:spPr bwMode="auto">
          <a:xfrm>
            <a:off x="8903075" y="3047151"/>
            <a:ext cx="119032" cy="31741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72" name="Rectangle 67"/>
          <p:cNvSpPr>
            <a:spLocks noChangeArrowheads="1"/>
          </p:cNvSpPr>
          <p:nvPr/>
        </p:nvSpPr>
        <p:spPr bwMode="auto">
          <a:xfrm>
            <a:off x="8534871" y="3293148"/>
            <a:ext cx="122207" cy="31741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73" name="Rectangle 68"/>
          <p:cNvSpPr>
            <a:spLocks noChangeArrowheads="1"/>
          </p:cNvSpPr>
          <p:nvPr/>
        </p:nvSpPr>
        <p:spPr bwMode="auto">
          <a:xfrm>
            <a:off x="8555504" y="3059847"/>
            <a:ext cx="79355" cy="253933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74" name="Rectangle 69"/>
          <p:cNvSpPr>
            <a:spLocks noChangeArrowheads="1"/>
          </p:cNvSpPr>
          <p:nvPr/>
        </p:nvSpPr>
        <p:spPr bwMode="auto">
          <a:xfrm>
            <a:off x="8534871" y="3047151"/>
            <a:ext cx="122207" cy="31741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75" name="Rectangle 70"/>
          <p:cNvSpPr>
            <a:spLocks noChangeArrowheads="1"/>
          </p:cNvSpPr>
          <p:nvPr/>
        </p:nvSpPr>
        <p:spPr bwMode="auto">
          <a:xfrm>
            <a:off x="8490433" y="2977319"/>
            <a:ext cx="576113" cy="31741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76" name="Freeform 71"/>
          <p:cNvSpPr/>
          <p:nvPr/>
        </p:nvSpPr>
        <p:spPr bwMode="auto">
          <a:xfrm>
            <a:off x="8490433" y="2793217"/>
            <a:ext cx="576113" cy="184103"/>
          </a:xfrm>
          <a:custGeom>
            <a:avLst/>
            <a:gdLst>
              <a:gd name="T0" fmla="*/ 181 w 363"/>
              <a:gd name="T1" fmla="*/ 0 h 116"/>
              <a:gd name="T2" fmla="*/ 363 w 363"/>
              <a:gd name="T3" fmla="*/ 116 h 116"/>
              <a:gd name="T4" fmla="*/ 0 w 363"/>
              <a:gd name="T5" fmla="*/ 116 h 116"/>
              <a:gd name="T6" fmla="*/ 181 w 363"/>
              <a:gd name="T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3" h="116">
                <a:moveTo>
                  <a:pt x="181" y="0"/>
                </a:moveTo>
                <a:lnTo>
                  <a:pt x="363" y="116"/>
                </a:lnTo>
                <a:lnTo>
                  <a:pt x="0" y="116"/>
                </a:lnTo>
                <a:lnTo>
                  <a:pt x="181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77" name="Freeform 72"/>
          <p:cNvSpPr>
            <a:spLocks noEditPoints="1"/>
          </p:cNvSpPr>
          <p:nvPr/>
        </p:nvSpPr>
        <p:spPr bwMode="auto">
          <a:xfrm>
            <a:off x="6906521" y="2959860"/>
            <a:ext cx="799892" cy="522152"/>
          </a:xfrm>
          <a:custGeom>
            <a:avLst/>
            <a:gdLst>
              <a:gd name="T0" fmla="*/ 82 w 367"/>
              <a:gd name="T1" fmla="*/ 27 h 240"/>
              <a:gd name="T2" fmla="*/ 367 w 367"/>
              <a:gd name="T3" fmla="*/ 120 h 240"/>
              <a:gd name="T4" fmla="*/ 82 w 367"/>
              <a:gd name="T5" fmla="*/ 213 h 240"/>
              <a:gd name="T6" fmla="*/ 82 w 367"/>
              <a:gd name="T7" fmla="*/ 177 h 240"/>
              <a:gd name="T8" fmla="*/ 127 w 367"/>
              <a:gd name="T9" fmla="*/ 143 h 240"/>
              <a:gd name="T10" fmla="*/ 127 w 367"/>
              <a:gd name="T11" fmla="*/ 87 h 240"/>
              <a:gd name="T12" fmla="*/ 138 w 367"/>
              <a:gd name="T13" fmla="*/ 87 h 240"/>
              <a:gd name="T14" fmla="*/ 138 w 367"/>
              <a:gd name="T15" fmla="*/ 64 h 240"/>
              <a:gd name="T16" fmla="*/ 127 w 367"/>
              <a:gd name="T17" fmla="*/ 64 h 240"/>
              <a:gd name="T18" fmla="*/ 102 w 367"/>
              <a:gd name="T19" fmla="*/ 64 h 240"/>
              <a:gd name="T20" fmla="*/ 91 w 367"/>
              <a:gd name="T21" fmla="*/ 64 h 240"/>
              <a:gd name="T22" fmla="*/ 91 w 367"/>
              <a:gd name="T23" fmla="*/ 87 h 240"/>
              <a:gd name="T24" fmla="*/ 102 w 367"/>
              <a:gd name="T25" fmla="*/ 87 h 240"/>
              <a:gd name="T26" fmla="*/ 102 w 367"/>
              <a:gd name="T27" fmla="*/ 143 h 240"/>
              <a:gd name="T28" fmla="*/ 82 w 367"/>
              <a:gd name="T29" fmla="*/ 156 h 240"/>
              <a:gd name="T30" fmla="*/ 82 w 367"/>
              <a:gd name="T31" fmla="*/ 27 h 240"/>
              <a:gd name="T32" fmla="*/ 0 w 367"/>
              <a:gd name="T33" fmla="*/ 0 h 240"/>
              <a:gd name="T34" fmla="*/ 82 w 367"/>
              <a:gd name="T35" fmla="*/ 27 h 240"/>
              <a:gd name="T36" fmla="*/ 82 w 367"/>
              <a:gd name="T37" fmla="*/ 156 h 240"/>
              <a:gd name="T38" fmla="*/ 82 w 367"/>
              <a:gd name="T39" fmla="*/ 156 h 240"/>
              <a:gd name="T40" fmla="*/ 62 w 367"/>
              <a:gd name="T41" fmla="*/ 143 h 240"/>
              <a:gd name="T42" fmla="*/ 62 w 367"/>
              <a:gd name="T43" fmla="*/ 87 h 240"/>
              <a:gd name="T44" fmla="*/ 73 w 367"/>
              <a:gd name="T45" fmla="*/ 87 h 240"/>
              <a:gd name="T46" fmla="*/ 73 w 367"/>
              <a:gd name="T47" fmla="*/ 64 h 240"/>
              <a:gd name="T48" fmla="*/ 62 w 367"/>
              <a:gd name="T49" fmla="*/ 64 h 240"/>
              <a:gd name="T50" fmla="*/ 37 w 367"/>
              <a:gd name="T51" fmla="*/ 64 h 240"/>
              <a:gd name="T52" fmla="*/ 26 w 367"/>
              <a:gd name="T53" fmla="*/ 64 h 240"/>
              <a:gd name="T54" fmla="*/ 26 w 367"/>
              <a:gd name="T55" fmla="*/ 87 h 240"/>
              <a:gd name="T56" fmla="*/ 37 w 367"/>
              <a:gd name="T57" fmla="*/ 87 h 240"/>
              <a:gd name="T58" fmla="*/ 37 w 367"/>
              <a:gd name="T59" fmla="*/ 143 h 240"/>
              <a:gd name="T60" fmla="*/ 82 w 367"/>
              <a:gd name="T61" fmla="*/ 177 h 240"/>
              <a:gd name="T62" fmla="*/ 82 w 367"/>
              <a:gd name="T63" fmla="*/ 177 h 240"/>
              <a:gd name="T64" fmla="*/ 82 w 367"/>
              <a:gd name="T65" fmla="*/ 213 h 240"/>
              <a:gd name="T66" fmla="*/ 0 w 367"/>
              <a:gd name="T67" fmla="*/ 240 h 240"/>
              <a:gd name="T68" fmla="*/ 0 w 367"/>
              <a:gd name="T69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67" h="240">
                <a:moveTo>
                  <a:pt x="82" y="27"/>
                </a:moveTo>
                <a:cubicBezTo>
                  <a:pt x="367" y="120"/>
                  <a:pt x="367" y="120"/>
                  <a:pt x="367" y="120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107" y="177"/>
                  <a:pt x="127" y="162"/>
                  <a:pt x="127" y="143"/>
                </a:cubicBezTo>
                <a:cubicBezTo>
                  <a:pt x="127" y="87"/>
                  <a:pt x="127" y="87"/>
                  <a:pt x="127" y="87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87"/>
                  <a:pt x="91" y="87"/>
                  <a:pt x="91" y="87"/>
                </a:cubicBezTo>
                <a:cubicBezTo>
                  <a:pt x="102" y="87"/>
                  <a:pt x="102" y="87"/>
                  <a:pt x="102" y="87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102" y="150"/>
                  <a:pt x="93" y="156"/>
                  <a:pt x="82" y="156"/>
                </a:cubicBezTo>
                <a:lnTo>
                  <a:pt x="82" y="27"/>
                </a:lnTo>
                <a:close/>
                <a:moveTo>
                  <a:pt x="0" y="0"/>
                </a:moveTo>
                <a:cubicBezTo>
                  <a:pt x="82" y="27"/>
                  <a:pt x="82" y="27"/>
                  <a:pt x="82" y="27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71" y="156"/>
                  <a:pt x="62" y="150"/>
                  <a:pt x="62" y="143"/>
                </a:cubicBezTo>
                <a:cubicBezTo>
                  <a:pt x="62" y="87"/>
                  <a:pt x="62" y="87"/>
                  <a:pt x="62" y="87"/>
                </a:cubicBezTo>
                <a:cubicBezTo>
                  <a:pt x="73" y="87"/>
                  <a:pt x="73" y="87"/>
                  <a:pt x="73" y="87"/>
                </a:cubicBezTo>
                <a:cubicBezTo>
                  <a:pt x="73" y="64"/>
                  <a:pt x="73" y="64"/>
                  <a:pt x="73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37" y="64"/>
                  <a:pt x="37" y="64"/>
                  <a:pt x="37" y="64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87"/>
                  <a:pt x="26" y="87"/>
                  <a:pt x="26" y="87"/>
                </a:cubicBezTo>
                <a:cubicBezTo>
                  <a:pt x="37" y="87"/>
                  <a:pt x="37" y="87"/>
                  <a:pt x="37" y="87"/>
                </a:cubicBezTo>
                <a:cubicBezTo>
                  <a:pt x="37" y="143"/>
                  <a:pt x="37" y="143"/>
                  <a:pt x="37" y="143"/>
                </a:cubicBezTo>
                <a:cubicBezTo>
                  <a:pt x="37" y="162"/>
                  <a:pt x="57" y="177"/>
                  <a:pt x="82" y="177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0" y="240"/>
                  <a:pt x="0" y="240"/>
                  <a:pt x="0" y="240"/>
                </a:cubicBezTo>
                <a:lnTo>
                  <a:pt x="0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78" name="Freeform 73"/>
          <p:cNvSpPr>
            <a:spLocks noEditPoints="1"/>
          </p:cNvSpPr>
          <p:nvPr/>
        </p:nvSpPr>
        <p:spPr bwMode="auto">
          <a:xfrm>
            <a:off x="8671361" y="3532799"/>
            <a:ext cx="187276" cy="326940"/>
          </a:xfrm>
          <a:custGeom>
            <a:avLst/>
            <a:gdLst>
              <a:gd name="T0" fmla="*/ 37 w 86"/>
              <a:gd name="T1" fmla="*/ 128 h 150"/>
              <a:gd name="T2" fmla="*/ 34 w 86"/>
              <a:gd name="T3" fmla="*/ 127 h 150"/>
              <a:gd name="T4" fmla="*/ 34 w 86"/>
              <a:gd name="T5" fmla="*/ 150 h 150"/>
              <a:gd name="T6" fmla="*/ 45 w 86"/>
              <a:gd name="T7" fmla="*/ 142 h 150"/>
              <a:gd name="T8" fmla="*/ 37 w 86"/>
              <a:gd name="T9" fmla="*/ 128 h 150"/>
              <a:gd name="T10" fmla="*/ 34 w 86"/>
              <a:gd name="T11" fmla="*/ 118 h 150"/>
              <a:gd name="T12" fmla="*/ 34 w 86"/>
              <a:gd name="T13" fmla="*/ 51 h 150"/>
              <a:gd name="T14" fmla="*/ 51 w 86"/>
              <a:gd name="T15" fmla="*/ 46 h 150"/>
              <a:gd name="T16" fmla="*/ 61 w 86"/>
              <a:gd name="T17" fmla="*/ 8 h 150"/>
              <a:gd name="T18" fmla="*/ 72 w 86"/>
              <a:gd name="T19" fmla="*/ 1 h 150"/>
              <a:gd name="T20" fmla="*/ 78 w 86"/>
              <a:gd name="T21" fmla="*/ 12 h 150"/>
              <a:gd name="T22" fmla="*/ 69 w 86"/>
              <a:gd name="T23" fmla="*/ 51 h 150"/>
              <a:gd name="T24" fmla="*/ 82 w 86"/>
              <a:gd name="T25" fmla="*/ 84 h 150"/>
              <a:gd name="T26" fmla="*/ 77 w 86"/>
              <a:gd name="T27" fmla="*/ 103 h 150"/>
              <a:gd name="T28" fmla="*/ 77 w 86"/>
              <a:gd name="T29" fmla="*/ 103 h 150"/>
              <a:gd name="T30" fmla="*/ 86 w 86"/>
              <a:gd name="T31" fmla="*/ 117 h 150"/>
              <a:gd name="T32" fmla="*/ 83 w 86"/>
              <a:gd name="T33" fmla="*/ 130 h 150"/>
              <a:gd name="T34" fmla="*/ 34 w 86"/>
              <a:gd name="T35" fmla="*/ 118 h 150"/>
              <a:gd name="T36" fmla="*/ 34 w 86"/>
              <a:gd name="T37" fmla="*/ 127 h 150"/>
              <a:gd name="T38" fmla="*/ 23 w 86"/>
              <a:gd name="T39" fmla="*/ 136 h 150"/>
              <a:gd name="T40" fmla="*/ 31 w 86"/>
              <a:gd name="T41" fmla="*/ 150 h 150"/>
              <a:gd name="T42" fmla="*/ 34 w 86"/>
              <a:gd name="T43" fmla="*/ 150 h 150"/>
              <a:gd name="T44" fmla="*/ 34 w 86"/>
              <a:gd name="T45" fmla="*/ 127 h 150"/>
              <a:gd name="T46" fmla="*/ 34 w 86"/>
              <a:gd name="T47" fmla="*/ 51 h 150"/>
              <a:gd name="T48" fmla="*/ 34 w 86"/>
              <a:gd name="T49" fmla="*/ 118 h 150"/>
              <a:gd name="T50" fmla="*/ 0 w 86"/>
              <a:gd name="T51" fmla="*/ 109 h 150"/>
              <a:gd name="T52" fmla="*/ 3 w 86"/>
              <a:gd name="T53" fmla="*/ 96 h 150"/>
              <a:gd name="T54" fmla="*/ 18 w 86"/>
              <a:gd name="T55" fmla="*/ 88 h 150"/>
              <a:gd name="T56" fmla="*/ 23 w 86"/>
              <a:gd name="T57" fmla="*/ 69 h 150"/>
              <a:gd name="T58" fmla="*/ 34 w 86"/>
              <a:gd name="T59" fmla="*/ 51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6" h="150">
                <a:moveTo>
                  <a:pt x="37" y="128"/>
                </a:moveTo>
                <a:cubicBezTo>
                  <a:pt x="36" y="127"/>
                  <a:pt x="35" y="127"/>
                  <a:pt x="34" y="127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9" y="150"/>
                  <a:pt x="44" y="147"/>
                  <a:pt x="45" y="142"/>
                </a:cubicBezTo>
                <a:cubicBezTo>
                  <a:pt x="47" y="136"/>
                  <a:pt x="43" y="129"/>
                  <a:pt x="37" y="128"/>
                </a:cubicBezTo>
                <a:close/>
                <a:moveTo>
                  <a:pt x="34" y="118"/>
                </a:moveTo>
                <a:cubicBezTo>
                  <a:pt x="34" y="51"/>
                  <a:pt x="34" y="51"/>
                  <a:pt x="34" y="51"/>
                </a:cubicBezTo>
                <a:cubicBezTo>
                  <a:pt x="39" y="48"/>
                  <a:pt x="45" y="46"/>
                  <a:pt x="51" y="46"/>
                </a:cubicBezTo>
                <a:cubicBezTo>
                  <a:pt x="61" y="8"/>
                  <a:pt x="61" y="8"/>
                  <a:pt x="61" y="8"/>
                </a:cubicBezTo>
                <a:cubicBezTo>
                  <a:pt x="62" y="3"/>
                  <a:pt x="67" y="0"/>
                  <a:pt x="72" y="1"/>
                </a:cubicBezTo>
                <a:cubicBezTo>
                  <a:pt x="77" y="2"/>
                  <a:pt x="80" y="7"/>
                  <a:pt x="78" y="12"/>
                </a:cubicBezTo>
                <a:cubicBezTo>
                  <a:pt x="69" y="51"/>
                  <a:pt x="69" y="51"/>
                  <a:pt x="69" y="51"/>
                </a:cubicBezTo>
                <a:cubicBezTo>
                  <a:pt x="79" y="57"/>
                  <a:pt x="86" y="68"/>
                  <a:pt x="82" y="84"/>
                </a:cubicBezTo>
                <a:cubicBezTo>
                  <a:pt x="82" y="84"/>
                  <a:pt x="79" y="97"/>
                  <a:pt x="77" y="103"/>
                </a:cubicBezTo>
                <a:cubicBezTo>
                  <a:pt x="77" y="103"/>
                  <a:pt x="77" y="103"/>
                  <a:pt x="77" y="103"/>
                </a:cubicBezTo>
                <a:cubicBezTo>
                  <a:pt x="75" y="112"/>
                  <a:pt x="86" y="117"/>
                  <a:pt x="86" y="117"/>
                </a:cubicBezTo>
                <a:cubicBezTo>
                  <a:pt x="83" y="130"/>
                  <a:pt x="83" y="130"/>
                  <a:pt x="83" y="130"/>
                </a:cubicBezTo>
                <a:lnTo>
                  <a:pt x="34" y="118"/>
                </a:lnTo>
                <a:close/>
                <a:moveTo>
                  <a:pt x="34" y="127"/>
                </a:moveTo>
                <a:cubicBezTo>
                  <a:pt x="29" y="127"/>
                  <a:pt x="24" y="131"/>
                  <a:pt x="23" y="136"/>
                </a:cubicBezTo>
                <a:cubicBezTo>
                  <a:pt x="21" y="142"/>
                  <a:pt x="25" y="148"/>
                  <a:pt x="31" y="150"/>
                </a:cubicBezTo>
                <a:cubicBezTo>
                  <a:pt x="32" y="150"/>
                  <a:pt x="33" y="150"/>
                  <a:pt x="34" y="150"/>
                </a:cubicBezTo>
                <a:cubicBezTo>
                  <a:pt x="34" y="127"/>
                  <a:pt x="34" y="127"/>
                  <a:pt x="34" y="127"/>
                </a:cubicBezTo>
                <a:close/>
                <a:moveTo>
                  <a:pt x="34" y="51"/>
                </a:moveTo>
                <a:cubicBezTo>
                  <a:pt x="34" y="118"/>
                  <a:pt x="34" y="118"/>
                  <a:pt x="34" y="118"/>
                </a:cubicBezTo>
                <a:cubicBezTo>
                  <a:pt x="0" y="109"/>
                  <a:pt x="0" y="109"/>
                  <a:pt x="0" y="109"/>
                </a:cubicBezTo>
                <a:cubicBezTo>
                  <a:pt x="3" y="96"/>
                  <a:pt x="3" y="96"/>
                  <a:pt x="3" y="96"/>
                </a:cubicBezTo>
                <a:cubicBezTo>
                  <a:pt x="3" y="96"/>
                  <a:pt x="16" y="97"/>
                  <a:pt x="18" y="88"/>
                </a:cubicBezTo>
                <a:cubicBezTo>
                  <a:pt x="20" y="80"/>
                  <a:pt x="23" y="69"/>
                  <a:pt x="23" y="69"/>
                </a:cubicBezTo>
                <a:cubicBezTo>
                  <a:pt x="25" y="61"/>
                  <a:pt x="29" y="55"/>
                  <a:pt x="34" y="51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79" name="Freeform 74"/>
          <p:cNvSpPr>
            <a:spLocks noEditPoints="1"/>
          </p:cNvSpPr>
          <p:nvPr/>
        </p:nvSpPr>
        <p:spPr bwMode="auto">
          <a:xfrm>
            <a:off x="7036661" y="2412317"/>
            <a:ext cx="376140" cy="460255"/>
          </a:xfrm>
          <a:custGeom>
            <a:avLst/>
            <a:gdLst>
              <a:gd name="T0" fmla="*/ 172 w 172"/>
              <a:gd name="T1" fmla="*/ 9 h 211"/>
              <a:gd name="T2" fmla="*/ 121 w 172"/>
              <a:gd name="T3" fmla="*/ 37 h 211"/>
              <a:gd name="T4" fmla="*/ 143 w 172"/>
              <a:gd name="T5" fmla="*/ 211 h 211"/>
              <a:gd name="T6" fmla="*/ 124 w 172"/>
              <a:gd name="T7" fmla="*/ 165 h 211"/>
              <a:gd name="T8" fmla="*/ 131 w 172"/>
              <a:gd name="T9" fmla="*/ 108 h 211"/>
              <a:gd name="T10" fmla="*/ 121 w 172"/>
              <a:gd name="T11" fmla="*/ 86 h 211"/>
              <a:gd name="T12" fmla="*/ 129 w 172"/>
              <a:gd name="T13" fmla="*/ 146 h 211"/>
              <a:gd name="T14" fmla="*/ 127 w 172"/>
              <a:gd name="T15" fmla="*/ 116 h 211"/>
              <a:gd name="T16" fmla="*/ 121 w 172"/>
              <a:gd name="T17" fmla="*/ 156 h 211"/>
              <a:gd name="T18" fmla="*/ 121 w 172"/>
              <a:gd name="T19" fmla="*/ 9 h 211"/>
              <a:gd name="T20" fmla="*/ 98 w 172"/>
              <a:gd name="T21" fmla="*/ 37 h 211"/>
              <a:gd name="T22" fmla="*/ 110 w 172"/>
              <a:gd name="T23" fmla="*/ 88 h 211"/>
              <a:gd name="T24" fmla="*/ 100 w 172"/>
              <a:gd name="T25" fmla="*/ 81 h 211"/>
              <a:gd name="T26" fmla="*/ 121 w 172"/>
              <a:gd name="T27" fmla="*/ 211 h 211"/>
              <a:gd name="T28" fmla="*/ 101 w 172"/>
              <a:gd name="T29" fmla="*/ 163 h 211"/>
              <a:gd name="T30" fmla="*/ 121 w 172"/>
              <a:gd name="T31" fmla="*/ 211 h 211"/>
              <a:gd name="T32" fmla="*/ 113 w 172"/>
              <a:gd name="T33" fmla="*/ 148 h 211"/>
              <a:gd name="T34" fmla="*/ 121 w 172"/>
              <a:gd name="T35" fmla="*/ 156 h 211"/>
              <a:gd name="T36" fmla="*/ 98 w 172"/>
              <a:gd name="T37" fmla="*/ 0 h 211"/>
              <a:gd name="T38" fmla="*/ 71 w 172"/>
              <a:gd name="T39" fmla="*/ 0 h 211"/>
              <a:gd name="T40" fmla="*/ 98 w 172"/>
              <a:gd name="T41" fmla="*/ 80 h 211"/>
              <a:gd name="T42" fmla="*/ 71 w 172"/>
              <a:gd name="T43" fmla="*/ 37 h 211"/>
              <a:gd name="T44" fmla="*/ 71 w 172"/>
              <a:gd name="T45" fmla="*/ 166 h 211"/>
              <a:gd name="T46" fmla="*/ 98 w 172"/>
              <a:gd name="T47" fmla="*/ 141 h 211"/>
              <a:gd name="T48" fmla="*/ 98 w 172"/>
              <a:gd name="T49" fmla="*/ 160 h 211"/>
              <a:gd name="T50" fmla="*/ 74 w 172"/>
              <a:gd name="T51" fmla="*/ 124 h 211"/>
              <a:gd name="T52" fmla="*/ 71 w 172"/>
              <a:gd name="T53" fmla="*/ 118 h 211"/>
              <a:gd name="T54" fmla="*/ 71 w 172"/>
              <a:gd name="T55" fmla="*/ 98 h 211"/>
              <a:gd name="T56" fmla="*/ 71 w 172"/>
              <a:gd name="T57" fmla="*/ 0 h 211"/>
              <a:gd name="T58" fmla="*/ 60 w 172"/>
              <a:gd name="T59" fmla="*/ 0 h 211"/>
              <a:gd name="T60" fmla="*/ 71 w 172"/>
              <a:gd name="T61" fmla="*/ 88 h 211"/>
              <a:gd name="T62" fmla="*/ 60 w 172"/>
              <a:gd name="T63" fmla="*/ 37 h 211"/>
              <a:gd name="T64" fmla="*/ 60 w 172"/>
              <a:gd name="T65" fmla="*/ 120 h 211"/>
              <a:gd name="T66" fmla="*/ 65 w 172"/>
              <a:gd name="T67" fmla="*/ 166 h 211"/>
              <a:gd name="T68" fmla="*/ 71 w 172"/>
              <a:gd name="T69" fmla="*/ 98 h 211"/>
              <a:gd name="T70" fmla="*/ 71 w 172"/>
              <a:gd name="T71" fmla="*/ 98 h 211"/>
              <a:gd name="T72" fmla="*/ 60 w 172"/>
              <a:gd name="T73" fmla="*/ 9 h 211"/>
              <a:gd name="T74" fmla="*/ 12 w 172"/>
              <a:gd name="T75" fmla="*/ 23 h 211"/>
              <a:gd name="T76" fmla="*/ 60 w 172"/>
              <a:gd name="T77" fmla="*/ 100 h 211"/>
              <a:gd name="T78" fmla="*/ 28 w 172"/>
              <a:gd name="T79" fmla="*/ 118 h 211"/>
              <a:gd name="T80" fmla="*/ 29 w 172"/>
              <a:gd name="T81" fmla="*/ 134 h 211"/>
              <a:gd name="T82" fmla="*/ 34 w 172"/>
              <a:gd name="T83" fmla="*/ 127 h 211"/>
              <a:gd name="T84" fmla="*/ 47 w 172"/>
              <a:gd name="T85" fmla="*/ 120 h 211"/>
              <a:gd name="T86" fmla="*/ 36 w 172"/>
              <a:gd name="T87" fmla="*/ 178 h 211"/>
              <a:gd name="T88" fmla="*/ 45 w 172"/>
              <a:gd name="T89" fmla="*/ 163 h 211"/>
              <a:gd name="T90" fmla="*/ 60 w 172"/>
              <a:gd name="T91" fmla="*/ 211 h 211"/>
              <a:gd name="T92" fmla="*/ 0 w 172"/>
              <a:gd name="T93" fmla="*/ 29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2" h="211">
                <a:moveTo>
                  <a:pt x="121" y="0"/>
                </a:moveTo>
                <a:cubicBezTo>
                  <a:pt x="172" y="0"/>
                  <a:pt x="172" y="0"/>
                  <a:pt x="172" y="0"/>
                </a:cubicBezTo>
                <a:cubicBezTo>
                  <a:pt x="172" y="9"/>
                  <a:pt x="172" y="9"/>
                  <a:pt x="172" y="9"/>
                </a:cubicBezTo>
                <a:cubicBezTo>
                  <a:pt x="121" y="9"/>
                  <a:pt x="121" y="9"/>
                  <a:pt x="121" y="9"/>
                </a:cubicBezTo>
                <a:cubicBezTo>
                  <a:pt x="121" y="0"/>
                  <a:pt x="121" y="0"/>
                  <a:pt x="121" y="0"/>
                </a:cubicBezTo>
                <a:close/>
                <a:moveTo>
                  <a:pt x="121" y="37"/>
                </a:moveTo>
                <a:cubicBezTo>
                  <a:pt x="172" y="37"/>
                  <a:pt x="172" y="37"/>
                  <a:pt x="172" y="37"/>
                </a:cubicBezTo>
                <a:cubicBezTo>
                  <a:pt x="172" y="183"/>
                  <a:pt x="172" y="183"/>
                  <a:pt x="172" y="183"/>
                </a:cubicBezTo>
                <a:cubicBezTo>
                  <a:pt x="172" y="198"/>
                  <a:pt x="159" y="211"/>
                  <a:pt x="143" y="211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1" y="166"/>
                  <a:pt x="121" y="166"/>
                  <a:pt x="121" y="166"/>
                </a:cubicBezTo>
                <a:cubicBezTo>
                  <a:pt x="122" y="166"/>
                  <a:pt x="123" y="166"/>
                  <a:pt x="124" y="165"/>
                </a:cubicBezTo>
                <a:cubicBezTo>
                  <a:pt x="130" y="163"/>
                  <a:pt x="134" y="159"/>
                  <a:pt x="138" y="153"/>
                </a:cubicBezTo>
                <a:cubicBezTo>
                  <a:pt x="142" y="145"/>
                  <a:pt x="145" y="137"/>
                  <a:pt x="145" y="128"/>
                </a:cubicBezTo>
                <a:cubicBezTo>
                  <a:pt x="145" y="115"/>
                  <a:pt x="140" y="108"/>
                  <a:pt x="131" y="108"/>
                </a:cubicBezTo>
                <a:cubicBezTo>
                  <a:pt x="128" y="108"/>
                  <a:pt x="125" y="109"/>
                  <a:pt x="121" y="111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21" y="37"/>
                  <a:pt x="121" y="37"/>
                  <a:pt x="121" y="37"/>
                </a:cubicBezTo>
                <a:close/>
                <a:moveTo>
                  <a:pt x="121" y="156"/>
                </a:moveTo>
                <a:cubicBezTo>
                  <a:pt x="123" y="155"/>
                  <a:pt x="126" y="152"/>
                  <a:pt x="129" y="146"/>
                </a:cubicBezTo>
                <a:cubicBezTo>
                  <a:pt x="131" y="140"/>
                  <a:pt x="133" y="134"/>
                  <a:pt x="133" y="129"/>
                </a:cubicBezTo>
                <a:cubicBezTo>
                  <a:pt x="133" y="123"/>
                  <a:pt x="132" y="119"/>
                  <a:pt x="129" y="117"/>
                </a:cubicBezTo>
                <a:cubicBezTo>
                  <a:pt x="129" y="117"/>
                  <a:pt x="128" y="116"/>
                  <a:pt x="127" y="116"/>
                </a:cubicBezTo>
                <a:cubicBezTo>
                  <a:pt x="126" y="116"/>
                  <a:pt x="124" y="117"/>
                  <a:pt x="123" y="117"/>
                </a:cubicBezTo>
                <a:cubicBezTo>
                  <a:pt x="122" y="117"/>
                  <a:pt x="121" y="117"/>
                  <a:pt x="121" y="118"/>
                </a:cubicBezTo>
                <a:lnTo>
                  <a:pt x="121" y="156"/>
                </a:lnTo>
                <a:close/>
                <a:moveTo>
                  <a:pt x="98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21" y="9"/>
                  <a:pt x="121" y="9"/>
                  <a:pt x="121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0"/>
                  <a:pt x="98" y="0"/>
                  <a:pt x="98" y="0"/>
                </a:cubicBezTo>
                <a:close/>
                <a:moveTo>
                  <a:pt x="98" y="37"/>
                </a:moveTo>
                <a:cubicBezTo>
                  <a:pt x="121" y="37"/>
                  <a:pt x="121" y="37"/>
                  <a:pt x="121" y="37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8" y="90"/>
                  <a:pt x="98" y="90"/>
                  <a:pt x="98" y="90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99" y="81"/>
                  <a:pt x="98" y="80"/>
                </a:cubicBezTo>
                <a:cubicBezTo>
                  <a:pt x="98" y="37"/>
                  <a:pt x="98" y="37"/>
                  <a:pt x="98" y="37"/>
                </a:cubicBezTo>
                <a:close/>
                <a:moveTo>
                  <a:pt x="121" y="211"/>
                </a:moveTo>
                <a:cubicBezTo>
                  <a:pt x="98" y="211"/>
                  <a:pt x="98" y="211"/>
                  <a:pt x="98" y="211"/>
                </a:cubicBezTo>
                <a:cubicBezTo>
                  <a:pt x="98" y="160"/>
                  <a:pt x="98" y="160"/>
                  <a:pt x="98" y="160"/>
                </a:cubicBezTo>
                <a:cubicBezTo>
                  <a:pt x="99" y="161"/>
                  <a:pt x="100" y="162"/>
                  <a:pt x="101" y="163"/>
                </a:cubicBezTo>
                <a:cubicBezTo>
                  <a:pt x="103" y="166"/>
                  <a:pt x="107" y="167"/>
                  <a:pt x="112" y="167"/>
                </a:cubicBezTo>
                <a:cubicBezTo>
                  <a:pt x="115" y="167"/>
                  <a:pt x="118" y="167"/>
                  <a:pt x="121" y="166"/>
                </a:cubicBezTo>
                <a:cubicBezTo>
                  <a:pt x="121" y="211"/>
                  <a:pt x="121" y="211"/>
                  <a:pt x="121" y="211"/>
                </a:cubicBezTo>
                <a:close/>
                <a:moveTo>
                  <a:pt x="121" y="118"/>
                </a:moveTo>
                <a:cubicBezTo>
                  <a:pt x="120" y="118"/>
                  <a:pt x="120" y="118"/>
                  <a:pt x="120" y="119"/>
                </a:cubicBezTo>
                <a:cubicBezTo>
                  <a:pt x="113" y="148"/>
                  <a:pt x="113" y="148"/>
                  <a:pt x="113" y="148"/>
                </a:cubicBezTo>
                <a:cubicBezTo>
                  <a:pt x="113" y="149"/>
                  <a:pt x="113" y="150"/>
                  <a:pt x="113" y="151"/>
                </a:cubicBezTo>
                <a:cubicBezTo>
                  <a:pt x="113" y="154"/>
                  <a:pt x="115" y="156"/>
                  <a:pt x="119" y="156"/>
                </a:cubicBezTo>
                <a:cubicBezTo>
                  <a:pt x="120" y="156"/>
                  <a:pt x="120" y="156"/>
                  <a:pt x="121" y="156"/>
                </a:cubicBezTo>
                <a:lnTo>
                  <a:pt x="121" y="118"/>
                </a:lnTo>
                <a:close/>
                <a:moveTo>
                  <a:pt x="71" y="0"/>
                </a:moveTo>
                <a:cubicBezTo>
                  <a:pt x="98" y="0"/>
                  <a:pt x="98" y="0"/>
                  <a:pt x="98" y="0"/>
                </a:cubicBezTo>
                <a:cubicBezTo>
                  <a:pt x="98" y="9"/>
                  <a:pt x="98" y="9"/>
                  <a:pt x="98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1" y="0"/>
                  <a:pt x="71" y="0"/>
                  <a:pt x="71" y="0"/>
                </a:cubicBezTo>
                <a:close/>
                <a:moveTo>
                  <a:pt x="71" y="37"/>
                </a:moveTo>
                <a:cubicBezTo>
                  <a:pt x="98" y="37"/>
                  <a:pt x="98" y="37"/>
                  <a:pt x="98" y="37"/>
                </a:cubicBezTo>
                <a:cubicBezTo>
                  <a:pt x="98" y="80"/>
                  <a:pt x="98" y="80"/>
                  <a:pt x="98" y="80"/>
                </a:cubicBezTo>
                <a:cubicBezTo>
                  <a:pt x="96" y="80"/>
                  <a:pt x="94" y="80"/>
                  <a:pt x="91" y="80"/>
                </a:cubicBezTo>
                <a:cubicBezTo>
                  <a:pt x="85" y="80"/>
                  <a:pt x="78" y="83"/>
                  <a:pt x="71" y="88"/>
                </a:cubicBezTo>
                <a:cubicBezTo>
                  <a:pt x="71" y="37"/>
                  <a:pt x="71" y="37"/>
                  <a:pt x="71" y="37"/>
                </a:cubicBezTo>
                <a:close/>
                <a:moveTo>
                  <a:pt x="98" y="211"/>
                </a:moveTo>
                <a:cubicBezTo>
                  <a:pt x="71" y="211"/>
                  <a:pt x="71" y="211"/>
                  <a:pt x="71" y="211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82" y="166"/>
                  <a:pt x="82" y="166"/>
                  <a:pt x="82" y="166"/>
                </a:cubicBezTo>
                <a:cubicBezTo>
                  <a:pt x="98" y="90"/>
                  <a:pt x="98" y="90"/>
                  <a:pt x="98" y="90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7" y="146"/>
                  <a:pt x="97" y="146"/>
                  <a:pt x="97" y="146"/>
                </a:cubicBezTo>
                <a:cubicBezTo>
                  <a:pt x="97" y="148"/>
                  <a:pt x="97" y="150"/>
                  <a:pt x="97" y="152"/>
                </a:cubicBezTo>
                <a:cubicBezTo>
                  <a:pt x="97" y="155"/>
                  <a:pt x="97" y="158"/>
                  <a:pt x="98" y="160"/>
                </a:cubicBezTo>
                <a:cubicBezTo>
                  <a:pt x="98" y="211"/>
                  <a:pt x="98" y="211"/>
                  <a:pt x="98" y="211"/>
                </a:cubicBezTo>
                <a:close/>
                <a:moveTo>
                  <a:pt x="71" y="137"/>
                </a:moveTo>
                <a:cubicBezTo>
                  <a:pt x="74" y="124"/>
                  <a:pt x="74" y="124"/>
                  <a:pt x="74" y="124"/>
                </a:cubicBezTo>
                <a:cubicBezTo>
                  <a:pt x="73" y="124"/>
                  <a:pt x="72" y="124"/>
                  <a:pt x="71" y="123"/>
                </a:cubicBezTo>
                <a:cubicBezTo>
                  <a:pt x="71" y="137"/>
                  <a:pt x="71" y="137"/>
                  <a:pt x="71" y="137"/>
                </a:cubicBezTo>
                <a:close/>
                <a:moveTo>
                  <a:pt x="71" y="118"/>
                </a:moveTo>
                <a:cubicBezTo>
                  <a:pt x="73" y="118"/>
                  <a:pt x="74" y="119"/>
                  <a:pt x="75" y="119"/>
                </a:cubicBezTo>
                <a:cubicBezTo>
                  <a:pt x="82" y="88"/>
                  <a:pt x="82" y="88"/>
                  <a:pt x="82" y="88"/>
                </a:cubicBezTo>
                <a:cubicBezTo>
                  <a:pt x="79" y="90"/>
                  <a:pt x="75" y="93"/>
                  <a:pt x="71" y="98"/>
                </a:cubicBezTo>
                <a:lnTo>
                  <a:pt x="71" y="118"/>
                </a:lnTo>
                <a:close/>
                <a:moveTo>
                  <a:pt x="60" y="0"/>
                </a:moveTo>
                <a:cubicBezTo>
                  <a:pt x="71" y="0"/>
                  <a:pt x="71" y="0"/>
                  <a:pt x="71" y="0"/>
                </a:cubicBezTo>
                <a:cubicBezTo>
                  <a:pt x="71" y="9"/>
                  <a:pt x="71" y="9"/>
                  <a:pt x="71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0"/>
                  <a:pt x="60" y="0"/>
                  <a:pt x="60" y="0"/>
                </a:cubicBezTo>
                <a:close/>
                <a:moveTo>
                  <a:pt x="60" y="37"/>
                </a:moveTo>
                <a:cubicBezTo>
                  <a:pt x="71" y="37"/>
                  <a:pt x="71" y="37"/>
                  <a:pt x="71" y="37"/>
                </a:cubicBezTo>
                <a:cubicBezTo>
                  <a:pt x="71" y="88"/>
                  <a:pt x="71" y="88"/>
                  <a:pt x="71" y="88"/>
                </a:cubicBezTo>
                <a:cubicBezTo>
                  <a:pt x="71" y="89"/>
                  <a:pt x="71" y="89"/>
                  <a:pt x="71" y="89"/>
                </a:cubicBezTo>
                <a:cubicBezTo>
                  <a:pt x="67" y="92"/>
                  <a:pt x="64" y="96"/>
                  <a:pt x="60" y="100"/>
                </a:cubicBezTo>
                <a:cubicBezTo>
                  <a:pt x="60" y="37"/>
                  <a:pt x="60" y="37"/>
                  <a:pt x="60" y="37"/>
                </a:cubicBezTo>
                <a:close/>
                <a:moveTo>
                  <a:pt x="71" y="211"/>
                </a:moveTo>
                <a:cubicBezTo>
                  <a:pt x="60" y="211"/>
                  <a:pt x="60" y="211"/>
                  <a:pt x="60" y="211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4" y="121"/>
                  <a:pt x="68" y="122"/>
                  <a:pt x="71" y="123"/>
                </a:cubicBezTo>
                <a:cubicBezTo>
                  <a:pt x="71" y="137"/>
                  <a:pt x="71" y="137"/>
                  <a:pt x="71" y="137"/>
                </a:cubicBezTo>
                <a:cubicBezTo>
                  <a:pt x="65" y="166"/>
                  <a:pt x="65" y="166"/>
                  <a:pt x="65" y="166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71" y="211"/>
                  <a:pt x="71" y="211"/>
                  <a:pt x="71" y="211"/>
                </a:cubicBezTo>
                <a:close/>
                <a:moveTo>
                  <a:pt x="71" y="98"/>
                </a:moveTo>
                <a:cubicBezTo>
                  <a:pt x="68" y="102"/>
                  <a:pt x="65" y="108"/>
                  <a:pt x="61" y="115"/>
                </a:cubicBezTo>
                <a:cubicBezTo>
                  <a:pt x="65" y="116"/>
                  <a:pt x="68" y="117"/>
                  <a:pt x="71" y="118"/>
                </a:cubicBezTo>
                <a:lnTo>
                  <a:pt x="71" y="98"/>
                </a:lnTo>
                <a:close/>
                <a:moveTo>
                  <a:pt x="29" y="0"/>
                </a:moveTo>
                <a:cubicBezTo>
                  <a:pt x="60" y="0"/>
                  <a:pt x="60" y="0"/>
                  <a:pt x="60" y="0"/>
                </a:cubicBezTo>
                <a:cubicBezTo>
                  <a:pt x="60" y="9"/>
                  <a:pt x="60" y="9"/>
                  <a:pt x="60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18" y="9"/>
                  <a:pt x="12" y="15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30"/>
                  <a:pt x="18" y="37"/>
                  <a:pt x="26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57" y="104"/>
                  <a:pt x="54" y="109"/>
                  <a:pt x="51" y="114"/>
                </a:cubicBezTo>
                <a:cubicBezTo>
                  <a:pt x="48" y="114"/>
                  <a:pt x="46" y="113"/>
                  <a:pt x="45" y="113"/>
                </a:cubicBezTo>
                <a:cubicBezTo>
                  <a:pt x="38" y="113"/>
                  <a:pt x="32" y="115"/>
                  <a:pt x="28" y="118"/>
                </a:cubicBezTo>
                <a:cubicBezTo>
                  <a:pt x="23" y="120"/>
                  <a:pt x="21" y="124"/>
                  <a:pt x="21" y="128"/>
                </a:cubicBezTo>
                <a:cubicBezTo>
                  <a:pt x="21" y="130"/>
                  <a:pt x="22" y="131"/>
                  <a:pt x="23" y="133"/>
                </a:cubicBezTo>
                <a:cubicBezTo>
                  <a:pt x="24" y="134"/>
                  <a:pt x="26" y="134"/>
                  <a:pt x="29" y="134"/>
                </a:cubicBezTo>
                <a:cubicBezTo>
                  <a:pt x="30" y="134"/>
                  <a:pt x="31" y="134"/>
                  <a:pt x="33" y="133"/>
                </a:cubicBezTo>
                <a:cubicBezTo>
                  <a:pt x="34" y="132"/>
                  <a:pt x="35" y="131"/>
                  <a:pt x="35" y="130"/>
                </a:cubicBezTo>
                <a:cubicBezTo>
                  <a:pt x="35" y="129"/>
                  <a:pt x="34" y="128"/>
                  <a:pt x="34" y="127"/>
                </a:cubicBezTo>
                <a:cubicBezTo>
                  <a:pt x="34" y="127"/>
                  <a:pt x="33" y="126"/>
                  <a:pt x="33" y="126"/>
                </a:cubicBezTo>
                <a:cubicBezTo>
                  <a:pt x="34" y="124"/>
                  <a:pt x="35" y="123"/>
                  <a:pt x="38" y="122"/>
                </a:cubicBezTo>
                <a:cubicBezTo>
                  <a:pt x="40" y="121"/>
                  <a:pt x="43" y="120"/>
                  <a:pt x="47" y="120"/>
                </a:cubicBezTo>
                <a:cubicBezTo>
                  <a:pt x="44" y="125"/>
                  <a:pt x="42" y="129"/>
                  <a:pt x="40" y="134"/>
                </a:cubicBezTo>
                <a:cubicBezTo>
                  <a:pt x="33" y="148"/>
                  <a:pt x="30" y="159"/>
                  <a:pt x="30" y="167"/>
                </a:cubicBezTo>
                <a:cubicBezTo>
                  <a:pt x="30" y="173"/>
                  <a:pt x="32" y="176"/>
                  <a:pt x="36" y="178"/>
                </a:cubicBezTo>
                <a:cubicBezTo>
                  <a:pt x="37" y="179"/>
                  <a:pt x="41" y="180"/>
                  <a:pt x="45" y="180"/>
                </a:cubicBezTo>
                <a:cubicBezTo>
                  <a:pt x="44" y="178"/>
                  <a:pt x="44" y="176"/>
                  <a:pt x="44" y="173"/>
                </a:cubicBezTo>
                <a:cubicBezTo>
                  <a:pt x="44" y="170"/>
                  <a:pt x="44" y="167"/>
                  <a:pt x="45" y="163"/>
                </a:cubicBezTo>
                <a:cubicBezTo>
                  <a:pt x="47" y="150"/>
                  <a:pt x="52" y="136"/>
                  <a:pt x="59" y="120"/>
                </a:cubicBezTo>
                <a:cubicBezTo>
                  <a:pt x="59" y="120"/>
                  <a:pt x="60" y="120"/>
                  <a:pt x="60" y="120"/>
                </a:cubicBezTo>
                <a:cubicBezTo>
                  <a:pt x="60" y="211"/>
                  <a:pt x="60" y="211"/>
                  <a:pt x="60" y="211"/>
                </a:cubicBezTo>
                <a:cubicBezTo>
                  <a:pt x="29" y="211"/>
                  <a:pt x="29" y="211"/>
                  <a:pt x="29" y="211"/>
                </a:cubicBezTo>
                <a:cubicBezTo>
                  <a:pt x="13" y="211"/>
                  <a:pt x="0" y="198"/>
                  <a:pt x="0" y="183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80" name="Freeform 75"/>
          <p:cNvSpPr>
            <a:spLocks noEditPoints="1"/>
          </p:cNvSpPr>
          <p:nvPr/>
        </p:nvSpPr>
        <p:spPr bwMode="auto">
          <a:xfrm>
            <a:off x="7760374" y="2896377"/>
            <a:ext cx="569764" cy="571351"/>
          </a:xfrm>
          <a:custGeom>
            <a:avLst/>
            <a:gdLst>
              <a:gd name="T0" fmla="*/ 249 w 261"/>
              <a:gd name="T1" fmla="*/ 220 h 262"/>
              <a:gd name="T2" fmla="*/ 261 w 261"/>
              <a:gd name="T3" fmla="*/ 70 h 262"/>
              <a:gd name="T4" fmla="*/ 249 w 261"/>
              <a:gd name="T5" fmla="*/ 70 h 262"/>
              <a:gd name="T6" fmla="*/ 249 w 261"/>
              <a:gd name="T7" fmla="*/ 154 h 262"/>
              <a:gd name="T8" fmla="*/ 227 w 261"/>
              <a:gd name="T9" fmla="*/ 180 h 262"/>
              <a:gd name="T10" fmla="*/ 209 w 261"/>
              <a:gd name="T11" fmla="*/ 262 h 262"/>
              <a:gd name="T12" fmla="*/ 209 w 261"/>
              <a:gd name="T13" fmla="*/ 262 h 262"/>
              <a:gd name="T14" fmla="*/ 209 w 261"/>
              <a:gd name="T15" fmla="*/ 15 h 262"/>
              <a:gd name="T16" fmla="*/ 203 w 261"/>
              <a:gd name="T17" fmla="*/ 28 h 262"/>
              <a:gd name="T18" fmla="*/ 209 w 261"/>
              <a:gd name="T19" fmla="*/ 50 h 262"/>
              <a:gd name="T20" fmla="*/ 201 w 261"/>
              <a:gd name="T21" fmla="*/ 120 h 262"/>
              <a:gd name="T22" fmla="*/ 209 w 261"/>
              <a:gd name="T23" fmla="*/ 197 h 262"/>
              <a:gd name="T24" fmla="*/ 209 w 261"/>
              <a:gd name="T25" fmla="*/ 197 h 262"/>
              <a:gd name="T26" fmla="*/ 195 w 261"/>
              <a:gd name="T27" fmla="*/ 232 h 262"/>
              <a:gd name="T28" fmla="*/ 168 w 261"/>
              <a:gd name="T29" fmla="*/ 36 h 262"/>
              <a:gd name="T30" fmla="*/ 195 w 261"/>
              <a:gd name="T31" fmla="*/ 20 h 262"/>
              <a:gd name="T32" fmla="*/ 195 w 261"/>
              <a:gd name="T33" fmla="*/ 50 h 262"/>
              <a:gd name="T34" fmla="*/ 195 w 261"/>
              <a:gd name="T35" fmla="*/ 120 h 262"/>
              <a:gd name="T36" fmla="*/ 168 w 261"/>
              <a:gd name="T37" fmla="*/ 220 h 262"/>
              <a:gd name="T38" fmla="*/ 192 w 261"/>
              <a:gd name="T39" fmla="*/ 249 h 262"/>
              <a:gd name="T40" fmla="*/ 168 w 261"/>
              <a:gd name="T41" fmla="*/ 21 h 262"/>
              <a:gd name="T42" fmla="*/ 168 w 261"/>
              <a:gd name="T43" fmla="*/ 44 h 262"/>
              <a:gd name="T44" fmla="*/ 135 w 261"/>
              <a:gd name="T45" fmla="*/ 120 h 262"/>
              <a:gd name="T46" fmla="*/ 167 w 261"/>
              <a:gd name="T47" fmla="*/ 198 h 262"/>
              <a:gd name="T48" fmla="*/ 167 w 261"/>
              <a:gd name="T49" fmla="*/ 167 h 262"/>
              <a:gd name="T50" fmla="*/ 130 w 261"/>
              <a:gd name="T51" fmla="*/ 147 h 262"/>
              <a:gd name="T52" fmla="*/ 93 w 261"/>
              <a:gd name="T53" fmla="*/ 44 h 262"/>
              <a:gd name="T54" fmla="*/ 130 w 261"/>
              <a:gd name="T55" fmla="*/ 0 h 262"/>
              <a:gd name="T56" fmla="*/ 126 w 261"/>
              <a:gd name="T57" fmla="*/ 120 h 262"/>
              <a:gd name="T58" fmla="*/ 130 w 261"/>
              <a:gd name="T59" fmla="*/ 159 h 262"/>
              <a:gd name="T60" fmla="*/ 130 w 261"/>
              <a:gd name="T61" fmla="*/ 179 h 262"/>
              <a:gd name="T62" fmla="*/ 130 w 261"/>
              <a:gd name="T63" fmla="*/ 198 h 262"/>
              <a:gd name="T64" fmla="*/ 93 w 261"/>
              <a:gd name="T65" fmla="*/ 3 h 262"/>
              <a:gd name="T66" fmla="*/ 93 w 261"/>
              <a:gd name="T67" fmla="*/ 36 h 262"/>
              <a:gd name="T68" fmla="*/ 67 w 261"/>
              <a:gd name="T69" fmla="*/ 20 h 262"/>
              <a:gd name="T70" fmla="*/ 67 w 261"/>
              <a:gd name="T71" fmla="*/ 70 h 262"/>
              <a:gd name="T72" fmla="*/ 92 w 261"/>
              <a:gd name="T73" fmla="*/ 147 h 262"/>
              <a:gd name="T74" fmla="*/ 92 w 261"/>
              <a:gd name="T75" fmla="*/ 179 h 262"/>
              <a:gd name="T76" fmla="*/ 93 w 261"/>
              <a:gd name="T77" fmla="*/ 198 h 262"/>
              <a:gd name="T78" fmla="*/ 67 w 261"/>
              <a:gd name="T79" fmla="*/ 171 h 262"/>
              <a:gd name="T80" fmla="*/ 69 w 261"/>
              <a:gd name="T81" fmla="*/ 232 h 262"/>
              <a:gd name="T82" fmla="*/ 58 w 261"/>
              <a:gd name="T83" fmla="*/ 28 h 262"/>
              <a:gd name="T84" fmla="*/ 67 w 261"/>
              <a:gd name="T85" fmla="*/ 9 h 262"/>
              <a:gd name="T86" fmla="*/ 67 w 261"/>
              <a:gd name="T87" fmla="*/ 120 h 262"/>
              <a:gd name="T88" fmla="*/ 67 w 261"/>
              <a:gd name="T89" fmla="*/ 188 h 262"/>
              <a:gd name="T90" fmla="*/ 67 w 261"/>
              <a:gd name="T91" fmla="*/ 232 h 262"/>
              <a:gd name="T92" fmla="*/ 67 w 261"/>
              <a:gd name="T93" fmla="*/ 232 h 262"/>
              <a:gd name="T94" fmla="*/ 52 w 261"/>
              <a:gd name="T95" fmla="*/ 50 h 262"/>
              <a:gd name="T96" fmla="*/ 12 w 261"/>
              <a:gd name="T97" fmla="*/ 220 h 262"/>
              <a:gd name="T98" fmla="*/ 52 w 261"/>
              <a:gd name="T99" fmla="*/ 232 h 262"/>
              <a:gd name="T100" fmla="*/ 52 w 261"/>
              <a:gd name="T101" fmla="*/ 232 h 262"/>
              <a:gd name="T102" fmla="*/ 12 w 261"/>
              <a:gd name="T103" fmla="*/ 114 h 262"/>
              <a:gd name="T104" fmla="*/ 0 w 261"/>
              <a:gd name="T105" fmla="*/ 104 h 262"/>
              <a:gd name="T106" fmla="*/ 12 w 261"/>
              <a:gd name="T107" fmla="*/ 154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1" h="262">
                <a:moveTo>
                  <a:pt x="249" y="220"/>
                </a:moveTo>
                <a:cubicBezTo>
                  <a:pt x="249" y="154"/>
                  <a:pt x="249" y="154"/>
                  <a:pt x="249" y="154"/>
                </a:cubicBezTo>
                <a:cubicBezTo>
                  <a:pt x="251" y="157"/>
                  <a:pt x="252" y="160"/>
                  <a:pt x="252" y="164"/>
                </a:cubicBezTo>
                <a:cubicBezTo>
                  <a:pt x="252" y="220"/>
                  <a:pt x="252" y="220"/>
                  <a:pt x="252" y="220"/>
                </a:cubicBezTo>
                <a:cubicBezTo>
                  <a:pt x="249" y="220"/>
                  <a:pt x="249" y="220"/>
                  <a:pt x="249" y="220"/>
                </a:cubicBezTo>
                <a:close/>
                <a:moveTo>
                  <a:pt x="249" y="114"/>
                </a:moveTo>
                <a:cubicBezTo>
                  <a:pt x="249" y="70"/>
                  <a:pt x="249" y="70"/>
                  <a:pt x="249" y="70"/>
                </a:cubicBezTo>
                <a:cubicBezTo>
                  <a:pt x="250" y="70"/>
                  <a:pt x="250" y="70"/>
                  <a:pt x="250" y="69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59" y="66"/>
                  <a:pt x="261" y="67"/>
                  <a:pt x="261" y="70"/>
                </a:cubicBezTo>
                <a:cubicBezTo>
                  <a:pt x="261" y="104"/>
                  <a:pt x="261" y="104"/>
                  <a:pt x="261" y="104"/>
                </a:cubicBezTo>
                <a:cubicBezTo>
                  <a:pt x="261" y="107"/>
                  <a:pt x="259" y="110"/>
                  <a:pt x="257" y="111"/>
                </a:cubicBezTo>
                <a:cubicBezTo>
                  <a:pt x="250" y="113"/>
                  <a:pt x="250" y="113"/>
                  <a:pt x="250" y="113"/>
                </a:cubicBezTo>
                <a:cubicBezTo>
                  <a:pt x="250" y="114"/>
                  <a:pt x="250" y="114"/>
                  <a:pt x="249" y="114"/>
                </a:cubicBezTo>
                <a:close/>
                <a:moveTo>
                  <a:pt x="249" y="70"/>
                </a:moveTo>
                <a:cubicBezTo>
                  <a:pt x="249" y="114"/>
                  <a:pt x="249" y="114"/>
                  <a:pt x="249" y="114"/>
                </a:cubicBezTo>
                <a:cubicBezTo>
                  <a:pt x="248" y="114"/>
                  <a:pt x="246" y="112"/>
                  <a:pt x="246" y="110"/>
                </a:cubicBezTo>
                <a:cubicBezTo>
                  <a:pt x="246" y="76"/>
                  <a:pt x="246" y="76"/>
                  <a:pt x="246" y="76"/>
                </a:cubicBezTo>
                <a:cubicBezTo>
                  <a:pt x="246" y="74"/>
                  <a:pt x="248" y="71"/>
                  <a:pt x="249" y="70"/>
                </a:cubicBezTo>
                <a:close/>
                <a:moveTo>
                  <a:pt x="249" y="154"/>
                </a:moveTo>
                <a:cubicBezTo>
                  <a:pt x="246" y="150"/>
                  <a:pt x="241" y="146"/>
                  <a:pt x="235" y="146"/>
                </a:cubicBezTo>
                <a:cubicBezTo>
                  <a:pt x="235" y="50"/>
                  <a:pt x="235" y="50"/>
                  <a:pt x="235" y="50"/>
                </a:cubicBezTo>
                <a:cubicBezTo>
                  <a:pt x="209" y="50"/>
                  <a:pt x="209" y="50"/>
                  <a:pt x="209" y="50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19" y="162"/>
                  <a:pt x="227" y="170"/>
                  <a:pt x="227" y="180"/>
                </a:cubicBezTo>
                <a:cubicBezTo>
                  <a:pt x="227" y="189"/>
                  <a:pt x="219" y="197"/>
                  <a:pt x="209" y="197"/>
                </a:cubicBezTo>
                <a:cubicBezTo>
                  <a:pt x="209" y="220"/>
                  <a:pt x="209" y="220"/>
                  <a:pt x="209" y="220"/>
                </a:cubicBezTo>
                <a:cubicBezTo>
                  <a:pt x="249" y="220"/>
                  <a:pt x="249" y="220"/>
                  <a:pt x="249" y="220"/>
                </a:cubicBezTo>
                <a:cubicBezTo>
                  <a:pt x="249" y="154"/>
                  <a:pt x="249" y="154"/>
                  <a:pt x="249" y="154"/>
                </a:cubicBezTo>
                <a:close/>
                <a:moveTo>
                  <a:pt x="209" y="262"/>
                </a:moveTo>
                <a:cubicBezTo>
                  <a:pt x="209" y="232"/>
                  <a:pt x="209" y="232"/>
                  <a:pt x="209" y="232"/>
                </a:cubicBezTo>
                <a:cubicBezTo>
                  <a:pt x="226" y="232"/>
                  <a:pt x="226" y="232"/>
                  <a:pt x="226" y="232"/>
                </a:cubicBezTo>
                <a:cubicBezTo>
                  <a:pt x="226" y="249"/>
                  <a:pt x="226" y="249"/>
                  <a:pt x="226" y="249"/>
                </a:cubicBezTo>
                <a:cubicBezTo>
                  <a:pt x="226" y="257"/>
                  <a:pt x="220" y="262"/>
                  <a:pt x="213" y="262"/>
                </a:cubicBezTo>
                <a:cubicBezTo>
                  <a:pt x="209" y="262"/>
                  <a:pt x="209" y="262"/>
                  <a:pt x="209" y="262"/>
                </a:cubicBezTo>
                <a:close/>
                <a:moveTo>
                  <a:pt x="209" y="44"/>
                </a:moveTo>
                <a:cubicBezTo>
                  <a:pt x="209" y="15"/>
                  <a:pt x="209" y="15"/>
                  <a:pt x="209" y="15"/>
                </a:cubicBezTo>
                <a:cubicBezTo>
                  <a:pt x="225" y="23"/>
                  <a:pt x="235" y="33"/>
                  <a:pt x="235" y="44"/>
                </a:cubicBezTo>
                <a:lnTo>
                  <a:pt x="209" y="44"/>
                </a:lnTo>
                <a:close/>
                <a:moveTo>
                  <a:pt x="209" y="15"/>
                </a:moveTo>
                <a:cubicBezTo>
                  <a:pt x="209" y="44"/>
                  <a:pt x="209" y="44"/>
                  <a:pt x="209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9" y="37"/>
                  <a:pt x="203" y="33"/>
                  <a:pt x="203" y="28"/>
                </a:cubicBezTo>
                <a:cubicBezTo>
                  <a:pt x="203" y="24"/>
                  <a:pt x="199" y="20"/>
                  <a:pt x="195" y="20"/>
                </a:cubicBezTo>
                <a:cubicBezTo>
                  <a:pt x="195" y="20"/>
                  <a:pt x="195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200" y="11"/>
                  <a:pt x="205" y="13"/>
                  <a:pt x="209" y="15"/>
                </a:cubicBezTo>
                <a:close/>
                <a:moveTo>
                  <a:pt x="209" y="50"/>
                </a:moveTo>
                <a:cubicBezTo>
                  <a:pt x="209" y="162"/>
                  <a:pt x="209" y="162"/>
                  <a:pt x="209" y="162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03" y="162"/>
                  <a:pt x="198" y="166"/>
                  <a:pt x="195" y="171"/>
                </a:cubicBezTo>
                <a:cubicBezTo>
                  <a:pt x="195" y="120"/>
                  <a:pt x="195" y="120"/>
                  <a:pt x="195" y="120"/>
                </a:cubicBezTo>
                <a:cubicBezTo>
                  <a:pt x="201" y="120"/>
                  <a:pt x="201" y="120"/>
                  <a:pt x="201" y="120"/>
                </a:cubicBezTo>
                <a:cubicBezTo>
                  <a:pt x="201" y="70"/>
                  <a:pt x="201" y="70"/>
                  <a:pt x="201" y="70"/>
                </a:cubicBezTo>
                <a:cubicBezTo>
                  <a:pt x="195" y="70"/>
                  <a:pt x="195" y="70"/>
                  <a:pt x="195" y="70"/>
                </a:cubicBezTo>
                <a:cubicBezTo>
                  <a:pt x="195" y="50"/>
                  <a:pt x="195" y="50"/>
                  <a:pt x="195" y="50"/>
                </a:cubicBezTo>
                <a:cubicBezTo>
                  <a:pt x="209" y="50"/>
                  <a:pt x="209" y="50"/>
                  <a:pt x="209" y="50"/>
                </a:cubicBezTo>
                <a:close/>
                <a:moveTo>
                  <a:pt x="209" y="197"/>
                </a:moveTo>
                <a:cubicBezTo>
                  <a:pt x="209" y="220"/>
                  <a:pt x="209" y="220"/>
                  <a:pt x="209" y="220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95" y="188"/>
                  <a:pt x="195" y="188"/>
                  <a:pt x="195" y="188"/>
                </a:cubicBezTo>
                <a:cubicBezTo>
                  <a:pt x="198" y="193"/>
                  <a:pt x="203" y="197"/>
                  <a:pt x="209" y="197"/>
                </a:cubicBezTo>
                <a:cubicBezTo>
                  <a:pt x="209" y="197"/>
                  <a:pt x="209" y="197"/>
                  <a:pt x="209" y="197"/>
                </a:cubicBezTo>
                <a:close/>
                <a:moveTo>
                  <a:pt x="209" y="232"/>
                </a:moveTo>
                <a:cubicBezTo>
                  <a:pt x="209" y="262"/>
                  <a:pt x="209" y="262"/>
                  <a:pt x="209" y="262"/>
                </a:cubicBezTo>
                <a:cubicBezTo>
                  <a:pt x="206" y="262"/>
                  <a:pt x="206" y="262"/>
                  <a:pt x="206" y="262"/>
                </a:cubicBezTo>
                <a:cubicBezTo>
                  <a:pt x="201" y="262"/>
                  <a:pt x="197" y="260"/>
                  <a:pt x="195" y="257"/>
                </a:cubicBezTo>
                <a:cubicBezTo>
                  <a:pt x="195" y="232"/>
                  <a:pt x="195" y="232"/>
                  <a:pt x="195" y="232"/>
                </a:cubicBezTo>
                <a:lnTo>
                  <a:pt x="209" y="232"/>
                </a:lnTo>
                <a:close/>
                <a:moveTo>
                  <a:pt x="171" y="20"/>
                </a:moveTo>
                <a:cubicBezTo>
                  <a:pt x="175" y="20"/>
                  <a:pt x="179" y="24"/>
                  <a:pt x="179" y="28"/>
                </a:cubicBezTo>
                <a:cubicBezTo>
                  <a:pt x="179" y="33"/>
                  <a:pt x="175" y="37"/>
                  <a:pt x="171" y="37"/>
                </a:cubicBezTo>
                <a:cubicBezTo>
                  <a:pt x="170" y="37"/>
                  <a:pt x="169" y="37"/>
                  <a:pt x="168" y="36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0" y="37"/>
                  <a:pt x="186" y="33"/>
                  <a:pt x="186" y="28"/>
                </a:cubicBezTo>
                <a:cubicBezTo>
                  <a:pt x="186" y="24"/>
                  <a:pt x="190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187" y="6"/>
                  <a:pt x="178" y="4"/>
                  <a:pt x="168" y="3"/>
                </a:cubicBezTo>
                <a:cubicBezTo>
                  <a:pt x="168" y="21"/>
                  <a:pt x="168" y="21"/>
                  <a:pt x="168" y="21"/>
                </a:cubicBezTo>
                <a:cubicBezTo>
                  <a:pt x="169" y="20"/>
                  <a:pt x="170" y="20"/>
                  <a:pt x="171" y="20"/>
                </a:cubicBezTo>
                <a:close/>
                <a:moveTo>
                  <a:pt x="195" y="50"/>
                </a:moveTo>
                <a:cubicBezTo>
                  <a:pt x="195" y="70"/>
                  <a:pt x="195" y="70"/>
                  <a:pt x="195" y="70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8" y="50"/>
                  <a:pt x="168" y="50"/>
                  <a:pt x="168" y="50"/>
                </a:cubicBezTo>
                <a:cubicBezTo>
                  <a:pt x="195" y="50"/>
                  <a:pt x="195" y="50"/>
                  <a:pt x="195" y="50"/>
                </a:cubicBezTo>
                <a:close/>
                <a:moveTo>
                  <a:pt x="195" y="120"/>
                </a:moveTo>
                <a:cubicBezTo>
                  <a:pt x="195" y="171"/>
                  <a:pt x="195" y="171"/>
                  <a:pt x="195" y="171"/>
                </a:cubicBezTo>
                <a:cubicBezTo>
                  <a:pt x="193" y="173"/>
                  <a:pt x="192" y="176"/>
                  <a:pt x="192" y="180"/>
                </a:cubicBezTo>
                <a:cubicBezTo>
                  <a:pt x="192" y="183"/>
                  <a:pt x="193" y="186"/>
                  <a:pt x="195" y="188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95" y="120"/>
                  <a:pt x="195" y="120"/>
                  <a:pt x="195" y="120"/>
                </a:cubicBezTo>
                <a:close/>
                <a:moveTo>
                  <a:pt x="195" y="232"/>
                </a:moveTo>
                <a:cubicBezTo>
                  <a:pt x="195" y="257"/>
                  <a:pt x="195" y="257"/>
                  <a:pt x="195" y="257"/>
                </a:cubicBezTo>
                <a:cubicBezTo>
                  <a:pt x="193" y="254"/>
                  <a:pt x="192" y="252"/>
                  <a:pt x="192" y="249"/>
                </a:cubicBezTo>
                <a:cubicBezTo>
                  <a:pt x="192" y="232"/>
                  <a:pt x="192" y="232"/>
                  <a:pt x="192" y="232"/>
                </a:cubicBezTo>
                <a:lnTo>
                  <a:pt x="195" y="232"/>
                </a:lnTo>
                <a:close/>
                <a:moveTo>
                  <a:pt x="168" y="36"/>
                </a:moveTo>
                <a:cubicBezTo>
                  <a:pt x="165" y="35"/>
                  <a:pt x="162" y="32"/>
                  <a:pt x="162" y="28"/>
                </a:cubicBezTo>
                <a:cubicBezTo>
                  <a:pt x="162" y="25"/>
                  <a:pt x="165" y="22"/>
                  <a:pt x="168" y="21"/>
                </a:cubicBezTo>
                <a:cubicBezTo>
                  <a:pt x="168" y="3"/>
                  <a:pt x="168" y="3"/>
                  <a:pt x="168" y="3"/>
                </a:cubicBezTo>
                <a:cubicBezTo>
                  <a:pt x="157" y="1"/>
                  <a:pt x="144" y="0"/>
                  <a:pt x="131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68" y="36"/>
                  <a:pt x="168" y="36"/>
                  <a:pt x="168" y="36"/>
                </a:cubicBezTo>
                <a:close/>
                <a:moveTo>
                  <a:pt x="168" y="50"/>
                </a:moveTo>
                <a:cubicBezTo>
                  <a:pt x="168" y="70"/>
                  <a:pt x="168" y="70"/>
                  <a:pt x="168" y="70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120"/>
                  <a:pt x="135" y="120"/>
                  <a:pt x="135" y="1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30" y="220"/>
                  <a:pt x="130" y="220"/>
                  <a:pt x="130" y="220"/>
                </a:cubicBezTo>
                <a:cubicBezTo>
                  <a:pt x="130" y="198"/>
                  <a:pt x="130" y="198"/>
                  <a:pt x="130" y="198"/>
                </a:cubicBezTo>
                <a:cubicBezTo>
                  <a:pt x="167" y="198"/>
                  <a:pt x="167" y="198"/>
                  <a:pt x="167" y="198"/>
                </a:cubicBezTo>
                <a:cubicBezTo>
                  <a:pt x="167" y="187"/>
                  <a:pt x="167" y="187"/>
                  <a:pt x="167" y="187"/>
                </a:cubicBezTo>
                <a:cubicBezTo>
                  <a:pt x="130" y="187"/>
                  <a:pt x="130" y="187"/>
                  <a:pt x="130" y="187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67" y="179"/>
                  <a:pt x="167" y="179"/>
                  <a:pt x="167" y="179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30" y="167"/>
                  <a:pt x="130" y="167"/>
                  <a:pt x="130" y="167"/>
                </a:cubicBezTo>
                <a:cubicBezTo>
                  <a:pt x="130" y="159"/>
                  <a:pt x="130" y="159"/>
                  <a:pt x="130" y="159"/>
                </a:cubicBezTo>
                <a:cubicBezTo>
                  <a:pt x="167" y="159"/>
                  <a:pt x="167" y="159"/>
                  <a:pt x="167" y="159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30" y="50"/>
                  <a:pt x="130" y="50"/>
                  <a:pt x="130" y="50"/>
                </a:cubicBezTo>
                <a:lnTo>
                  <a:pt x="168" y="50"/>
                </a:lnTo>
                <a:close/>
                <a:moveTo>
                  <a:pt x="130" y="0"/>
                </a:moveTo>
                <a:cubicBezTo>
                  <a:pt x="130" y="44"/>
                  <a:pt x="130" y="44"/>
                  <a:pt x="130" y="44"/>
                </a:cubicBezTo>
                <a:cubicBezTo>
                  <a:pt x="93" y="44"/>
                  <a:pt x="93" y="44"/>
                  <a:pt x="93" y="44"/>
                </a:cubicBezTo>
                <a:cubicBezTo>
                  <a:pt x="93" y="36"/>
                  <a:pt x="93" y="36"/>
                  <a:pt x="93" y="36"/>
                </a:cubicBezTo>
                <a:cubicBezTo>
                  <a:pt x="96" y="35"/>
                  <a:pt x="99" y="32"/>
                  <a:pt x="99" y="28"/>
                </a:cubicBezTo>
                <a:cubicBezTo>
                  <a:pt x="99" y="25"/>
                  <a:pt x="96" y="22"/>
                  <a:pt x="93" y="21"/>
                </a:cubicBezTo>
                <a:cubicBezTo>
                  <a:pt x="93" y="3"/>
                  <a:pt x="93" y="3"/>
                  <a:pt x="93" y="3"/>
                </a:cubicBezTo>
                <a:cubicBezTo>
                  <a:pt x="104" y="1"/>
                  <a:pt x="117" y="0"/>
                  <a:pt x="130" y="0"/>
                </a:cubicBezTo>
                <a:close/>
                <a:moveTo>
                  <a:pt x="130" y="50"/>
                </a:moveTo>
                <a:cubicBezTo>
                  <a:pt x="130" y="147"/>
                  <a:pt x="130" y="147"/>
                  <a:pt x="130" y="147"/>
                </a:cubicBezTo>
                <a:cubicBezTo>
                  <a:pt x="93" y="147"/>
                  <a:pt x="93" y="147"/>
                  <a:pt x="93" y="147"/>
                </a:cubicBezTo>
                <a:cubicBezTo>
                  <a:pt x="93" y="120"/>
                  <a:pt x="93" y="120"/>
                  <a:pt x="93" y="120"/>
                </a:cubicBezTo>
                <a:cubicBezTo>
                  <a:pt x="126" y="120"/>
                  <a:pt x="126" y="120"/>
                  <a:pt x="126" y="120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50"/>
                  <a:pt x="93" y="50"/>
                  <a:pt x="93" y="50"/>
                </a:cubicBezTo>
                <a:cubicBezTo>
                  <a:pt x="130" y="50"/>
                  <a:pt x="130" y="50"/>
                  <a:pt x="130" y="50"/>
                </a:cubicBezTo>
                <a:close/>
                <a:moveTo>
                  <a:pt x="130" y="159"/>
                </a:moveTo>
                <a:cubicBezTo>
                  <a:pt x="130" y="167"/>
                  <a:pt x="130" y="167"/>
                  <a:pt x="130" y="167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130" y="159"/>
                  <a:pt x="130" y="159"/>
                  <a:pt x="130" y="159"/>
                </a:cubicBezTo>
                <a:close/>
                <a:moveTo>
                  <a:pt x="130" y="179"/>
                </a:moveTo>
                <a:cubicBezTo>
                  <a:pt x="130" y="187"/>
                  <a:pt x="130" y="187"/>
                  <a:pt x="130" y="187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130" y="179"/>
                  <a:pt x="130" y="179"/>
                  <a:pt x="130" y="179"/>
                </a:cubicBezTo>
                <a:close/>
                <a:moveTo>
                  <a:pt x="130" y="198"/>
                </a:moveTo>
                <a:cubicBezTo>
                  <a:pt x="130" y="220"/>
                  <a:pt x="130" y="220"/>
                  <a:pt x="130" y="220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93" y="198"/>
                  <a:pt x="93" y="198"/>
                  <a:pt x="93" y="198"/>
                </a:cubicBezTo>
                <a:lnTo>
                  <a:pt x="130" y="198"/>
                </a:lnTo>
                <a:close/>
                <a:moveTo>
                  <a:pt x="93" y="3"/>
                </a:moveTo>
                <a:cubicBezTo>
                  <a:pt x="93" y="21"/>
                  <a:pt x="93" y="21"/>
                  <a:pt x="93" y="21"/>
                </a:cubicBezTo>
                <a:cubicBezTo>
                  <a:pt x="92" y="20"/>
                  <a:pt x="92" y="20"/>
                  <a:pt x="91" y="20"/>
                </a:cubicBezTo>
                <a:cubicBezTo>
                  <a:pt x="86" y="20"/>
                  <a:pt x="83" y="24"/>
                  <a:pt x="83" y="28"/>
                </a:cubicBezTo>
                <a:cubicBezTo>
                  <a:pt x="83" y="33"/>
                  <a:pt x="86" y="37"/>
                  <a:pt x="91" y="37"/>
                </a:cubicBezTo>
                <a:cubicBezTo>
                  <a:pt x="92" y="37"/>
                  <a:pt x="92" y="37"/>
                  <a:pt x="93" y="36"/>
                </a:cubicBezTo>
                <a:cubicBezTo>
                  <a:pt x="93" y="44"/>
                  <a:pt x="93" y="44"/>
                  <a:pt x="93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7" y="37"/>
                  <a:pt x="67" y="37"/>
                  <a:pt x="67" y="37"/>
                </a:cubicBezTo>
                <a:cubicBezTo>
                  <a:pt x="71" y="37"/>
                  <a:pt x="75" y="33"/>
                  <a:pt x="75" y="28"/>
                </a:cubicBezTo>
                <a:cubicBezTo>
                  <a:pt x="75" y="24"/>
                  <a:pt x="71" y="20"/>
                  <a:pt x="67" y="20"/>
                </a:cubicBezTo>
                <a:cubicBezTo>
                  <a:pt x="67" y="9"/>
                  <a:pt x="67" y="9"/>
                  <a:pt x="67" y="9"/>
                </a:cubicBezTo>
                <a:cubicBezTo>
                  <a:pt x="75" y="6"/>
                  <a:pt x="84" y="4"/>
                  <a:pt x="93" y="3"/>
                </a:cubicBezTo>
                <a:close/>
                <a:moveTo>
                  <a:pt x="93" y="50"/>
                </a:moveTo>
                <a:cubicBezTo>
                  <a:pt x="93" y="70"/>
                  <a:pt x="93" y="70"/>
                  <a:pt x="93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67" y="50"/>
                  <a:pt x="67" y="50"/>
                  <a:pt x="67" y="50"/>
                </a:cubicBezTo>
                <a:cubicBezTo>
                  <a:pt x="93" y="50"/>
                  <a:pt x="93" y="50"/>
                  <a:pt x="93" y="50"/>
                </a:cubicBezTo>
                <a:close/>
                <a:moveTo>
                  <a:pt x="93" y="120"/>
                </a:moveTo>
                <a:cubicBezTo>
                  <a:pt x="93" y="147"/>
                  <a:pt x="93" y="147"/>
                  <a:pt x="93" y="147"/>
                </a:cubicBezTo>
                <a:cubicBezTo>
                  <a:pt x="92" y="147"/>
                  <a:pt x="92" y="147"/>
                  <a:pt x="92" y="147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79"/>
                  <a:pt x="92" y="179"/>
                  <a:pt x="92" y="179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2" y="187"/>
                  <a:pt x="92" y="187"/>
                  <a:pt x="92" y="187"/>
                </a:cubicBezTo>
                <a:cubicBezTo>
                  <a:pt x="92" y="198"/>
                  <a:pt x="92" y="198"/>
                  <a:pt x="92" y="198"/>
                </a:cubicBezTo>
                <a:cubicBezTo>
                  <a:pt x="93" y="198"/>
                  <a:pt x="93" y="198"/>
                  <a:pt x="93" y="198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67" y="220"/>
                  <a:pt x="67" y="220"/>
                  <a:pt x="67" y="220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8" y="186"/>
                  <a:pt x="69" y="183"/>
                  <a:pt x="69" y="180"/>
                </a:cubicBezTo>
                <a:cubicBezTo>
                  <a:pt x="69" y="176"/>
                  <a:pt x="68" y="173"/>
                  <a:pt x="67" y="171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93" y="120"/>
                  <a:pt x="93" y="120"/>
                  <a:pt x="93" y="120"/>
                </a:cubicBezTo>
                <a:close/>
                <a:moveTo>
                  <a:pt x="67" y="257"/>
                </a:moveTo>
                <a:cubicBezTo>
                  <a:pt x="67" y="232"/>
                  <a:pt x="67" y="232"/>
                  <a:pt x="67" y="232"/>
                </a:cubicBezTo>
                <a:cubicBezTo>
                  <a:pt x="69" y="232"/>
                  <a:pt x="69" y="232"/>
                  <a:pt x="69" y="232"/>
                </a:cubicBezTo>
                <a:cubicBezTo>
                  <a:pt x="69" y="249"/>
                  <a:pt x="69" y="249"/>
                  <a:pt x="69" y="249"/>
                </a:cubicBezTo>
                <a:cubicBezTo>
                  <a:pt x="69" y="252"/>
                  <a:pt x="68" y="254"/>
                  <a:pt x="67" y="257"/>
                </a:cubicBezTo>
                <a:close/>
                <a:moveTo>
                  <a:pt x="67" y="9"/>
                </a:moveTo>
                <a:cubicBezTo>
                  <a:pt x="67" y="20"/>
                  <a:pt x="67" y="20"/>
                  <a:pt x="67" y="20"/>
                </a:cubicBezTo>
                <a:cubicBezTo>
                  <a:pt x="62" y="20"/>
                  <a:pt x="58" y="24"/>
                  <a:pt x="58" y="28"/>
                </a:cubicBezTo>
                <a:cubicBezTo>
                  <a:pt x="58" y="33"/>
                  <a:pt x="62" y="37"/>
                  <a:pt x="67" y="37"/>
                </a:cubicBezTo>
                <a:cubicBezTo>
                  <a:pt x="67" y="44"/>
                  <a:pt x="67" y="44"/>
                  <a:pt x="67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15"/>
                  <a:pt x="52" y="15"/>
                  <a:pt x="52" y="15"/>
                </a:cubicBezTo>
                <a:cubicBezTo>
                  <a:pt x="56" y="13"/>
                  <a:pt x="61" y="11"/>
                  <a:pt x="67" y="9"/>
                </a:cubicBezTo>
                <a:close/>
                <a:moveTo>
                  <a:pt x="67" y="50"/>
                </a:moveTo>
                <a:cubicBezTo>
                  <a:pt x="67" y="70"/>
                  <a:pt x="67" y="70"/>
                  <a:pt x="67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67" y="171"/>
                  <a:pt x="67" y="171"/>
                  <a:pt x="67" y="171"/>
                </a:cubicBezTo>
                <a:cubicBezTo>
                  <a:pt x="64" y="166"/>
                  <a:pt x="58" y="162"/>
                  <a:pt x="52" y="162"/>
                </a:cubicBezTo>
                <a:cubicBezTo>
                  <a:pt x="52" y="50"/>
                  <a:pt x="52" y="50"/>
                  <a:pt x="52" y="50"/>
                </a:cubicBezTo>
                <a:cubicBezTo>
                  <a:pt x="67" y="50"/>
                  <a:pt x="67" y="50"/>
                  <a:pt x="67" y="50"/>
                </a:cubicBezTo>
                <a:close/>
                <a:moveTo>
                  <a:pt x="67" y="188"/>
                </a:moveTo>
                <a:cubicBezTo>
                  <a:pt x="67" y="220"/>
                  <a:pt x="67" y="220"/>
                  <a:pt x="67" y="220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52" y="197"/>
                  <a:pt x="52" y="197"/>
                  <a:pt x="52" y="197"/>
                </a:cubicBezTo>
                <a:cubicBezTo>
                  <a:pt x="58" y="197"/>
                  <a:pt x="64" y="193"/>
                  <a:pt x="67" y="188"/>
                </a:cubicBezTo>
                <a:close/>
                <a:moveTo>
                  <a:pt x="67" y="232"/>
                </a:moveTo>
                <a:cubicBezTo>
                  <a:pt x="67" y="257"/>
                  <a:pt x="67" y="257"/>
                  <a:pt x="67" y="257"/>
                </a:cubicBezTo>
                <a:cubicBezTo>
                  <a:pt x="64" y="260"/>
                  <a:pt x="60" y="262"/>
                  <a:pt x="56" y="262"/>
                </a:cubicBezTo>
                <a:cubicBezTo>
                  <a:pt x="52" y="262"/>
                  <a:pt x="52" y="262"/>
                  <a:pt x="52" y="262"/>
                </a:cubicBezTo>
                <a:cubicBezTo>
                  <a:pt x="52" y="232"/>
                  <a:pt x="52" y="232"/>
                  <a:pt x="52" y="232"/>
                </a:cubicBezTo>
                <a:lnTo>
                  <a:pt x="67" y="232"/>
                </a:lnTo>
                <a:close/>
                <a:moveTo>
                  <a:pt x="52" y="15"/>
                </a:moveTo>
                <a:cubicBezTo>
                  <a:pt x="52" y="44"/>
                  <a:pt x="52" y="44"/>
                  <a:pt x="52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33"/>
                  <a:pt x="36" y="23"/>
                  <a:pt x="52" y="15"/>
                </a:cubicBezTo>
                <a:close/>
                <a:moveTo>
                  <a:pt x="52" y="50"/>
                </a:moveTo>
                <a:cubicBezTo>
                  <a:pt x="52" y="162"/>
                  <a:pt x="52" y="162"/>
                  <a:pt x="52" y="162"/>
                </a:cubicBezTo>
                <a:cubicBezTo>
                  <a:pt x="42" y="162"/>
                  <a:pt x="35" y="170"/>
                  <a:pt x="35" y="180"/>
                </a:cubicBezTo>
                <a:cubicBezTo>
                  <a:pt x="35" y="189"/>
                  <a:pt x="42" y="197"/>
                  <a:pt x="52" y="197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12" y="220"/>
                  <a:pt x="12" y="220"/>
                  <a:pt x="12" y="220"/>
                </a:cubicBezTo>
                <a:cubicBezTo>
                  <a:pt x="12" y="154"/>
                  <a:pt x="12" y="154"/>
                  <a:pt x="12" y="154"/>
                </a:cubicBezTo>
                <a:cubicBezTo>
                  <a:pt x="15" y="150"/>
                  <a:pt x="21" y="146"/>
                  <a:pt x="27" y="146"/>
                </a:cubicBezTo>
                <a:cubicBezTo>
                  <a:pt x="27" y="50"/>
                  <a:pt x="27" y="50"/>
                  <a:pt x="27" y="50"/>
                </a:cubicBezTo>
                <a:cubicBezTo>
                  <a:pt x="52" y="50"/>
                  <a:pt x="52" y="50"/>
                  <a:pt x="52" y="50"/>
                </a:cubicBezTo>
                <a:close/>
                <a:moveTo>
                  <a:pt x="52" y="232"/>
                </a:moveTo>
                <a:cubicBezTo>
                  <a:pt x="52" y="262"/>
                  <a:pt x="52" y="262"/>
                  <a:pt x="52" y="262"/>
                </a:cubicBezTo>
                <a:cubicBezTo>
                  <a:pt x="48" y="262"/>
                  <a:pt x="48" y="262"/>
                  <a:pt x="48" y="262"/>
                </a:cubicBezTo>
                <a:cubicBezTo>
                  <a:pt x="41" y="262"/>
                  <a:pt x="35" y="257"/>
                  <a:pt x="35" y="249"/>
                </a:cubicBezTo>
                <a:cubicBezTo>
                  <a:pt x="35" y="232"/>
                  <a:pt x="35" y="232"/>
                  <a:pt x="35" y="232"/>
                </a:cubicBezTo>
                <a:cubicBezTo>
                  <a:pt x="52" y="232"/>
                  <a:pt x="52" y="232"/>
                  <a:pt x="52" y="232"/>
                </a:cubicBezTo>
                <a:close/>
                <a:moveTo>
                  <a:pt x="12" y="114"/>
                </a:moveTo>
                <a:cubicBezTo>
                  <a:pt x="14" y="114"/>
                  <a:pt x="15" y="112"/>
                  <a:pt x="15" y="110"/>
                </a:cubicBezTo>
                <a:cubicBezTo>
                  <a:pt x="15" y="76"/>
                  <a:pt x="15" y="76"/>
                  <a:pt x="15" y="76"/>
                </a:cubicBezTo>
                <a:cubicBezTo>
                  <a:pt x="15" y="74"/>
                  <a:pt x="14" y="71"/>
                  <a:pt x="12" y="70"/>
                </a:cubicBezTo>
                <a:lnTo>
                  <a:pt x="12" y="114"/>
                </a:lnTo>
                <a:close/>
                <a:moveTo>
                  <a:pt x="12" y="70"/>
                </a:move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1" y="114"/>
                  <a:pt x="11" y="113"/>
                </a:cubicBezTo>
                <a:cubicBezTo>
                  <a:pt x="4" y="111"/>
                  <a:pt x="4" y="111"/>
                  <a:pt x="4" y="111"/>
                </a:cubicBezTo>
                <a:cubicBezTo>
                  <a:pt x="2" y="110"/>
                  <a:pt x="0" y="107"/>
                  <a:pt x="0" y="10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7"/>
                  <a:pt x="2" y="66"/>
                  <a:pt x="4" y="67"/>
                </a:cubicBezTo>
                <a:cubicBezTo>
                  <a:pt x="11" y="69"/>
                  <a:pt x="11" y="69"/>
                  <a:pt x="11" y="69"/>
                </a:cubicBezTo>
                <a:cubicBezTo>
                  <a:pt x="11" y="70"/>
                  <a:pt x="12" y="70"/>
                  <a:pt x="12" y="70"/>
                </a:cubicBezTo>
                <a:close/>
                <a:moveTo>
                  <a:pt x="12" y="154"/>
                </a:moveTo>
                <a:cubicBezTo>
                  <a:pt x="12" y="220"/>
                  <a:pt x="12" y="220"/>
                  <a:pt x="12" y="220"/>
                </a:cubicBezTo>
                <a:cubicBezTo>
                  <a:pt x="9" y="220"/>
                  <a:pt x="9" y="220"/>
                  <a:pt x="9" y="220"/>
                </a:cubicBezTo>
                <a:cubicBezTo>
                  <a:pt x="9" y="164"/>
                  <a:pt x="9" y="164"/>
                  <a:pt x="9" y="164"/>
                </a:cubicBezTo>
                <a:cubicBezTo>
                  <a:pt x="9" y="160"/>
                  <a:pt x="10" y="157"/>
                  <a:pt x="12" y="154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81" name="Freeform 76"/>
          <p:cNvSpPr>
            <a:spLocks noEditPoints="1"/>
          </p:cNvSpPr>
          <p:nvPr/>
        </p:nvSpPr>
        <p:spPr bwMode="auto">
          <a:xfrm>
            <a:off x="7192195" y="3632786"/>
            <a:ext cx="642771" cy="487236"/>
          </a:xfrm>
          <a:custGeom>
            <a:avLst/>
            <a:gdLst>
              <a:gd name="T0" fmla="*/ 271 w 295"/>
              <a:gd name="T1" fmla="*/ 0 h 224"/>
              <a:gd name="T2" fmla="*/ 277 w 295"/>
              <a:gd name="T3" fmla="*/ 35 h 224"/>
              <a:gd name="T4" fmla="*/ 224 w 295"/>
              <a:gd name="T5" fmla="*/ 224 h 224"/>
              <a:gd name="T6" fmla="*/ 248 w 295"/>
              <a:gd name="T7" fmla="*/ 188 h 224"/>
              <a:gd name="T8" fmla="*/ 249 w 295"/>
              <a:gd name="T9" fmla="*/ 29 h 224"/>
              <a:gd name="T10" fmla="*/ 224 w 295"/>
              <a:gd name="T11" fmla="*/ 194 h 224"/>
              <a:gd name="T12" fmla="*/ 224 w 295"/>
              <a:gd name="T13" fmla="*/ 16 h 224"/>
              <a:gd name="T14" fmla="*/ 224 w 295"/>
              <a:gd name="T15" fmla="*/ 208 h 224"/>
              <a:gd name="T16" fmla="*/ 224 w 295"/>
              <a:gd name="T17" fmla="*/ 179 h 224"/>
              <a:gd name="T18" fmla="*/ 224 w 295"/>
              <a:gd name="T19" fmla="*/ 194 h 224"/>
              <a:gd name="T20" fmla="*/ 201 w 295"/>
              <a:gd name="T21" fmla="*/ 128 h 224"/>
              <a:gd name="T22" fmla="*/ 203 w 295"/>
              <a:gd name="T23" fmla="*/ 98 h 224"/>
              <a:gd name="T24" fmla="*/ 195 w 295"/>
              <a:gd name="T25" fmla="*/ 67 h 224"/>
              <a:gd name="T26" fmla="*/ 187 w 295"/>
              <a:gd name="T27" fmla="*/ 128 h 224"/>
              <a:gd name="T28" fmla="*/ 187 w 295"/>
              <a:gd name="T29" fmla="*/ 100 h 224"/>
              <a:gd name="T30" fmla="*/ 190 w 295"/>
              <a:gd name="T31" fmla="*/ 75 h 224"/>
              <a:gd name="T32" fmla="*/ 187 w 295"/>
              <a:gd name="T33" fmla="*/ 0 h 224"/>
              <a:gd name="T34" fmla="*/ 187 w 295"/>
              <a:gd name="T35" fmla="*/ 0 h 224"/>
              <a:gd name="T36" fmla="*/ 147 w 295"/>
              <a:gd name="T37" fmla="*/ 208 h 224"/>
              <a:gd name="T38" fmla="*/ 182 w 295"/>
              <a:gd name="T39" fmla="*/ 67 h 224"/>
              <a:gd name="T40" fmla="*/ 168 w 295"/>
              <a:gd name="T41" fmla="*/ 109 h 224"/>
              <a:gd name="T42" fmla="*/ 187 w 295"/>
              <a:gd name="T43" fmla="*/ 194 h 224"/>
              <a:gd name="T44" fmla="*/ 148 w 295"/>
              <a:gd name="T45" fmla="*/ 125 h 224"/>
              <a:gd name="T46" fmla="*/ 147 w 295"/>
              <a:gd name="T47" fmla="*/ 106 h 224"/>
              <a:gd name="T48" fmla="*/ 184 w 295"/>
              <a:gd name="T49" fmla="*/ 70 h 224"/>
              <a:gd name="T50" fmla="*/ 187 w 295"/>
              <a:gd name="T51" fmla="*/ 91 h 224"/>
              <a:gd name="T52" fmla="*/ 179 w 295"/>
              <a:gd name="T53" fmla="*/ 116 h 224"/>
              <a:gd name="T54" fmla="*/ 187 w 295"/>
              <a:gd name="T55" fmla="*/ 100 h 224"/>
              <a:gd name="T56" fmla="*/ 147 w 295"/>
              <a:gd name="T57" fmla="*/ 16 h 224"/>
              <a:gd name="T58" fmla="*/ 147 w 295"/>
              <a:gd name="T59" fmla="*/ 208 h 224"/>
              <a:gd name="T60" fmla="*/ 147 w 295"/>
              <a:gd name="T61" fmla="*/ 106 h 224"/>
              <a:gd name="T62" fmla="*/ 127 w 295"/>
              <a:gd name="T63" fmla="*/ 121 h 224"/>
              <a:gd name="T64" fmla="*/ 147 w 295"/>
              <a:gd name="T65" fmla="*/ 137 h 224"/>
              <a:gd name="T66" fmla="*/ 102 w 295"/>
              <a:gd name="T67" fmla="*/ 156 h 224"/>
              <a:gd name="T68" fmla="*/ 109 w 295"/>
              <a:gd name="T69" fmla="*/ 113 h 224"/>
              <a:gd name="T70" fmla="*/ 100 w 295"/>
              <a:gd name="T71" fmla="*/ 93 h 224"/>
              <a:gd name="T72" fmla="*/ 111 w 295"/>
              <a:gd name="T73" fmla="*/ 97 h 224"/>
              <a:gd name="T74" fmla="*/ 99 w 295"/>
              <a:gd name="T75" fmla="*/ 88 h 224"/>
              <a:gd name="T76" fmla="*/ 101 w 295"/>
              <a:gd name="T77" fmla="*/ 150 h 224"/>
              <a:gd name="T78" fmla="*/ 99 w 295"/>
              <a:gd name="T79" fmla="*/ 123 h 224"/>
              <a:gd name="T80" fmla="*/ 0 w 295"/>
              <a:gd name="T81" fmla="*/ 23 h 224"/>
              <a:gd name="T82" fmla="*/ 99 w 295"/>
              <a:gd name="T83" fmla="*/ 208 h 224"/>
              <a:gd name="T84" fmla="*/ 17 w 295"/>
              <a:gd name="T85" fmla="*/ 35 h 224"/>
              <a:gd name="T86" fmla="*/ 99 w 295"/>
              <a:gd name="T87" fmla="*/ 29 h 224"/>
              <a:gd name="T88" fmla="*/ 79 w 295"/>
              <a:gd name="T89" fmla="*/ 129 h 224"/>
              <a:gd name="T90" fmla="*/ 99 w 295"/>
              <a:gd name="T91" fmla="*/ 157 h 224"/>
              <a:gd name="T92" fmla="*/ 30 w 295"/>
              <a:gd name="T93" fmla="*/ 45 h 224"/>
              <a:gd name="T94" fmla="*/ 99 w 295"/>
              <a:gd name="T95" fmla="*/ 115 h 224"/>
              <a:gd name="T96" fmla="*/ 99 w 295"/>
              <a:gd name="T97" fmla="*/ 123 h 224"/>
              <a:gd name="T98" fmla="*/ 91 w 295"/>
              <a:gd name="T99" fmla="*/ 133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95" h="224">
                <a:moveTo>
                  <a:pt x="271" y="224"/>
                </a:moveTo>
                <a:cubicBezTo>
                  <a:pt x="284" y="224"/>
                  <a:pt x="295" y="213"/>
                  <a:pt x="295" y="200"/>
                </a:cubicBezTo>
                <a:cubicBezTo>
                  <a:pt x="295" y="23"/>
                  <a:pt x="295" y="23"/>
                  <a:pt x="295" y="23"/>
                </a:cubicBezTo>
                <a:cubicBezTo>
                  <a:pt x="295" y="10"/>
                  <a:pt x="284" y="0"/>
                  <a:pt x="271" y="0"/>
                </a:cubicBezTo>
                <a:cubicBezTo>
                  <a:pt x="224" y="0"/>
                  <a:pt x="224" y="0"/>
                  <a:pt x="224" y="0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58" y="16"/>
                  <a:pt x="258" y="16"/>
                  <a:pt x="258" y="16"/>
                </a:cubicBezTo>
                <a:cubicBezTo>
                  <a:pt x="268" y="16"/>
                  <a:pt x="277" y="24"/>
                  <a:pt x="277" y="35"/>
                </a:cubicBezTo>
                <a:cubicBezTo>
                  <a:pt x="277" y="189"/>
                  <a:pt x="277" y="189"/>
                  <a:pt x="277" y="189"/>
                </a:cubicBezTo>
                <a:cubicBezTo>
                  <a:pt x="277" y="199"/>
                  <a:pt x="268" y="208"/>
                  <a:pt x="258" y="208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224" y="224"/>
                  <a:pt x="224" y="224"/>
                  <a:pt x="224" y="224"/>
                </a:cubicBezTo>
                <a:cubicBezTo>
                  <a:pt x="271" y="224"/>
                  <a:pt x="271" y="224"/>
                  <a:pt x="271" y="224"/>
                </a:cubicBezTo>
                <a:close/>
                <a:moveTo>
                  <a:pt x="224" y="194"/>
                </a:moveTo>
                <a:cubicBezTo>
                  <a:pt x="224" y="188"/>
                  <a:pt x="224" y="188"/>
                  <a:pt x="224" y="188"/>
                </a:cubicBezTo>
                <a:cubicBezTo>
                  <a:pt x="248" y="188"/>
                  <a:pt x="248" y="188"/>
                  <a:pt x="248" y="188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24" y="179"/>
                  <a:pt x="224" y="179"/>
                  <a:pt x="224" y="179"/>
                </a:cubicBezTo>
                <a:cubicBezTo>
                  <a:pt x="224" y="29"/>
                  <a:pt x="224" y="29"/>
                  <a:pt x="224" y="29"/>
                </a:cubicBezTo>
                <a:cubicBezTo>
                  <a:pt x="249" y="29"/>
                  <a:pt x="249" y="29"/>
                  <a:pt x="249" y="29"/>
                </a:cubicBezTo>
                <a:cubicBezTo>
                  <a:pt x="257" y="29"/>
                  <a:pt x="264" y="36"/>
                  <a:pt x="264" y="45"/>
                </a:cubicBezTo>
                <a:cubicBezTo>
                  <a:pt x="264" y="179"/>
                  <a:pt x="264" y="179"/>
                  <a:pt x="264" y="179"/>
                </a:cubicBezTo>
                <a:cubicBezTo>
                  <a:pt x="264" y="187"/>
                  <a:pt x="257" y="194"/>
                  <a:pt x="249" y="194"/>
                </a:cubicBezTo>
                <a:lnTo>
                  <a:pt x="224" y="194"/>
                </a:lnTo>
                <a:close/>
                <a:moveTo>
                  <a:pt x="224" y="0"/>
                </a:moveTo>
                <a:cubicBezTo>
                  <a:pt x="187" y="0"/>
                  <a:pt x="187" y="0"/>
                  <a:pt x="187" y="0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24" y="0"/>
                  <a:pt x="224" y="0"/>
                  <a:pt x="224" y="0"/>
                </a:cubicBezTo>
                <a:close/>
                <a:moveTo>
                  <a:pt x="187" y="224"/>
                </a:moveTo>
                <a:cubicBezTo>
                  <a:pt x="224" y="224"/>
                  <a:pt x="224" y="224"/>
                  <a:pt x="224" y="224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87" y="224"/>
                  <a:pt x="187" y="224"/>
                  <a:pt x="187" y="224"/>
                </a:cubicBezTo>
                <a:close/>
                <a:moveTo>
                  <a:pt x="224" y="29"/>
                </a:moveTo>
                <a:cubicBezTo>
                  <a:pt x="224" y="179"/>
                  <a:pt x="224" y="179"/>
                  <a:pt x="224" y="179"/>
                </a:cubicBezTo>
                <a:cubicBezTo>
                  <a:pt x="200" y="179"/>
                  <a:pt x="200" y="179"/>
                  <a:pt x="200" y="179"/>
                </a:cubicBezTo>
                <a:cubicBezTo>
                  <a:pt x="200" y="188"/>
                  <a:pt x="200" y="188"/>
                  <a:pt x="200" y="188"/>
                </a:cubicBezTo>
                <a:cubicBezTo>
                  <a:pt x="224" y="188"/>
                  <a:pt x="224" y="188"/>
                  <a:pt x="224" y="188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87" y="135"/>
                  <a:pt x="187" y="135"/>
                  <a:pt x="187" y="135"/>
                </a:cubicBezTo>
                <a:cubicBezTo>
                  <a:pt x="188" y="135"/>
                  <a:pt x="189" y="134"/>
                  <a:pt x="189" y="134"/>
                </a:cubicBezTo>
                <a:cubicBezTo>
                  <a:pt x="194" y="133"/>
                  <a:pt x="197" y="131"/>
                  <a:pt x="201" y="128"/>
                </a:cubicBezTo>
                <a:cubicBezTo>
                  <a:pt x="204" y="124"/>
                  <a:pt x="206" y="121"/>
                  <a:pt x="207" y="117"/>
                </a:cubicBezTo>
                <a:cubicBezTo>
                  <a:pt x="208" y="115"/>
                  <a:pt x="208" y="113"/>
                  <a:pt x="208" y="111"/>
                </a:cubicBezTo>
                <a:cubicBezTo>
                  <a:pt x="208" y="109"/>
                  <a:pt x="208" y="107"/>
                  <a:pt x="207" y="104"/>
                </a:cubicBezTo>
                <a:cubicBezTo>
                  <a:pt x="207" y="102"/>
                  <a:pt x="205" y="100"/>
                  <a:pt x="203" y="98"/>
                </a:cubicBezTo>
                <a:cubicBezTo>
                  <a:pt x="200" y="96"/>
                  <a:pt x="197" y="94"/>
                  <a:pt x="193" y="94"/>
                </a:cubicBezTo>
                <a:cubicBezTo>
                  <a:pt x="197" y="91"/>
                  <a:pt x="199" y="88"/>
                  <a:pt x="201" y="85"/>
                </a:cubicBezTo>
                <a:cubicBezTo>
                  <a:pt x="202" y="81"/>
                  <a:pt x="202" y="78"/>
                  <a:pt x="201" y="74"/>
                </a:cubicBezTo>
                <a:cubicBezTo>
                  <a:pt x="200" y="71"/>
                  <a:pt x="198" y="69"/>
                  <a:pt x="195" y="67"/>
                </a:cubicBezTo>
                <a:cubicBezTo>
                  <a:pt x="193" y="66"/>
                  <a:pt x="190" y="66"/>
                  <a:pt x="187" y="66"/>
                </a:cubicBezTo>
                <a:cubicBezTo>
                  <a:pt x="187" y="29"/>
                  <a:pt x="187" y="29"/>
                  <a:pt x="187" y="29"/>
                </a:cubicBezTo>
                <a:cubicBezTo>
                  <a:pt x="224" y="29"/>
                  <a:pt x="224" y="29"/>
                  <a:pt x="224" y="29"/>
                </a:cubicBezTo>
                <a:close/>
                <a:moveTo>
                  <a:pt x="187" y="128"/>
                </a:moveTo>
                <a:cubicBezTo>
                  <a:pt x="187" y="128"/>
                  <a:pt x="188" y="128"/>
                  <a:pt x="188" y="128"/>
                </a:cubicBezTo>
                <a:cubicBezTo>
                  <a:pt x="191" y="127"/>
                  <a:pt x="193" y="125"/>
                  <a:pt x="194" y="122"/>
                </a:cubicBezTo>
                <a:cubicBezTo>
                  <a:pt x="195" y="118"/>
                  <a:pt x="195" y="115"/>
                  <a:pt x="194" y="111"/>
                </a:cubicBezTo>
                <a:cubicBezTo>
                  <a:pt x="193" y="106"/>
                  <a:pt x="191" y="103"/>
                  <a:pt x="187" y="100"/>
                </a:cubicBezTo>
                <a:cubicBezTo>
                  <a:pt x="187" y="128"/>
                  <a:pt x="187" y="128"/>
                  <a:pt x="187" y="128"/>
                </a:cubicBezTo>
                <a:close/>
                <a:moveTo>
                  <a:pt x="187" y="91"/>
                </a:moveTo>
                <a:cubicBezTo>
                  <a:pt x="189" y="87"/>
                  <a:pt x="190" y="84"/>
                  <a:pt x="190" y="80"/>
                </a:cubicBezTo>
                <a:cubicBezTo>
                  <a:pt x="190" y="78"/>
                  <a:pt x="190" y="77"/>
                  <a:pt x="190" y="75"/>
                </a:cubicBezTo>
                <a:cubicBezTo>
                  <a:pt x="189" y="74"/>
                  <a:pt x="189" y="72"/>
                  <a:pt x="188" y="71"/>
                </a:cubicBezTo>
                <a:cubicBezTo>
                  <a:pt x="187" y="71"/>
                  <a:pt x="187" y="71"/>
                  <a:pt x="187" y="71"/>
                </a:cubicBezTo>
                <a:lnTo>
                  <a:pt x="187" y="91"/>
                </a:lnTo>
                <a:close/>
                <a:moveTo>
                  <a:pt x="18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187" y="0"/>
                  <a:pt x="187" y="0"/>
                  <a:pt x="187" y="0"/>
                </a:cubicBezTo>
                <a:close/>
                <a:moveTo>
                  <a:pt x="147" y="224"/>
                </a:moveTo>
                <a:cubicBezTo>
                  <a:pt x="187" y="224"/>
                  <a:pt x="187" y="224"/>
                  <a:pt x="187" y="224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47" y="208"/>
                  <a:pt x="147" y="208"/>
                  <a:pt x="147" y="208"/>
                </a:cubicBezTo>
                <a:cubicBezTo>
                  <a:pt x="147" y="224"/>
                  <a:pt x="147" y="224"/>
                  <a:pt x="147" y="224"/>
                </a:cubicBezTo>
                <a:close/>
                <a:moveTo>
                  <a:pt x="187" y="29"/>
                </a:moveTo>
                <a:cubicBezTo>
                  <a:pt x="187" y="66"/>
                  <a:pt x="187" y="66"/>
                  <a:pt x="187" y="66"/>
                </a:cubicBezTo>
                <a:cubicBezTo>
                  <a:pt x="185" y="66"/>
                  <a:pt x="184" y="66"/>
                  <a:pt x="182" y="67"/>
                </a:cubicBezTo>
                <a:cubicBezTo>
                  <a:pt x="176" y="68"/>
                  <a:pt x="172" y="71"/>
                  <a:pt x="169" y="75"/>
                </a:cubicBezTo>
                <a:cubicBezTo>
                  <a:pt x="167" y="80"/>
                  <a:pt x="166" y="84"/>
                  <a:pt x="167" y="88"/>
                </a:cubicBezTo>
                <a:cubicBezTo>
                  <a:pt x="168" y="93"/>
                  <a:pt x="172" y="97"/>
                  <a:pt x="177" y="98"/>
                </a:cubicBezTo>
                <a:cubicBezTo>
                  <a:pt x="173" y="101"/>
                  <a:pt x="169" y="105"/>
                  <a:pt x="168" y="109"/>
                </a:cubicBezTo>
                <a:cubicBezTo>
                  <a:pt x="166" y="113"/>
                  <a:pt x="165" y="117"/>
                  <a:pt x="167" y="122"/>
                </a:cubicBezTo>
                <a:cubicBezTo>
                  <a:pt x="168" y="126"/>
                  <a:pt x="170" y="130"/>
                  <a:pt x="175" y="133"/>
                </a:cubicBezTo>
                <a:cubicBezTo>
                  <a:pt x="178" y="135"/>
                  <a:pt x="182" y="135"/>
                  <a:pt x="187" y="135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47" y="194"/>
                  <a:pt x="147" y="194"/>
                  <a:pt x="147" y="194"/>
                </a:cubicBezTo>
                <a:cubicBezTo>
                  <a:pt x="147" y="137"/>
                  <a:pt x="147" y="137"/>
                  <a:pt x="147" y="137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8" y="125"/>
                  <a:pt x="148" y="125"/>
                  <a:pt x="148" y="125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58" y="112"/>
                  <a:pt x="158" y="112"/>
                  <a:pt x="158" y="112"/>
                </a:cubicBezTo>
                <a:cubicBezTo>
                  <a:pt x="147" y="115"/>
                  <a:pt x="147" y="115"/>
                  <a:pt x="147" y="115"/>
                </a:cubicBezTo>
                <a:cubicBezTo>
                  <a:pt x="147" y="106"/>
                  <a:pt x="147" y="106"/>
                  <a:pt x="147" y="106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87" y="29"/>
                  <a:pt x="187" y="29"/>
                  <a:pt x="187" y="29"/>
                </a:cubicBezTo>
                <a:close/>
                <a:moveTo>
                  <a:pt x="187" y="71"/>
                </a:moveTo>
                <a:cubicBezTo>
                  <a:pt x="186" y="70"/>
                  <a:pt x="185" y="70"/>
                  <a:pt x="184" y="70"/>
                </a:cubicBezTo>
                <a:cubicBezTo>
                  <a:pt x="181" y="71"/>
                  <a:pt x="179" y="73"/>
                  <a:pt x="178" y="76"/>
                </a:cubicBezTo>
                <a:cubicBezTo>
                  <a:pt x="177" y="78"/>
                  <a:pt x="177" y="81"/>
                  <a:pt x="178" y="83"/>
                </a:cubicBezTo>
                <a:cubicBezTo>
                  <a:pt x="179" y="88"/>
                  <a:pt x="181" y="91"/>
                  <a:pt x="185" y="93"/>
                </a:cubicBezTo>
                <a:cubicBezTo>
                  <a:pt x="186" y="92"/>
                  <a:pt x="187" y="91"/>
                  <a:pt x="187" y="91"/>
                </a:cubicBezTo>
                <a:cubicBezTo>
                  <a:pt x="187" y="71"/>
                  <a:pt x="187" y="71"/>
                  <a:pt x="187" y="71"/>
                </a:cubicBezTo>
                <a:close/>
                <a:moveTo>
                  <a:pt x="187" y="100"/>
                </a:moveTo>
                <a:cubicBezTo>
                  <a:pt x="187" y="100"/>
                  <a:pt x="186" y="100"/>
                  <a:pt x="186" y="99"/>
                </a:cubicBezTo>
                <a:cubicBezTo>
                  <a:pt x="181" y="104"/>
                  <a:pt x="179" y="110"/>
                  <a:pt x="179" y="116"/>
                </a:cubicBezTo>
                <a:cubicBezTo>
                  <a:pt x="179" y="118"/>
                  <a:pt x="179" y="120"/>
                  <a:pt x="180" y="121"/>
                </a:cubicBezTo>
                <a:cubicBezTo>
                  <a:pt x="180" y="124"/>
                  <a:pt x="182" y="126"/>
                  <a:pt x="183" y="127"/>
                </a:cubicBezTo>
                <a:cubicBezTo>
                  <a:pt x="184" y="128"/>
                  <a:pt x="186" y="128"/>
                  <a:pt x="187" y="128"/>
                </a:cubicBezTo>
                <a:lnTo>
                  <a:pt x="187" y="100"/>
                </a:lnTo>
                <a:close/>
                <a:moveTo>
                  <a:pt x="147" y="0"/>
                </a:moveTo>
                <a:cubicBezTo>
                  <a:pt x="99" y="0"/>
                  <a:pt x="99" y="0"/>
                  <a:pt x="99" y="0"/>
                </a:cubicBezTo>
                <a:cubicBezTo>
                  <a:pt x="99" y="16"/>
                  <a:pt x="99" y="16"/>
                  <a:pt x="99" y="1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0"/>
                  <a:pt x="147" y="0"/>
                  <a:pt x="147" y="0"/>
                </a:cubicBezTo>
                <a:close/>
                <a:moveTo>
                  <a:pt x="99" y="224"/>
                </a:moveTo>
                <a:cubicBezTo>
                  <a:pt x="147" y="224"/>
                  <a:pt x="147" y="224"/>
                  <a:pt x="147" y="224"/>
                </a:cubicBezTo>
                <a:cubicBezTo>
                  <a:pt x="147" y="208"/>
                  <a:pt x="147" y="208"/>
                  <a:pt x="147" y="208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99" y="224"/>
                  <a:pt x="99" y="224"/>
                  <a:pt x="99" y="224"/>
                </a:cubicBezTo>
                <a:close/>
                <a:moveTo>
                  <a:pt x="147" y="29"/>
                </a:moveTo>
                <a:cubicBezTo>
                  <a:pt x="147" y="106"/>
                  <a:pt x="147" y="106"/>
                  <a:pt x="147" y="106"/>
                </a:cubicBezTo>
                <a:cubicBezTo>
                  <a:pt x="147" y="104"/>
                  <a:pt x="147" y="104"/>
                  <a:pt x="147" y="104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27" y="121"/>
                  <a:pt x="127" y="121"/>
                  <a:pt x="127" y="121"/>
                </a:cubicBezTo>
                <a:cubicBezTo>
                  <a:pt x="127" y="131"/>
                  <a:pt x="127" y="131"/>
                  <a:pt x="127" y="131"/>
                </a:cubicBezTo>
                <a:cubicBezTo>
                  <a:pt x="138" y="128"/>
                  <a:pt x="138" y="128"/>
                  <a:pt x="138" y="128"/>
                </a:cubicBezTo>
                <a:cubicBezTo>
                  <a:pt x="138" y="139"/>
                  <a:pt x="138" y="139"/>
                  <a:pt x="138" y="139"/>
                </a:cubicBezTo>
                <a:cubicBezTo>
                  <a:pt x="147" y="137"/>
                  <a:pt x="147" y="137"/>
                  <a:pt x="147" y="137"/>
                </a:cubicBezTo>
                <a:cubicBezTo>
                  <a:pt x="147" y="194"/>
                  <a:pt x="147" y="194"/>
                  <a:pt x="147" y="194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99" y="157"/>
                  <a:pt x="99" y="157"/>
                  <a:pt x="99" y="157"/>
                </a:cubicBezTo>
                <a:cubicBezTo>
                  <a:pt x="100" y="157"/>
                  <a:pt x="101" y="157"/>
                  <a:pt x="102" y="156"/>
                </a:cubicBezTo>
                <a:cubicBezTo>
                  <a:pt x="109" y="155"/>
                  <a:pt x="113" y="151"/>
                  <a:pt x="117" y="145"/>
                </a:cubicBezTo>
                <a:cubicBezTo>
                  <a:pt x="120" y="139"/>
                  <a:pt x="121" y="132"/>
                  <a:pt x="119" y="124"/>
                </a:cubicBezTo>
                <a:cubicBezTo>
                  <a:pt x="118" y="120"/>
                  <a:pt x="116" y="117"/>
                  <a:pt x="114" y="115"/>
                </a:cubicBezTo>
                <a:cubicBezTo>
                  <a:pt x="112" y="114"/>
                  <a:pt x="111" y="113"/>
                  <a:pt x="109" y="113"/>
                </a:cubicBezTo>
                <a:cubicBezTo>
                  <a:pt x="108" y="112"/>
                  <a:pt x="105" y="113"/>
                  <a:pt x="103" y="113"/>
                </a:cubicBezTo>
                <a:cubicBezTo>
                  <a:pt x="101" y="114"/>
                  <a:pt x="100" y="114"/>
                  <a:pt x="99" y="115"/>
                </a:cubicBezTo>
                <a:cubicBezTo>
                  <a:pt x="99" y="93"/>
                  <a:pt x="99" y="93"/>
                  <a:pt x="99" y="93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2" y="93"/>
                  <a:pt x="103" y="93"/>
                  <a:pt x="104" y="94"/>
                </a:cubicBezTo>
                <a:cubicBezTo>
                  <a:pt x="105" y="94"/>
                  <a:pt x="106" y="95"/>
                  <a:pt x="106" y="97"/>
                </a:cubicBezTo>
                <a:cubicBezTo>
                  <a:pt x="106" y="98"/>
                  <a:pt x="106" y="99"/>
                  <a:pt x="105" y="100"/>
                </a:cubicBezTo>
                <a:cubicBezTo>
                  <a:pt x="108" y="99"/>
                  <a:pt x="110" y="98"/>
                  <a:pt x="111" y="97"/>
                </a:cubicBezTo>
                <a:cubicBezTo>
                  <a:pt x="112" y="95"/>
                  <a:pt x="112" y="93"/>
                  <a:pt x="111" y="92"/>
                </a:cubicBezTo>
                <a:cubicBezTo>
                  <a:pt x="111" y="90"/>
                  <a:pt x="110" y="89"/>
                  <a:pt x="107" y="88"/>
                </a:cubicBezTo>
                <a:cubicBezTo>
                  <a:pt x="105" y="87"/>
                  <a:pt x="103" y="87"/>
                  <a:pt x="100" y="88"/>
                </a:cubicBezTo>
                <a:cubicBezTo>
                  <a:pt x="99" y="88"/>
                  <a:pt x="99" y="88"/>
                  <a:pt x="99" y="88"/>
                </a:cubicBezTo>
                <a:cubicBezTo>
                  <a:pt x="99" y="29"/>
                  <a:pt x="99" y="29"/>
                  <a:pt x="99" y="29"/>
                </a:cubicBezTo>
                <a:cubicBezTo>
                  <a:pt x="147" y="29"/>
                  <a:pt x="147" y="29"/>
                  <a:pt x="147" y="29"/>
                </a:cubicBezTo>
                <a:close/>
                <a:moveTo>
                  <a:pt x="99" y="150"/>
                </a:moveTo>
                <a:cubicBezTo>
                  <a:pt x="100" y="150"/>
                  <a:pt x="101" y="150"/>
                  <a:pt x="101" y="150"/>
                </a:cubicBezTo>
                <a:cubicBezTo>
                  <a:pt x="105" y="149"/>
                  <a:pt x="107" y="146"/>
                  <a:pt x="109" y="142"/>
                </a:cubicBezTo>
                <a:cubicBezTo>
                  <a:pt x="110" y="137"/>
                  <a:pt x="111" y="133"/>
                  <a:pt x="110" y="129"/>
                </a:cubicBezTo>
                <a:cubicBezTo>
                  <a:pt x="108" y="123"/>
                  <a:pt x="106" y="120"/>
                  <a:pt x="103" y="121"/>
                </a:cubicBezTo>
                <a:cubicBezTo>
                  <a:pt x="101" y="121"/>
                  <a:pt x="100" y="122"/>
                  <a:pt x="99" y="123"/>
                </a:cubicBezTo>
                <a:lnTo>
                  <a:pt x="99" y="150"/>
                </a:lnTo>
                <a:close/>
                <a:moveTo>
                  <a:pt x="99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3"/>
                  <a:pt x="10" y="224"/>
                  <a:pt x="23" y="224"/>
                </a:cubicBezTo>
                <a:cubicBezTo>
                  <a:pt x="99" y="224"/>
                  <a:pt x="99" y="224"/>
                  <a:pt x="99" y="224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26" y="208"/>
                  <a:pt x="17" y="199"/>
                  <a:pt x="17" y="189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99" y="16"/>
                  <a:pt x="99" y="16"/>
                  <a:pt x="99" y="16"/>
                </a:cubicBezTo>
                <a:cubicBezTo>
                  <a:pt x="99" y="0"/>
                  <a:pt x="99" y="0"/>
                  <a:pt x="99" y="0"/>
                </a:cubicBezTo>
                <a:close/>
                <a:moveTo>
                  <a:pt x="99" y="29"/>
                </a:moveTo>
                <a:cubicBezTo>
                  <a:pt x="99" y="88"/>
                  <a:pt x="99" y="88"/>
                  <a:pt x="99" y="88"/>
                </a:cubicBezTo>
                <a:cubicBezTo>
                  <a:pt x="93" y="89"/>
                  <a:pt x="89" y="93"/>
                  <a:pt x="85" y="97"/>
                </a:cubicBezTo>
                <a:cubicBezTo>
                  <a:pt x="82" y="102"/>
                  <a:pt x="80" y="109"/>
                  <a:pt x="79" y="116"/>
                </a:cubicBezTo>
                <a:cubicBezTo>
                  <a:pt x="78" y="120"/>
                  <a:pt x="78" y="124"/>
                  <a:pt x="79" y="129"/>
                </a:cubicBezTo>
                <a:cubicBezTo>
                  <a:pt x="79" y="134"/>
                  <a:pt x="80" y="138"/>
                  <a:pt x="81" y="142"/>
                </a:cubicBezTo>
                <a:cubicBezTo>
                  <a:pt x="81" y="144"/>
                  <a:pt x="81" y="144"/>
                  <a:pt x="81" y="144"/>
                </a:cubicBezTo>
                <a:cubicBezTo>
                  <a:pt x="82" y="146"/>
                  <a:pt x="82" y="148"/>
                  <a:pt x="83" y="150"/>
                </a:cubicBezTo>
                <a:cubicBezTo>
                  <a:pt x="86" y="156"/>
                  <a:pt x="92" y="158"/>
                  <a:pt x="99" y="157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46" y="194"/>
                  <a:pt x="46" y="194"/>
                  <a:pt x="46" y="194"/>
                </a:cubicBezTo>
                <a:cubicBezTo>
                  <a:pt x="37" y="194"/>
                  <a:pt x="30" y="187"/>
                  <a:pt x="30" y="179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36"/>
                  <a:pt x="37" y="29"/>
                  <a:pt x="46" y="29"/>
                </a:cubicBezTo>
                <a:cubicBezTo>
                  <a:pt x="99" y="29"/>
                  <a:pt x="99" y="29"/>
                  <a:pt x="99" y="29"/>
                </a:cubicBezTo>
                <a:close/>
                <a:moveTo>
                  <a:pt x="99" y="93"/>
                </a:moveTo>
                <a:cubicBezTo>
                  <a:pt x="99" y="115"/>
                  <a:pt x="99" y="115"/>
                  <a:pt x="99" y="115"/>
                </a:cubicBezTo>
                <a:cubicBezTo>
                  <a:pt x="98" y="115"/>
                  <a:pt x="97" y="116"/>
                  <a:pt x="96" y="118"/>
                </a:cubicBezTo>
                <a:cubicBezTo>
                  <a:pt x="94" y="120"/>
                  <a:pt x="93" y="122"/>
                  <a:pt x="94" y="125"/>
                </a:cubicBezTo>
                <a:cubicBezTo>
                  <a:pt x="94" y="127"/>
                  <a:pt x="95" y="128"/>
                  <a:pt x="97" y="129"/>
                </a:cubicBezTo>
                <a:cubicBezTo>
                  <a:pt x="97" y="127"/>
                  <a:pt x="98" y="125"/>
                  <a:pt x="99" y="12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8" y="150"/>
                  <a:pt x="97" y="149"/>
                  <a:pt x="96" y="149"/>
                </a:cubicBezTo>
                <a:cubicBezTo>
                  <a:pt x="95" y="148"/>
                  <a:pt x="94" y="146"/>
                  <a:pt x="93" y="142"/>
                </a:cubicBezTo>
                <a:cubicBezTo>
                  <a:pt x="92" y="140"/>
                  <a:pt x="92" y="137"/>
                  <a:pt x="91" y="133"/>
                </a:cubicBezTo>
                <a:cubicBezTo>
                  <a:pt x="91" y="128"/>
                  <a:pt x="90" y="124"/>
                  <a:pt x="90" y="119"/>
                </a:cubicBezTo>
                <a:cubicBezTo>
                  <a:pt x="90" y="111"/>
                  <a:pt x="91" y="104"/>
                  <a:pt x="93" y="100"/>
                </a:cubicBezTo>
                <a:cubicBezTo>
                  <a:pt x="95" y="97"/>
                  <a:pt x="97" y="94"/>
                  <a:pt x="99" y="93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82" name="Freeform 77"/>
          <p:cNvSpPr/>
          <p:nvPr/>
        </p:nvSpPr>
        <p:spPr bwMode="auto">
          <a:xfrm>
            <a:off x="7473112" y="2918596"/>
            <a:ext cx="214257" cy="160296"/>
          </a:xfrm>
          <a:custGeom>
            <a:avLst/>
            <a:gdLst>
              <a:gd name="T0" fmla="*/ 69 w 98"/>
              <a:gd name="T1" fmla="*/ 0 h 74"/>
              <a:gd name="T2" fmla="*/ 49 w 98"/>
              <a:gd name="T3" fmla="*/ 8 h 74"/>
              <a:gd name="T4" fmla="*/ 30 w 98"/>
              <a:gd name="T5" fmla="*/ 0 h 74"/>
              <a:gd name="T6" fmla="*/ 0 w 98"/>
              <a:gd name="T7" fmla="*/ 29 h 74"/>
              <a:gd name="T8" fmla="*/ 51 w 98"/>
              <a:gd name="T9" fmla="*/ 74 h 74"/>
              <a:gd name="T10" fmla="*/ 98 w 98"/>
              <a:gd name="T11" fmla="*/ 29 h 74"/>
              <a:gd name="T12" fmla="*/ 69 w 98"/>
              <a:gd name="T13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" h="74">
                <a:moveTo>
                  <a:pt x="69" y="0"/>
                </a:moveTo>
                <a:cubicBezTo>
                  <a:pt x="61" y="0"/>
                  <a:pt x="54" y="3"/>
                  <a:pt x="49" y="8"/>
                </a:cubicBezTo>
                <a:cubicBezTo>
                  <a:pt x="44" y="3"/>
                  <a:pt x="37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47"/>
                  <a:pt x="15" y="74"/>
                  <a:pt x="51" y="74"/>
                </a:cubicBezTo>
                <a:cubicBezTo>
                  <a:pt x="88" y="74"/>
                  <a:pt x="98" y="45"/>
                  <a:pt x="98" y="29"/>
                </a:cubicBezTo>
                <a:cubicBezTo>
                  <a:pt x="98" y="13"/>
                  <a:pt x="85" y="0"/>
                  <a:pt x="69" y="0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83" name="Freeform 78"/>
          <p:cNvSpPr/>
          <p:nvPr/>
        </p:nvSpPr>
        <p:spPr bwMode="auto">
          <a:xfrm>
            <a:off x="7568335" y="2877332"/>
            <a:ext cx="58723" cy="73005"/>
          </a:xfrm>
          <a:custGeom>
            <a:avLst/>
            <a:gdLst>
              <a:gd name="T0" fmla="*/ 6 w 27"/>
              <a:gd name="T1" fmla="*/ 34 h 34"/>
              <a:gd name="T2" fmla="*/ 13 w 27"/>
              <a:gd name="T3" fmla="*/ 0 h 34"/>
              <a:gd name="T4" fmla="*/ 27 w 27"/>
              <a:gd name="T5" fmla="*/ 3 h 34"/>
              <a:gd name="T6" fmla="*/ 6 w 27"/>
              <a:gd name="T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34">
                <a:moveTo>
                  <a:pt x="6" y="34"/>
                </a:moveTo>
                <a:cubicBezTo>
                  <a:pt x="0" y="22"/>
                  <a:pt x="4" y="9"/>
                  <a:pt x="13" y="0"/>
                </a:cubicBezTo>
                <a:cubicBezTo>
                  <a:pt x="27" y="3"/>
                  <a:pt x="27" y="3"/>
                  <a:pt x="27" y="3"/>
                </a:cubicBezTo>
                <a:cubicBezTo>
                  <a:pt x="14" y="10"/>
                  <a:pt x="6" y="18"/>
                  <a:pt x="6" y="34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84" name="Freeform 79"/>
          <p:cNvSpPr>
            <a:spLocks noEditPoints="1"/>
          </p:cNvSpPr>
          <p:nvPr/>
        </p:nvSpPr>
        <p:spPr bwMode="auto">
          <a:xfrm>
            <a:off x="7235047" y="4213659"/>
            <a:ext cx="225367" cy="312656"/>
          </a:xfrm>
          <a:custGeom>
            <a:avLst/>
            <a:gdLst>
              <a:gd name="T0" fmla="*/ 87 w 103"/>
              <a:gd name="T1" fmla="*/ 88 h 143"/>
              <a:gd name="T2" fmla="*/ 103 w 103"/>
              <a:gd name="T3" fmla="*/ 112 h 143"/>
              <a:gd name="T4" fmla="*/ 102 w 103"/>
              <a:gd name="T5" fmla="*/ 143 h 143"/>
              <a:gd name="T6" fmla="*/ 87 w 103"/>
              <a:gd name="T7" fmla="*/ 137 h 143"/>
              <a:gd name="T8" fmla="*/ 87 w 103"/>
              <a:gd name="T9" fmla="*/ 134 h 143"/>
              <a:gd name="T10" fmla="*/ 91 w 103"/>
              <a:gd name="T11" fmla="*/ 136 h 143"/>
              <a:gd name="T12" fmla="*/ 100 w 103"/>
              <a:gd name="T13" fmla="*/ 130 h 143"/>
              <a:gd name="T14" fmla="*/ 100 w 103"/>
              <a:gd name="T15" fmla="*/ 113 h 143"/>
              <a:gd name="T16" fmla="*/ 100 w 103"/>
              <a:gd name="T17" fmla="*/ 113 h 143"/>
              <a:gd name="T18" fmla="*/ 99 w 103"/>
              <a:gd name="T19" fmla="*/ 111 h 143"/>
              <a:gd name="T20" fmla="*/ 92 w 103"/>
              <a:gd name="T21" fmla="*/ 110 h 143"/>
              <a:gd name="T22" fmla="*/ 90 w 103"/>
              <a:gd name="T23" fmla="*/ 116 h 143"/>
              <a:gd name="T24" fmla="*/ 87 w 103"/>
              <a:gd name="T25" fmla="*/ 115 h 143"/>
              <a:gd name="T26" fmla="*/ 87 w 103"/>
              <a:gd name="T27" fmla="*/ 88 h 143"/>
              <a:gd name="T28" fmla="*/ 73 w 103"/>
              <a:gd name="T29" fmla="*/ 132 h 143"/>
              <a:gd name="T30" fmla="*/ 32 w 103"/>
              <a:gd name="T31" fmla="*/ 70 h 143"/>
              <a:gd name="T32" fmla="*/ 28 w 103"/>
              <a:gd name="T33" fmla="*/ 68 h 143"/>
              <a:gd name="T34" fmla="*/ 28 w 103"/>
              <a:gd name="T35" fmla="*/ 67 h 143"/>
              <a:gd name="T36" fmla="*/ 28 w 103"/>
              <a:gd name="T37" fmla="*/ 63 h 143"/>
              <a:gd name="T38" fmla="*/ 29 w 103"/>
              <a:gd name="T39" fmla="*/ 65 h 143"/>
              <a:gd name="T40" fmla="*/ 34 w 103"/>
              <a:gd name="T41" fmla="*/ 66 h 143"/>
              <a:gd name="T42" fmla="*/ 41 w 103"/>
              <a:gd name="T43" fmla="*/ 61 h 143"/>
              <a:gd name="T44" fmla="*/ 41 w 103"/>
              <a:gd name="T45" fmla="*/ 61 h 143"/>
              <a:gd name="T46" fmla="*/ 37 w 103"/>
              <a:gd name="T47" fmla="*/ 59 h 143"/>
              <a:gd name="T48" fmla="*/ 28 w 103"/>
              <a:gd name="T49" fmla="*/ 45 h 143"/>
              <a:gd name="T50" fmla="*/ 28 w 103"/>
              <a:gd name="T51" fmla="*/ 26 h 143"/>
              <a:gd name="T52" fmla="*/ 39 w 103"/>
              <a:gd name="T53" fmla="*/ 19 h 143"/>
              <a:gd name="T54" fmla="*/ 44 w 103"/>
              <a:gd name="T55" fmla="*/ 21 h 143"/>
              <a:gd name="T56" fmla="*/ 61 w 103"/>
              <a:gd name="T57" fmla="*/ 46 h 143"/>
              <a:gd name="T58" fmla="*/ 61 w 103"/>
              <a:gd name="T59" fmla="*/ 50 h 143"/>
              <a:gd name="T60" fmla="*/ 87 w 103"/>
              <a:gd name="T61" fmla="*/ 88 h 143"/>
              <a:gd name="T62" fmla="*/ 87 w 103"/>
              <a:gd name="T63" fmla="*/ 115 h 143"/>
              <a:gd name="T64" fmla="*/ 84 w 103"/>
              <a:gd name="T65" fmla="*/ 116 h 143"/>
              <a:gd name="T66" fmla="*/ 82 w 103"/>
              <a:gd name="T67" fmla="*/ 122 h 143"/>
              <a:gd name="T68" fmla="*/ 75 w 103"/>
              <a:gd name="T69" fmla="*/ 121 h 143"/>
              <a:gd name="T70" fmla="*/ 74 w 103"/>
              <a:gd name="T71" fmla="*/ 128 h 143"/>
              <a:gd name="T72" fmla="*/ 75 w 103"/>
              <a:gd name="T73" fmla="*/ 130 h 143"/>
              <a:gd name="T74" fmla="*/ 87 w 103"/>
              <a:gd name="T75" fmla="*/ 134 h 143"/>
              <a:gd name="T76" fmla="*/ 87 w 103"/>
              <a:gd name="T77" fmla="*/ 137 h 143"/>
              <a:gd name="T78" fmla="*/ 73 w 103"/>
              <a:gd name="T79" fmla="*/ 132 h 143"/>
              <a:gd name="T80" fmla="*/ 28 w 103"/>
              <a:gd name="T81" fmla="*/ 4 h 143"/>
              <a:gd name="T82" fmla="*/ 28 w 103"/>
              <a:gd name="T83" fmla="*/ 24 h 143"/>
              <a:gd name="T84" fmla="*/ 36 w 103"/>
              <a:gd name="T85" fmla="*/ 15 h 143"/>
              <a:gd name="T86" fmla="*/ 32 w 103"/>
              <a:gd name="T87" fmla="*/ 8 h 143"/>
              <a:gd name="T88" fmla="*/ 28 w 103"/>
              <a:gd name="T89" fmla="*/ 4 h 143"/>
              <a:gd name="T90" fmla="*/ 28 w 103"/>
              <a:gd name="T91" fmla="*/ 67 h 143"/>
              <a:gd name="T92" fmla="*/ 11 w 103"/>
              <a:gd name="T93" fmla="*/ 43 h 143"/>
              <a:gd name="T94" fmla="*/ 11 w 103"/>
              <a:gd name="T95" fmla="*/ 37 h 143"/>
              <a:gd name="T96" fmla="*/ 5 w 103"/>
              <a:gd name="T97" fmla="*/ 27 h 143"/>
              <a:gd name="T98" fmla="*/ 9 w 103"/>
              <a:gd name="T99" fmla="*/ 4 h 143"/>
              <a:gd name="T100" fmla="*/ 28 w 103"/>
              <a:gd name="T101" fmla="*/ 4 h 143"/>
              <a:gd name="T102" fmla="*/ 28 w 103"/>
              <a:gd name="T103" fmla="*/ 24 h 143"/>
              <a:gd name="T104" fmla="*/ 21 w 103"/>
              <a:gd name="T105" fmla="*/ 31 h 143"/>
              <a:gd name="T106" fmla="*/ 28 w 103"/>
              <a:gd name="T107" fmla="*/ 26 h 143"/>
              <a:gd name="T108" fmla="*/ 28 w 103"/>
              <a:gd name="T109" fmla="*/ 45 h 143"/>
              <a:gd name="T110" fmla="*/ 22 w 103"/>
              <a:gd name="T111" fmla="*/ 37 h 143"/>
              <a:gd name="T112" fmla="*/ 22 w 103"/>
              <a:gd name="T113" fmla="*/ 33 h 143"/>
              <a:gd name="T114" fmla="*/ 15 w 103"/>
              <a:gd name="T115" fmla="*/ 37 h 143"/>
              <a:gd name="T116" fmla="*/ 14 w 103"/>
              <a:gd name="T117" fmla="*/ 43 h 143"/>
              <a:gd name="T118" fmla="*/ 28 w 103"/>
              <a:gd name="T119" fmla="*/ 63 h 143"/>
              <a:gd name="T120" fmla="*/ 28 w 103"/>
              <a:gd name="T121" fmla="*/ 67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3" h="143">
                <a:moveTo>
                  <a:pt x="87" y="88"/>
                </a:moveTo>
                <a:cubicBezTo>
                  <a:pt x="103" y="112"/>
                  <a:pt x="103" y="112"/>
                  <a:pt x="103" y="112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100" y="130"/>
                  <a:pt x="100" y="130"/>
                  <a:pt x="100" y="130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8" y="109"/>
                  <a:pt x="95" y="108"/>
                  <a:pt x="92" y="110"/>
                </a:cubicBezTo>
                <a:cubicBezTo>
                  <a:pt x="90" y="111"/>
                  <a:pt x="89" y="114"/>
                  <a:pt x="90" y="116"/>
                </a:cubicBezTo>
                <a:cubicBezTo>
                  <a:pt x="89" y="115"/>
                  <a:pt x="88" y="115"/>
                  <a:pt x="87" y="115"/>
                </a:cubicBezTo>
                <a:lnTo>
                  <a:pt x="87" y="88"/>
                </a:lnTo>
                <a:close/>
                <a:moveTo>
                  <a:pt x="73" y="132"/>
                </a:moveTo>
                <a:cubicBezTo>
                  <a:pt x="32" y="70"/>
                  <a:pt x="32" y="70"/>
                  <a:pt x="32" y="70"/>
                </a:cubicBezTo>
                <a:cubicBezTo>
                  <a:pt x="30" y="70"/>
                  <a:pt x="29" y="69"/>
                  <a:pt x="28" y="68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3"/>
                  <a:pt x="28" y="63"/>
                  <a:pt x="28" y="63"/>
                </a:cubicBezTo>
                <a:cubicBezTo>
                  <a:pt x="29" y="65"/>
                  <a:pt x="29" y="65"/>
                  <a:pt x="29" y="65"/>
                </a:cubicBezTo>
                <a:cubicBezTo>
                  <a:pt x="30" y="67"/>
                  <a:pt x="33" y="67"/>
                  <a:pt x="34" y="66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0" y="61"/>
                  <a:pt x="38" y="61"/>
                  <a:pt x="37" y="59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26"/>
                  <a:pt x="28" y="26"/>
                  <a:pt x="28" y="26"/>
                </a:cubicBezTo>
                <a:cubicBezTo>
                  <a:pt x="39" y="19"/>
                  <a:pt x="39" y="19"/>
                  <a:pt x="39" y="19"/>
                </a:cubicBezTo>
                <a:cubicBezTo>
                  <a:pt x="41" y="18"/>
                  <a:pt x="43" y="19"/>
                  <a:pt x="44" y="21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7"/>
                  <a:pt x="62" y="49"/>
                  <a:pt x="61" y="50"/>
                </a:cubicBezTo>
                <a:cubicBezTo>
                  <a:pt x="87" y="88"/>
                  <a:pt x="87" y="88"/>
                  <a:pt x="87" y="88"/>
                </a:cubicBezTo>
                <a:cubicBezTo>
                  <a:pt x="87" y="115"/>
                  <a:pt x="87" y="115"/>
                  <a:pt x="87" y="115"/>
                </a:cubicBezTo>
                <a:cubicBezTo>
                  <a:pt x="86" y="115"/>
                  <a:pt x="85" y="115"/>
                  <a:pt x="84" y="116"/>
                </a:cubicBezTo>
                <a:cubicBezTo>
                  <a:pt x="82" y="117"/>
                  <a:pt x="81" y="120"/>
                  <a:pt x="82" y="122"/>
                </a:cubicBezTo>
                <a:cubicBezTo>
                  <a:pt x="80" y="120"/>
                  <a:pt x="77" y="120"/>
                  <a:pt x="75" y="121"/>
                </a:cubicBezTo>
                <a:cubicBezTo>
                  <a:pt x="73" y="123"/>
                  <a:pt x="72" y="126"/>
                  <a:pt x="74" y="128"/>
                </a:cubicBezTo>
                <a:cubicBezTo>
                  <a:pt x="75" y="130"/>
                  <a:pt x="75" y="130"/>
                  <a:pt x="75" y="130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73" y="132"/>
                  <a:pt x="73" y="132"/>
                  <a:pt x="73" y="132"/>
                </a:cubicBezTo>
                <a:close/>
                <a:moveTo>
                  <a:pt x="28" y="4"/>
                </a:moveTo>
                <a:cubicBezTo>
                  <a:pt x="28" y="24"/>
                  <a:pt x="28" y="24"/>
                  <a:pt x="28" y="24"/>
                </a:cubicBezTo>
                <a:cubicBezTo>
                  <a:pt x="36" y="15"/>
                  <a:pt x="36" y="15"/>
                  <a:pt x="36" y="15"/>
                </a:cubicBezTo>
                <a:cubicBezTo>
                  <a:pt x="32" y="8"/>
                  <a:pt x="32" y="8"/>
                  <a:pt x="32" y="8"/>
                </a:cubicBezTo>
                <a:cubicBezTo>
                  <a:pt x="31" y="7"/>
                  <a:pt x="29" y="5"/>
                  <a:pt x="28" y="4"/>
                </a:cubicBezTo>
                <a:close/>
                <a:moveTo>
                  <a:pt x="28" y="67"/>
                </a:moveTo>
                <a:cubicBezTo>
                  <a:pt x="11" y="43"/>
                  <a:pt x="11" y="43"/>
                  <a:pt x="11" y="43"/>
                </a:cubicBezTo>
                <a:cubicBezTo>
                  <a:pt x="10" y="41"/>
                  <a:pt x="10" y="38"/>
                  <a:pt x="11" y="37"/>
                </a:cubicBezTo>
                <a:cubicBezTo>
                  <a:pt x="5" y="27"/>
                  <a:pt x="5" y="27"/>
                  <a:pt x="5" y="27"/>
                </a:cubicBezTo>
                <a:cubicBezTo>
                  <a:pt x="0" y="19"/>
                  <a:pt x="2" y="9"/>
                  <a:pt x="9" y="4"/>
                </a:cubicBezTo>
                <a:cubicBezTo>
                  <a:pt x="15" y="0"/>
                  <a:pt x="22" y="0"/>
                  <a:pt x="28" y="4"/>
                </a:cubicBezTo>
                <a:cubicBezTo>
                  <a:pt x="28" y="24"/>
                  <a:pt x="28" y="24"/>
                  <a:pt x="28" y="24"/>
                </a:cubicBezTo>
                <a:cubicBezTo>
                  <a:pt x="21" y="31"/>
                  <a:pt x="21" y="31"/>
                  <a:pt x="21" y="31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45"/>
                  <a:pt x="28" y="45"/>
                  <a:pt x="28" y="45"/>
                </a:cubicBezTo>
                <a:cubicBezTo>
                  <a:pt x="22" y="37"/>
                  <a:pt x="22" y="37"/>
                  <a:pt x="22" y="37"/>
                </a:cubicBezTo>
                <a:cubicBezTo>
                  <a:pt x="21" y="36"/>
                  <a:pt x="21" y="34"/>
                  <a:pt x="22" y="33"/>
                </a:cubicBezTo>
                <a:cubicBezTo>
                  <a:pt x="15" y="37"/>
                  <a:pt x="15" y="37"/>
                  <a:pt x="15" y="37"/>
                </a:cubicBezTo>
                <a:cubicBezTo>
                  <a:pt x="14" y="39"/>
                  <a:pt x="13" y="41"/>
                  <a:pt x="14" y="43"/>
                </a:cubicBezTo>
                <a:cubicBezTo>
                  <a:pt x="28" y="63"/>
                  <a:pt x="28" y="63"/>
                  <a:pt x="28" y="63"/>
                </a:cubicBezTo>
                <a:lnTo>
                  <a:pt x="28" y="67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85" name="Freeform 80"/>
          <p:cNvSpPr>
            <a:spLocks noEditPoints="1"/>
          </p:cNvSpPr>
          <p:nvPr/>
        </p:nvSpPr>
        <p:spPr bwMode="auto">
          <a:xfrm>
            <a:off x="8966559" y="2610701"/>
            <a:ext cx="282501" cy="309483"/>
          </a:xfrm>
          <a:custGeom>
            <a:avLst/>
            <a:gdLst>
              <a:gd name="T0" fmla="*/ 101 w 130"/>
              <a:gd name="T1" fmla="*/ 65 h 142"/>
              <a:gd name="T2" fmla="*/ 97 w 130"/>
              <a:gd name="T3" fmla="*/ 81 h 142"/>
              <a:gd name="T4" fmla="*/ 97 w 130"/>
              <a:gd name="T5" fmla="*/ 94 h 142"/>
              <a:gd name="T6" fmla="*/ 100 w 130"/>
              <a:gd name="T7" fmla="*/ 95 h 142"/>
              <a:gd name="T8" fmla="*/ 111 w 130"/>
              <a:gd name="T9" fmla="*/ 112 h 142"/>
              <a:gd name="T10" fmla="*/ 97 w 130"/>
              <a:gd name="T11" fmla="*/ 103 h 142"/>
              <a:gd name="T12" fmla="*/ 97 w 130"/>
              <a:gd name="T13" fmla="*/ 28 h 142"/>
              <a:gd name="T14" fmla="*/ 111 w 130"/>
              <a:gd name="T15" fmla="*/ 19 h 142"/>
              <a:gd name="T16" fmla="*/ 100 w 130"/>
              <a:gd name="T17" fmla="*/ 35 h 142"/>
              <a:gd name="T18" fmla="*/ 97 w 130"/>
              <a:gd name="T19" fmla="*/ 36 h 142"/>
              <a:gd name="T20" fmla="*/ 127 w 130"/>
              <a:gd name="T21" fmla="*/ 62 h 142"/>
              <a:gd name="T22" fmla="*/ 108 w 130"/>
              <a:gd name="T23" fmla="*/ 65 h 142"/>
              <a:gd name="T24" fmla="*/ 127 w 130"/>
              <a:gd name="T25" fmla="*/ 69 h 142"/>
              <a:gd name="T26" fmla="*/ 127 w 130"/>
              <a:gd name="T27" fmla="*/ 62 h 142"/>
              <a:gd name="T28" fmla="*/ 67 w 130"/>
              <a:gd name="T29" fmla="*/ 142 h 142"/>
              <a:gd name="T30" fmla="*/ 85 w 130"/>
              <a:gd name="T31" fmla="*/ 95 h 142"/>
              <a:gd name="T32" fmla="*/ 97 w 130"/>
              <a:gd name="T33" fmla="*/ 50 h 142"/>
              <a:gd name="T34" fmla="*/ 65 w 130"/>
              <a:gd name="T35" fmla="*/ 37 h 142"/>
              <a:gd name="T36" fmla="*/ 93 w 130"/>
              <a:gd name="T37" fmla="*/ 65 h 142"/>
              <a:gd name="T38" fmla="*/ 79 w 130"/>
              <a:gd name="T39" fmla="*/ 90 h 142"/>
              <a:gd name="T40" fmla="*/ 78 w 130"/>
              <a:gd name="T41" fmla="*/ 110 h 142"/>
              <a:gd name="T42" fmla="*/ 65 w 130"/>
              <a:gd name="T43" fmla="*/ 142 h 142"/>
              <a:gd name="T44" fmla="*/ 97 w 130"/>
              <a:gd name="T45" fmla="*/ 36 h 142"/>
              <a:gd name="T46" fmla="*/ 95 w 130"/>
              <a:gd name="T47" fmla="*/ 31 h 142"/>
              <a:gd name="T48" fmla="*/ 97 w 130"/>
              <a:gd name="T49" fmla="*/ 94 h 142"/>
              <a:gd name="T50" fmla="*/ 95 w 130"/>
              <a:gd name="T51" fmla="*/ 100 h 142"/>
              <a:gd name="T52" fmla="*/ 97 w 130"/>
              <a:gd name="T53" fmla="*/ 94 h 142"/>
              <a:gd name="T54" fmla="*/ 65 w 130"/>
              <a:gd name="T55" fmla="*/ 0 h 142"/>
              <a:gd name="T56" fmla="*/ 68 w 130"/>
              <a:gd name="T57" fmla="*/ 3 h 142"/>
              <a:gd name="T58" fmla="*/ 65 w 130"/>
              <a:gd name="T59" fmla="*/ 23 h 142"/>
              <a:gd name="T60" fmla="*/ 65 w 130"/>
              <a:gd name="T61" fmla="*/ 23 h 142"/>
              <a:gd name="T62" fmla="*/ 32 w 130"/>
              <a:gd name="T63" fmla="*/ 50 h 142"/>
              <a:gd name="T64" fmla="*/ 45 w 130"/>
              <a:gd name="T65" fmla="*/ 96 h 142"/>
              <a:gd name="T66" fmla="*/ 63 w 130"/>
              <a:gd name="T67" fmla="*/ 142 h 142"/>
              <a:gd name="T68" fmla="*/ 65 w 130"/>
              <a:gd name="T69" fmla="*/ 110 h 142"/>
              <a:gd name="T70" fmla="*/ 52 w 130"/>
              <a:gd name="T71" fmla="*/ 93 h 142"/>
              <a:gd name="T72" fmla="*/ 36 w 130"/>
              <a:gd name="T73" fmla="*/ 65 h 142"/>
              <a:gd name="T74" fmla="*/ 65 w 130"/>
              <a:gd name="T75" fmla="*/ 37 h 142"/>
              <a:gd name="T76" fmla="*/ 65 w 130"/>
              <a:gd name="T77" fmla="*/ 29 h 142"/>
              <a:gd name="T78" fmla="*/ 65 w 130"/>
              <a:gd name="T79" fmla="*/ 0 h 142"/>
              <a:gd name="T80" fmla="*/ 62 w 130"/>
              <a:gd name="T81" fmla="*/ 20 h 142"/>
              <a:gd name="T82" fmla="*/ 65 w 130"/>
              <a:gd name="T83" fmla="*/ 0 h 142"/>
              <a:gd name="T84" fmla="*/ 32 w 130"/>
              <a:gd name="T85" fmla="*/ 94 h 142"/>
              <a:gd name="T86" fmla="*/ 35 w 130"/>
              <a:gd name="T87" fmla="*/ 100 h 142"/>
              <a:gd name="T88" fmla="*/ 32 w 130"/>
              <a:gd name="T89" fmla="*/ 36 h 142"/>
              <a:gd name="T90" fmla="*/ 35 w 130"/>
              <a:gd name="T91" fmla="*/ 31 h 142"/>
              <a:gd name="T92" fmla="*/ 32 w 130"/>
              <a:gd name="T93" fmla="*/ 36 h 142"/>
              <a:gd name="T94" fmla="*/ 29 w 130"/>
              <a:gd name="T95" fmla="*/ 65 h 142"/>
              <a:gd name="T96" fmla="*/ 32 w 130"/>
              <a:gd name="T97" fmla="*/ 50 h 142"/>
              <a:gd name="T98" fmla="*/ 32 w 130"/>
              <a:gd name="T99" fmla="*/ 36 h 142"/>
              <a:gd name="T100" fmla="*/ 30 w 130"/>
              <a:gd name="T101" fmla="*/ 35 h 142"/>
              <a:gd name="T102" fmla="*/ 19 w 130"/>
              <a:gd name="T103" fmla="*/ 19 h 142"/>
              <a:gd name="T104" fmla="*/ 32 w 130"/>
              <a:gd name="T105" fmla="*/ 28 h 142"/>
              <a:gd name="T106" fmla="*/ 32 w 130"/>
              <a:gd name="T107" fmla="*/ 103 h 142"/>
              <a:gd name="T108" fmla="*/ 19 w 130"/>
              <a:gd name="T109" fmla="*/ 112 h 142"/>
              <a:gd name="T110" fmla="*/ 30 w 130"/>
              <a:gd name="T111" fmla="*/ 95 h 142"/>
              <a:gd name="T112" fmla="*/ 32 w 130"/>
              <a:gd name="T113" fmla="*/ 94 h 142"/>
              <a:gd name="T114" fmla="*/ 22 w 130"/>
              <a:gd name="T115" fmla="*/ 65 h 142"/>
              <a:gd name="T116" fmla="*/ 3 w 130"/>
              <a:gd name="T117" fmla="*/ 62 h 142"/>
              <a:gd name="T118" fmla="*/ 3 w 130"/>
              <a:gd name="T119" fmla="*/ 69 h 142"/>
              <a:gd name="T120" fmla="*/ 22 w 130"/>
              <a:gd name="T121" fmla="*/ 6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0" h="142">
                <a:moveTo>
                  <a:pt x="97" y="81"/>
                </a:moveTo>
                <a:cubicBezTo>
                  <a:pt x="100" y="76"/>
                  <a:pt x="101" y="71"/>
                  <a:pt x="101" y="65"/>
                </a:cubicBezTo>
                <a:cubicBezTo>
                  <a:pt x="101" y="60"/>
                  <a:pt x="100" y="55"/>
                  <a:pt x="97" y="50"/>
                </a:cubicBezTo>
                <a:cubicBezTo>
                  <a:pt x="97" y="81"/>
                  <a:pt x="97" y="81"/>
                  <a:pt x="97" y="81"/>
                </a:cubicBezTo>
                <a:close/>
                <a:moveTo>
                  <a:pt x="97" y="103"/>
                </a:moveTo>
                <a:cubicBezTo>
                  <a:pt x="97" y="94"/>
                  <a:pt x="97" y="94"/>
                  <a:pt x="97" y="94"/>
                </a:cubicBezTo>
                <a:cubicBezTo>
                  <a:pt x="98" y="94"/>
                  <a:pt x="99" y="95"/>
                  <a:pt x="100" y="95"/>
                </a:cubicBezTo>
                <a:cubicBezTo>
                  <a:pt x="100" y="95"/>
                  <a:pt x="100" y="95"/>
                  <a:pt x="100" y="95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13" y="108"/>
                  <a:pt x="113" y="110"/>
                  <a:pt x="111" y="112"/>
                </a:cubicBezTo>
                <a:cubicBezTo>
                  <a:pt x="110" y="113"/>
                  <a:pt x="108" y="113"/>
                  <a:pt x="106" y="112"/>
                </a:cubicBezTo>
                <a:cubicBezTo>
                  <a:pt x="97" y="103"/>
                  <a:pt x="97" y="103"/>
                  <a:pt x="97" y="103"/>
                </a:cubicBezTo>
                <a:close/>
                <a:moveTo>
                  <a:pt x="97" y="36"/>
                </a:moveTo>
                <a:cubicBezTo>
                  <a:pt x="97" y="28"/>
                  <a:pt x="97" y="28"/>
                  <a:pt x="97" y="28"/>
                </a:cubicBezTo>
                <a:cubicBezTo>
                  <a:pt x="106" y="19"/>
                  <a:pt x="106" y="19"/>
                  <a:pt x="106" y="19"/>
                </a:cubicBezTo>
                <a:cubicBezTo>
                  <a:pt x="108" y="18"/>
                  <a:pt x="110" y="18"/>
                  <a:pt x="111" y="19"/>
                </a:cubicBezTo>
                <a:cubicBezTo>
                  <a:pt x="113" y="20"/>
                  <a:pt x="113" y="23"/>
                  <a:pt x="111" y="24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99" y="36"/>
                  <a:pt x="98" y="36"/>
                  <a:pt x="97" y="36"/>
                </a:cubicBezTo>
                <a:close/>
                <a:moveTo>
                  <a:pt x="127" y="62"/>
                </a:moveTo>
                <a:cubicBezTo>
                  <a:pt x="127" y="62"/>
                  <a:pt x="127" y="62"/>
                  <a:pt x="127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09" y="62"/>
                  <a:pt x="108" y="64"/>
                  <a:pt x="108" y="65"/>
                </a:cubicBezTo>
                <a:cubicBezTo>
                  <a:pt x="108" y="67"/>
                  <a:pt x="109" y="69"/>
                  <a:pt x="111" y="69"/>
                </a:cubicBezTo>
                <a:cubicBezTo>
                  <a:pt x="127" y="69"/>
                  <a:pt x="127" y="69"/>
                  <a:pt x="127" y="69"/>
                </a:cubicBezTo>
                <a:cubicBezTo>
                  <a:pt x="129" y="69"/>
                  <a:pt x="130" y="67"/>
                  <a:pt x="130" y="65"/>
                </a:cubicBezTo>
                <a:cubicBezTo>
                  <a:pt x="130" y="64"/>
                  <a:pt x="129" y="62"/>
                  <a:pt x="127" y="62"/>
                </a:cubicBezTo>
                <a:close/>
                <a:moveTo>
                  <a:pt x="65" y="142"/>
                </a:moveTo>
                <a:cubicBezTo>
                  <a:pt x="67" y="142"/>
                  <a:pt x="67" y="142"/>
                  <a:pt x="67" y="142"/>
                </a:cubicBezTo>
                <a:cubicBezTo>
                  <a:pt x="77" y="142"/>
                  <a:pt x="85" y="134"/>
                  <a:pt x="85" y="124"/>
                </a:cubicBezTo>
                <a:cubicBezTo>
                  <a:pt x="85" y="95"/>
                  <a:pt x="85" y="95"/>
                  <a:pt x="85" y="95"/>
                </a:cubicBezTo>
                <a:cubicBezTo>
                  <a:pt x="90" y="92"/>
                  <a:pt x="95" y="87"/>
                  <a:pt x="97" y="81"/>
                </a:cubicBezTo>
                <a:cubicBezTo>
                  <a:pt x="97" y="50"/>
                  <a:pt x="97" y="50"/>
                  <a:pt x="97" y="50"/>
                </a:cubicBezTo>
                <a:cubicBezTo>
                  <a:pt x="92" y="38"/>
                  <a:pt x="79" y="29"/>
                  <a:pt x="65" y="29"/>
                </a:cubicBezTo>
                <a:cubicBezTo>
                  <a:pt x="65" y="37"/>
                  <a:pt x="65" y="37"/>
                  <a:pt x="65" y="37"/>
                </a:cubicBezTo>
                <a:cubicBezTo>
                  <a:pt x="73" y="37"/>
                  <a:pt x="80" y="40"/>
                  <a:pt x="85" y="45"/>
                </a:cubicBezTo>
                <a:cubicBezTo>
                  <a:pt x="90" y="50"/>
                  <a:pt x="93" y="57"/>
                  <a:pt x="93" y="65"/>
                </a:cubicBezTo>
                <a:cubicBezTo>
                  <a:pt x="93" y="76"/>
                  <a:pt x="88" y="85"/>
                  <a:pt x="79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8" y="91"/>
                  <a:pt x="78" y="92"/>
                  <a:pt x="78" y="93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5" y="142"/>
                  <a:pt x="65" y="142"/>
                  <a:pt x="65" y="142"/>
                </a:cubicBezTo>
                <a:close/>
                <a:moveTo>
                  <a:pt x="97" y="28"/>
                </a:moveTo>
                <a:cubicBezTo>
                  <a:pt x="97" y="36"/>
                  <a:pt x="97" y="36"/>
                  <a:pt x="97" y="36"/>
                </a:cubicBezTo>
                <a:cubicBezTo>
                  <a:pt x="97" y="36"/>
                  <a:pt x="96" y="36"/>
                  <a:pt x="95" y="35"/>
                </a:cubicBezTo>
                <a:cubicBezTo>
                  <a:pt x="94" y="34"/>
                  <a:pt x="94" y="32"/>
                  <a:pt x="95" y="31"/>
                </a:cubicBezTo>
                <a:cubicBezTo>
                  <a:pt x="97" y="28"/>
                  <a:pt x="97" y="28"/>
                  <a:pt x="97" y="28"/>
                </a:cubicBezTo>
                <a:close/>
                <a:moveTo>
                  <a:pt x="97" y="94"/>
                </a:moveTo>
                <a:cubicBezTo>
                  <a:pt x="97" y="103"/>
                  <a:pt x="97" y="103"/>
                  <a:pt x="97" y="103"/>
                </a:cubicBezTo>
                <a:cubicBezTo>
                  <a:pt x="95" y="100"/>
                  <a:pt x="95" y="100"/>
                  <a:pt x="95" y="100"/>
                </a:cubicBezTo>
                <a:cubicBezTo>
                  <a:pt x="94" y="99"/>
                  <a:pt x="94" y="97"/>
                  <a:pt x="95" y="95"/>
                </a:cubicBezTo>
                <a:cubicBezTo>
                  <a:pt x="96" y="95"/>
                  <a:pt x="97" y="94"/>
                  <a:pt x="97" y="94"/>
                </a:cubicBezTo>
                <a:close/>
                <a:moveTo>
                  <a:pt x="65" y="23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7" y="0"/>
                  <a:pt x="68" y="2"/>
                  <a:pt x="68" y="3"/>
                </a:cubicBezTo>
                <a:cubicBezTo>
                  <a:pt x="68" y="20"/>
                  <a:pt x="68" y="20"/>
                  <a:pt x="68" y="20"/>
                </a:cubicBezTo>
                <a:cubicBezTo>
                  <a:pt x="68" y="21"/>
                  <a:pt x="67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lose/>
                <a:moveTo>
                  <a:pt x="65" y="29"/>
                </a:moveTo>
                <a:cubicBezTo>
                  <a:pt x="50" y="29"/>
                  <a:pt x="38" y="37"/>
                  <a:pt x="32" y="50"/>
                </a:cubicBezTo>
                <a:cubicBezTo>
                  <a:pt x="32" y="81"/>
                  <a:pt x="32" y="81"/>
                  <a:pt x="32" y="81"/>
                </a:cubicBezTo>
                <a:cubicBezTo>
                  <a:pt x="35" y="87"/>
                  <a:pt x="40" y="92"/>
                  <a:pt x="45" y="96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34"/>
                  <a:pt x="53" y="142"/>
                  <a:pt x="63" y="142"/>
                </a:cubicBezTo>
                <a:cubicBezTo>
                  <a:pt x="65" y="142"/>
                  <a:pt x="65" y="142"/>
                  <a:pt x="65" y="142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2" y="93"/>
                  <a:pt x="52" y="93"/>
                  <a:pt x="52" y="93"/>
                </a:cubicBezTo>
                <a:cubicBezTo>
                  <a:pt x="52" y="92"/>
                  <a:pt x="52" y="91"/>
                  <a:pt x="51" y="90"/>
                </a:cubicBezTo>
                <a:cubicBezTo>
                  <a:pt x="42" y="85"/>
                  <a:pt x="36" y="76"/>
                  <a:pt x="36" y="65"/>
                </a:cubicBezTo>
                <a:cubicBezTo>
                  <a:pt x="36" y="57"/>
                  <a:pt x="39" y="50"/>
                  <a:pt x="44" y="45"/>
                </a:cubicBezTo>
                <a:cubicBezTo>
                  <a:pt x="50" y="40"/>
                  <a:pt x="57" y="37"/>
                  <a:pt x="65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65" y="0"/>
                </a:moveTo>
                <a:cubicBezTo>
                  <a:pt x="65" y="23"/>
                  <a:pt x="65" y="23"/>
                  <a:pt x="65" y="23"/>
                </a:cubicBezTo>
                <a:cubicBezTo>
                  <a:pt x="63" y="23"/>
                  <a:pt x="62" y="21"/>
                  <a:pt x="62" y="20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2"/>
                  <a:pt x="63" y="0"/>
                  <a:pt x="65" y="0"/>
                </a:cubicBezTo>
                <a:close/>
                <a:moveTo>
                  <a:pt x="32" y="103"/>
                </a:moveTo>
                <a:cubicBezTo>
                  <a:pt x="32" y="94"/>
                  <a:pt x="32" y="94"/>
                  <a:pt x="32" y="94"/>
                </a:cubicBezTo>
                <a:cubicBezTo>
                  <a:pt x="33" y="94"/>
                  <a:pt x="34" y="95"/>
                  <a:pt x="35" y="95"/>
                </a:cubicBezTo>
                <a:cubicBezTo>
                  <a:pt x="36" y="97"/>
                  <a:pt x="36" y="99"/>
                  <a:pt x="35" y="100"/>
                </a:cubicBezTo>
                <a:cubicBezTo>
                  <a:pt x="32" y="103"/>
                  <a:pt x="32" y="103"/>
                  <a:pt x="32" y="103"/>
                </a:cubicBezTo>
                <a:close/>
                <a:moveTo>
                  <a:pt x="32" y="36"/>
                </a:moveTo>
                <a:cubicBezTo>
                  <a:pt x="32" y="28"/>
                  <a:pt x="32" y="28"/>
                  <a:pt x="32" y="28"/>
                </a:cubicBezTo>
                <a:cubicBezTo>
                  <a:pt x="35" y="31"/>
                  <a:pt x="35" y="31"/>
                  <a:pt x="35" y="31"/>
                </a:cubicBezTo>
                <a:cubicBezTo>
                  <a:pt x="36" y="32"/>
                  <a:pt x="36" y="34"/>
                  <a:pt x="35" y="35"/>
                </a:cubicBezTo>
                <a:cubicBezTo>
                  <a:pt x="34" y="36"/>
                  <a:pt x="33" y="36"/>
                  <a:pt x="32" y="36"/>
                </a:cubicBezTo>
                <a:close/>
                <a:moveTo>
                  <a:pt x="32" y="50"/>
                </a:moveTo>
                <a:cubicBezTo>
                  <a:pt x="30" y="54"/>
                  <a:pt x="29" y="60"/>
                  <a:pt x="29" y="65"/>
                </a:cubicBezTo>
                <a:cubicBezTo>
                  <a:pt x="29" y="71"/>
                  <a:pt x="30" y="76"/>
                  <a:pt x="32" y="81"/>
                </a:cubicBezTo>
                <a:cubicBezTo>
                  <a:pt x="32" y="50"/>
                  <a:pt x="32" y="50"/>
                  <a:pt x="32" y="50"/>
                </a:cubicBezTo>
                <a:close/>
                <a:moveTo>
                  <a:pt x="32" y="28"/>
                </a:move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1" y="36"/>
                  <a:pt x="30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19" y="24"/>
                  <a:pt x="19" y="24"/>
                  <a:pt x="19" y="24"/>
                </a:cubicBezTo>
                <a:cubicBezTo>
                  <a:pt x="17" y="23"/>
                  <a:pt x="17" y="20"/>
                  <a:pt x="19" y="19"/>
                </a:cubicBezTo>
                <a:cubicBezTo>
                  <a:pt x="20" y="18"/>
                  <a:pt x="22" y="18"/>
                  <a:pt x="24" y="19"/>
                </a:cubicBezTo>
                <a:cubicBezTo>
                  <a:pt x="32" y="28"/>
                  <a:pt x="32" y="28"/>
                  <a:pt x="32" y="28"/>
                </a:cubicBezTo>
                <a:close/>
                <a:moveTo>
                  <a:pt x="32" y="94"/>
                </a:moveTo>
                <a:cubicBezTo>
                  <a:pt x="32" y="103"/>
                  <a:pt x="32" y="103"/>
                  <a:pt x="32" y="103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2" y="113"/>
                  <a:pt x="20" y="113"/>
                  <a:pt x="19" y="112"/>
                </a:cubicBezTo>
                <a:cubicBezTo>
                  <a:pt x="17" y="110"/>
                  <a:pt x="17" y="108"/>
                  <a:pt x="19" y="107"/>
                </a:cubicBezTo>
                <a:cubicBezTo>
                  <a:pt x="30" y="95"/>
                  <a:pt x="30" y="95"/>
                  <a:pt x="30" y="95"/>
                </a:cubicBezTo>
                <a:cubicBezTo>
                  <a:pt x="30" y="95"/>
                  <a:pt x="30" y="95"/>
                  <a:pt x="30" y="95"/>
                </a:cubicBezTo>
                <a:cubicBezTo>
                  <a:pt x="31" y="95"/>
                  <a:pt x="32" y="95"/>
                  <a:pt x="32" y="94"/>
                </a:cubicBezTo>
                <a:close/>
                <a:moveTo>
                  <a:pt x="22" y="65"/>
                </a:moveTo>
                <a:cubicBezTo>
                  <a:pt x="22" y="65"/>
                  <a:pt x="22" y="65"/>
                  <a:pt x="22" y="65"/>
                </a:cubicBezTo>
                <a:cubicBezTo>
                  <a:pt x="22" y="64"/>
                  <a:pt x="21" y="62"/>
                  <a:pt x="19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1" y="62"/>
                  <a:pt x="0" y="64"/>
                  <a:pt x="0" y="65"/>
                </a:cubicBezTo>
                <a:cubicBezTo>
                  <a:pt x="0" y="67"/>
                  <a:pt x="1" y="69"/>
                  <a:pt x="3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69"/>
                  <a:pt x="22" y="67"/>
                  <a:pt x="22" y="65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86" name="Freeform 81"/>
          <p:cNvSpPr>
            <a:spLocks noEditPoints="1"/>
          </p:cNvSpPr>
          <p:nvPr/>
        </p:nvSpPr>
        <p:spPr bwMode="auto">
          <a:xfrm>
            <a:off x="7554051" y="2194884"/>
            <a:ext cx="426927" cy="614203"/>
          </a:xfrm>
          <a:custGeom>
            <a:avLst/>
            <a:gdLst>
              <a:gd name="T0" fmla="*/ 98 w 196"/>
              <a:gd name="T1" fmla="*/ 5 h 282"/>
              <a:gd name="T2" fmla="*/ 113 w 196"/>
              <a:gd name="T3" fmla="*/ 0 h 282"/>
              <a:gd name="T4" fmla="*/ 155 w 196"/>
              <a:gd name="T5" fmla="*/ 128 h 282"/>
              <a:gd name="T6" fmla="*/ 108 w 196"/>
              <a:gd name="T7" fmla="*/ 143 h 282"/>
              <a:gd name="T8" fmla="*/ 98 w 196"/>
              <a:gd name="T9" fmla="*/ 111 h 282"/>
              <a:gd name="T10" fmla="*/ 98 w 196"/>
              <a:gd name="T11" fmla="*/ 5 h 282"/>
              <a:gd name="T12" fmla="*/ 98 w 196"/>
              <a:gd name="T13" fmla="*/ 222 h 282"/>
              <a:gd name="T14" fmla="*/ 136 w 196"/>
              <a:gd name="T15" fmla="*/ 209 h 282"/>
              <a:gd name="T16" fmla="*/ 107 w 196"/>
              <a:gd name="T17" fmla="*/ 209 h 282"/>
              <a:gd name="T18" fmla="*/ 107 w 196"/>
              <a:gd name="T19" fmla="*/ 192 h 282"/>
              <a:gd name="T20" fmla="*/ 152 w 196"/>
              <a:gd name="T21" fmla="*/ 192 h 282"/>
              <a:gd name="T22" fmla="*/ 189 w 196"/>
              <a:gd name="T23" fmla="*/ 192 h 282"/>
              <a:gd name="T24" fmla="*/ 196 w 196"/>
              <a:gd name="T25" fmla="*/ 192 h 282"/>
              <a:gd name="T26" fmla="*/ 196 w 196"/>
              <a:gd name="T27" fmla="*/ 209 h 282"/>
              <a:gd name="T28" fmla="*/ 180 w 196"/>
              <a:gd name="T29" fmla="*/ 209 h 282"/>
              <a:gd name="T30" fmla="*/ 134 w 196"/>
              <a:gd name="T31" fmla="*/ 247 h 282"/>
              <a:gd name="T32" fmla="*/ 169 w 196"/>
              <a:gd name="T33" fmla="*/ 267 h 282"/>
              <a:gd name="T34" fmla="*/ 169 w 196"/>
              <a:gd name="T35" fmla="*/ 282 h 282"/>
              <a:gd name="T36" fmla="*/ 98 w 196"/>
              <a:gd name="T37" fmla="*/ 282 h 282"/>
              <a:gd name="T38" fmla="*/ 98 w 196"/>
              <a:gd name="T39" fmla="*/ 268 h 282"/>
              <a:gd name="T40" fmla="*/ 111 w 196"/>
              <a:gd name="T41" fmla="*/ 255 h 282"/>
              <a:gd name="T42" fmla="*/ 98 w 196"/>
              <a:gd name="T43" fmla="*/ 242 h 282"/>
              <a:gd name="T44" fmla="*/ 98 w 196"/>
              <a:gd name="T45" fmla="*/ 222 h 282"/>
              <a:gd name="T46" fmla="*/ 67 w 196"/>
              <a:gd name="T47" fmla="*/ 15 h 282"/>
              <a:gd name="T48" fmla="*/ 98 w 196"/>
              <a:gd name="T49" fmla="*/ 5 h 282"/>
              <a:gd name="T50" fmla="*/ 98 w 196"/>
              <a:gd name="T51" fmla="*/ 111 h 282"/>
              <a:gd name="T52" fmla="*/ 92 w 196"/>
              <a:gd name="T53" fmla="*/ 92 h 282"/>
              <a:gd name="T54" fmla="*/ 33 w 196"/>
              <a:gd name="T55" fmla="*/ 157 h 282"/>
              <a:gd name="T56" fmla="*/ 98 w 196"/>
              <a:gd name="T57" fmla="*/ 222 h 282"/>
              <a:gd name="T58" fmla="*/ 98 w 196"/>
              <a:gd name="T59" fmla="*/ 222 h 282"/>
              <a:gd name="T60" fmla="*/ 98 w 196"/>
              <a:gd name="T61" fmla="*/ 242 h 282"/>
              <a:gd name="T62" fmla="*/ 85 w 196"/>
              <a:gd name="T63" fmla="*/ 255 h 282"/>
              <a:gd name="T64" fmla="*/ 98 w 196"/>
              <a:gd name="T65" fmla="*/ 268 h 282"/>
              <a:gd name="T66" fmla="*/ 98 w 196"/>
              <a:gd name="T67" fmla="*/ 282 h 282"/>
              <a:gd name="T68" fmla="*/ 27 w 196"/>
              <a:gd name="T69" fmla="*/ 282 h 282"/>
              <a:gd name="T70" fmla="*/ 27 w 196"/>
              <a:gd name="T71" fmla="*/ 267 h 282"/>
              <a:gd name="T72" fmla="*/ 61 w 196"/>
              <a:gd name="T73" fmla="*/ 247 h 282"/>
              <a:gd name="T74" fmla="*/ 0 w 196"/>
              <a:gd name="T75" fmla="*/ 157 h 282"/>
              <a:gd name="T76" fmla="*/ 82 w 196"/>
              <a:gd name="T77" fmla="*/ 61 h 282"/>
              <a:gd name="T78" fmla="*/ 67 w 196"/>
              <a:gd name="T79" fmla="*/ 15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6" h="282">
                <a:moveTo>
                  <a:pt x="98" y="5"/>
                </a:moveTo>
                <a:cubicBezTo>
                  <a:pt x="113" y="0"/>
                  <a:pt x="113" y="0"/>
                  <a:pt x="113" y="0"/>
                </a:cubicBezTo>
                <a:cubicBezTo>
                  <a:pt x="155" y="128"/>
                  <a:pt x="155" y="128"/>
                  <a:pt x="155" y="128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8" y="5"/>
                  <a:pt x="98" y="5"/>
                  <a:pt x="98" y="5"/>
                </a:cubicBezTo>
                <a:close/>
                <a:moveTo>
                  <a:pt x="98" y="222"/>
                </a:moveTo>
                <a:cubicBezTo>
                  <a:pt x="112" y="222"/>
                  <a:pt x="125" y="217"/>
                  <a:pt x="136" y="209"/>
                </a:cubicBezTo>
                <a:cubicBezTo>
                  <a:pt x="107" y="209"/>
                  <a:pt x="107" y="209"/>
                  <a:pt x="107" y="209"/>
                </a:cubicBezTo>
                <a:cubicBezTo>
                  <a:pt x="107" y="192"/>
                  <a:pt x="107" y="192"/>
                  <a:pt x="107" y="192"/>
                </a:cubicBezTo>
                <a:cubicBezTo>
                  <a:pt x="152" y="192"/>
                  <a:pt x="152" y="192"/>
                  <a:pt x="152" y="192"/>
                </a:cubicBezTo>
                <a:cubicBezTo>
                  <a:pt x="189" y="192"/>
                  <a:pt x="189" y="192"/>
                  <a:pt x="189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80" y="209"/>
                  <a:pt x="180" y="209"/>
                  <a:pt x="180" y="209"/>
                </a:cubicBezTo>
                <a:cubicBezTo>
                  <a:pt x="169" y="226"/>
                  <a:pt x="153" y="239"/>
                  <a:pt x="134" y="247"/>
                </a:cubicBezTo>
                <a:cubicBezTo>
                  <a:pt x="154" y="251"/>
                  <a:pt x="169" y="257"/>
                  <a:pt x="169" y="267"/>
                </a:cubicBezTo>
                <a:cubicBezTo>
                  <a:pt x="169" y="282"/>
                  <a:pt x="169" y="282"/>
                  <a:pt x="169" y="282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98" y="268"/>
                  <a:pt x="98" y="268"/>
                  <a:pt x="98" y="268"/>
                </a:cubicBezTo>
                <a:cubicBezTo>
                  <a:pt x="105" y="268"/>
                  <a:pt x="111" y="262"/>
                  <a:pt x="111" y="255"/>
                </a:cubicBezTo>
                <a:cubicBezTo>
                  <a:pt x="111" y="248"/>
                  <a:pt x="105" y="242"/>
                  <a:pt x="98" y="242"/>
                </a:cubicBezTo>
                <a:lnTo>
                  <a:pt x="98" y="222"/>
                </a:lnTo>
                <a:close/>
                <a:moveTo>
                  <a:pt x="67" y="15"/>
                </a:moveTo>
                <a:cubicBezTo>
                  <a:pt x="98" y="5"/>
                  <a:pt x="98" y="5"/>
                  <a:pt x="98" y="5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2" y="92"/>
                  <a:pt x="92" y="92"/>
                  <a:pt x="92" y="92"/>
                </a:cubicBezTo>
                <a:cubicBezTo>
                  <a:pt x="59" y="95"/>
                  <a:pt x="33" y="123"/>
                  <a:pt x="33" y="157"/>
                </a:cubicBezTo>
                <a:cubicBezTo>
                  <a:pt x="33" y="193"/>
                  <a:pt x="62" y="222"/>
                  <a:pt x="98" y="22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98" y="242"/>
                  <a:pt x="98" y="242"/>
                  <a:pt x="98" y="242"/>
                </a:cubicBezTo>
                <a:cubicBezTo>
                  <a:pt x="91" y="242"/>
                  <a:pt x="85" y="248"/>
                  <a:pt x="85" y="255"/>
                </a:cubicBezTo>
                <a:cubicBezTo>
                  <a:pt x="85" y="262"/>
                  <a:pt x="91" y="268"/>
                  <a:pt x="98" y="268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27" y="282"/>
                  <a:pt x="27" y="282"/>
                  <a:pt x="27" y="282"/>
                </a:cubicBezTo>
                <a:cubicBezTo>
                  <a:pt x="27" y="267"/>
                  <a:pt x="27" y="267"/>
                  <a:pt x="27" y="267"/>
                </a:cubicBezTo>
                <a:cubicBezTo>
                  <a:pt x="27" y="257"/>
                  <a:pt x="41" y="251"/>
                  <a:pt x="61" y="247"/>
                </a:cubicBezTo>
                <a:cubicBezTo>
                  <a:pt x="26" y="233"/>
                  <a:pt x="0" y="198"/>
                  <a:pt x="0" y="157"/>
                </a:cubicBezTo>
                <a:cubicBezTo>
                  <a:pt x="0" y="108"/>
                  <a:pt x="36" y="68"/>
                  <a:pt x="82" y="61"/>
                </a:cubicBezTo>
                <a:lnTo>
                  <a:pt x="67" y="15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87" name="Freeform 82"/>
          <p:cNvSpPr>
            <a:spLocks noEditPoints="1"/>
          </p:cNvSpPr>
          <p:nvPr/>
        </p:nvSpPr>
        <p:spPr bwMode="auto">
          <a:xfrm>
            <a:off x="7401691" y="2107595"/>
            <a:ext cx="245999" cy="217432"/>
          </a:xfrm>
          <a:custGeom>
            <a:avLst/>
            <a:gdLst>
              <a:gd name="T0" fmla="*/ 103 w 113"/>
              <a:gd name="T1" fmla="*/ 31 h 100"/>
              <a:gd name="T2" fmla="*/ 57 w 113"/>
              <a:gd name="T3" fmla="*/ 0 h 100"/>
              <a:gd name="T4" fmla="*/ 57 w 113"/>
              <a:gd name="T5" fmla="*/ 9 h 100"/>
              <a:gd name="T6" fmla="*/ 95 w 113"/>
              <a:gd name="T7" fmla="*/ 35 h 100"/>
              <a:gd name="T8" fmla="*/ 72 w 113"/>
              <a:gd name="T9" fmla="*/ 88 h 100"/>
              <a:gd name="T10" fmla="*/ 57 w 113"/>
              <a:gd name="T11" fmla="*/ 91 h 100"/>
              <a:gd name="T12" fmla="*/ 57 w 113"/>
              <a:gd name="T13" fmla="*/ 100 h 100"/>
              <a:gd name="T14" fmla="*/ 75 w 113"/>
              <a:gd name="T15" fmla="*/ 96 h 100"/>
              <a:gd name="T16" fmla="*/ 103 w 113"/>
              <a:gd name="T17" fmla="*/ 31 h 100"/>
              <a:gd name="T18" fmla="*/ 57 w 113"/>
              <a:gd name="T19" fmla="*/ 0 h 100"/>
              <a:gd name="T20" fmla="*/ 38 w 113"/>
              <a:gd name="T21" fmla="*/ 4 h 100"/>
              <a:gd name="T22" fmla="*/ 11 w 113"/>
              <a:gd name="T23" fmla="*/ 68 h 100"/>
              <a:gd name="T24" fmla="*/ 57 w 113"/>
              <a:gd name="T25" fmla="*/ 100 h 100"/>
              <a:gd name="T26" fmla="*/ 57 w 113"/>
              <a:gd name="T27" fmla="*/ 91 h 100"/>
              <a:gd name="T28" fmla="*/ 19 w 113"/>
              <a:gd name="T29" fmla="*/ 65 h 100"/>
              <a:gd name="T30" fmla="*/ 19 w 113"/>
              <a:gd name="T31" fmla="*/ 65 h 100"/>
              <a:gd name="T32" fmla="*/ 42 w 113"/>
              <a:gd name="T33" fmla="*/ 12 h 100"/>
              <a:gd name="T34" fmla="*/ 57 w 113"/>
              <a:gd name="T35" fmla="*/ 9 h 100"/>
              <a:gd name="T36" fmla="*/ 57 w 113"/>
              <a:gd name="T37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3" h="100">
                <a:moveTo>
                  <a:pt x="103" y="31"/>
                </a:moveTo>
                <a:cubicBezTo>
                  <a:pt x="95" y="12"/>
                  <a:pt x="77" y="0"/>
                  <a:pt x="57" y="0"/>
                </a:cubicBezTo>
                <a:cubicBezTo>
                  <a:pt x="57" y="9"/>
                  <a:pt x="57" y="9"/>
                  <a:pt x="57" y="9"/>
                </a:cubicBezTo>
                <a:cubicBezTo>
                  <a:pt x="73" y="9"/>
                  <a:pt x="88" y="19"/>
                  <a:pt x="95" y="35"/>
                </a:cubicBezTo>
                <a:cubicBezTo>
                  <a:pt x="103" y="56"/>
                  <a:pt x="93" y="79"/>
                  <a:pt x="72" y="88"/>
                </a:cubicBezTo>
                <a:cubicBezTo>
                  <a:pt x="67" y="90"/>
                  <a:pt x="62" y="91"/>
                  <a:pt x="57" y="9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63" y="100"/>
                  <a:pt x="69" y="99"/>
                  <a:pt x="75" y="96"/>
                </a:cubicBezTo>
                <a:cubicBezTo>
                  <a:pt x="101" y="86"/>
                  <a:pt x="113" y="57"/>
                  <a:pt x="103" y="31"/>
                </a:cubicBezTo>
                <a:close/>
                <a:moveTo>
                  <a:pt x="57" y="0"/>
                </a:moveTo>
                <a:cubicBezTo>
                  <a:pt x="51" y="0"/>
                  <a:pt x="44" y="1"/>
                  <a:pt x="38" y="4"/>
                </a:cubicBezTo>
                <a:cubicBezTo>
                  <a:pt x="13" y="14"/>
                  <a:pt x="0" y="43"/>
                  <a:pt x="11" y="68"/>
                </a:cubicBezTo>
                <a:cubicBezTo>
                  <a:pt x="18" y="88"/>
                  <a:pt x="37" y="100"/>
                  <a:pt x="57" y="100"/>
                </a:cubicBezTo>
                <a:cubicBezTo>
                  <a:pt x="57" y="91"/>
                  <a:pt x="57" y="91"/>
                  <a:pt x="57" y="91"/>
                </a:cubicBezTo>
                <a:cubicBezTo>
                  <a:pt x="41" y="90"/>
                  <a:pt x="26" y="81"/>
                  <a:pt x="19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1" y="44"/>
                  <a:pt x="21" y="21"/>
                  <a:pt x="42" y="12"/>
                </a:cubicBezTo>
                <a:cubicBezTo>
                  <a:pt x="47" y="10"/>
                  <a:pt x="52" y="9"/>
                  <a:pt x="57" y="9"/>
                </a:cubicBezTo>
                <a:lnTo>
                  <a:pt x="57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88" name="Freeform 83"/>
          <p:cNvSpPr/>
          <p:nvPr/>
        </p:nvSpPr>
        <p:spPr bwMode="auto">
          <a:xfrm>
            <a:off x="7331860" y="2237736"/>
            <a:ext cx="107921" cy="68245"/>
          </a:xfrm>
          <a:custGeom>
            <a:avLst/>
            <a:gdLst>
              <a:gd name="T0" fmla="*/ 7 w 68"/>
              <a:gd name="T1" fmla="*/ 43 h 43"/>
              <a:gd name="T2" fmla="*/ 0 w 68"/>
              <a:gd name="T3" fmla="*/ 25 h 43"/>
              <a:gd name="T4" fmla="*/ 62 w 68"/>
              <a:gd name="T5" fmla="*/ 0 h 43"/>
              <a:gd name="T6" fmla="*/ 68 w 68"/>
              <a:gd name="T7" fmla="*/ 18 h 43"/>
              <a:gd name="T8" fmla="*/ 7 w 68"/>
              <a:gd name="T9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43">
                <a:moveTo>
                  <a:pt x="7" y="43"/>
                </a:moveTo>
                <a:lnTo>
                  <a:pt x="0" y="25"/>
                </a:lnTo>
                <a:lnTo>
                  <a:pt x="62" y="0"/>
                </a:lnTo>
                <a:lnTo>
                  <a:pt x="68" y="18"/>
                </a:lnTo>
                <a:lnTo>
                  <a:pt x="7" y="43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89" name="Freeform 84"/>
          <p:cNvSpPr/>
          <p:nvPr/>
        </p:nvSpPr>
        <p:spPr bwMode="auto">
          <a:xfrm>
            <a:off x="7263615" y="2247259"/>
            <a:ext cx="146012" cy="88877"/>
          </a:xfrm>
          <a:custGeom>
            <a:avLst/>
            <a:gdLst>
              <a:gd name="T0" fmla="*/ 16 w 67"/>
              <a:gd name="T1" fmla="*/ 39 h 41"/>
              <a:gd name="T2" fmla="*/ 2 w 67"/>
              <a:gd name="T3" fmla="*/ 33 h 41"/>
              <a:gd name="T4" fmla="*/ 8 w 67"/>
              <a:gd name="T5" fmla="*/ 19 h 41"/>
              <a:gd name="T6" fmla="*/ 50 w 67"/>
              <a:gd name="T7" fmla="*/ 2 h 41"/>
              <a:gd name="T8" fmla="*/ 64 w 67"/>
              <a:gd name="T9" fmla="*/ 8 h 41"/>
              <a:gd name="T10" fmla="*/ 58 w 67"/>
              <a:gd name="T11" fmla="*/ 22 h 41"/>
              <a:gd name="T12" fmla="*/ 16 w 67"/>
              <a:gd name="T13" fmla="*/ 3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41">
                <a:moveTo>
                  <a:pt x="16" y="39"/>
                </a:moveTo>
                <a:cubicBezTo>
                  <a:pt x="10" y="41"/>
                  <a:pt x="4" y="39"/>
                  <a:pt x="2" y="33"/>
                </a:cubicBezTo>
                <a:cubicBezTo>
                  <a:pt x="0" y="28"/>
                  <a:pt x="2" y="21"/>
                  <a:pt x="8" y="19"/>
                </a:cubicBezTo>
                <a:cubicBezTo>
                  <a:pt x="50" y="2"/>
                  <a:pt x="50" y="2"/>
                  <a:pt x="50" y="2"/>
                </a:cubicBezTo>
                <a:cubicBezTo>
                  <a:pt x="56" y="0"/>
                  <a:pt x="62" y="3"/>
                  <a:pt x="64" y="8"/>
                </a:cubicBezTo>
                <a:cubicBezTo>
                  <a:pt x="67" y="14"/>
                  <a:pt x="64" y="20"/>
                  <a:pt x="58" y="22"/>
                </a:cubicBezTo>
                <a:lnTo>
                  <a:pt x="16" y="39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90" name="Freeform 85"/>
          <p:cNvSpPr>
            <a:spLocks noEditPoints="1"/>
          </p:cNvSpPr>
          <p:nvPr/>
        </p:nvSpPr>
        <p:spPr bwMode="auto">
          <a:xfrm>
            <a:off x="7179499" y="3405831"/>
            <a:ext cx="445972" cy="158709"/>
          </a:xfrm>
          <a:custGeom>
            <a:avLst/>
            <a:gdLst>
              <a:gd name="T0" fmla="*/ 142 w 205"/>
              <a:gd name="T1" fmla="*/ 5 h 73"/>
              <a:gd name="T2" fmla="*/ 157 w 205"/>
              <a:gd name="T3" fmla="*/ 2 h 73"/>
              <a:gd name="T4" fmla="*/ 164 w 205"/>
              <a:gd name="T5" fmla="*/ 5 h 73"/>
              <a:gd name="T6" fmla="*/ 179 w 205"/>
              <a:gd name="T7" fmla="*/ 2 h 73"/>
              <a:gd name="T8" fmla="*/ 202 w 205"/>
              <a:gd name="T9" fmla="*/ 18 h 73"/>
              <a:gd name="T10" fmla="*/ 187 w 205"/>
              <a:gd name="T11" fmla="*/ 42 h 73"/>
              <a:gd name="T12" fmla="*/ 177 w 205"/>
              <a:gd name="T13" fmla="*/ 43 h 73"/>
              <a:gd name="T14" fmla="*/ 166 w 205"/>
              <a:gd name="T15" fmla="*/ 18 h 73"/>
              <a:gd name="T16" fmla="*/ 172 w 205"/>
              <a:gd name="T17" fmla="*/ 45 h 73"/>
              <a:gd name="T18" fmla="*/ 167 w 205"/>
              <a:gd name="T19" fmla="*/ 50 h 73"/>
              <a:gd name="T20" fmla="*/ 142 w 205"/>
              <a:gd name="T21" fmla="*/ 55 h 73"/>
              <a:gd name="T22" fmla="*/ 142 w 205"/>
              <a:gd name="T23" fmla="*/ 20 h 73"/>
              <a:gd name="T24" fmla="*/ 158 w 205"/>
              <a:gd name="T25" fmla="*/ 17 h 73"/>
              <a:gd name="T26" fmla="*/ 163 w 205"/>
              <a:gd name="T27" fmla="*/ 19 h 73"/>
              <a:gd name="T28" fmla="*/ 161 w 205"/>
              <a:gd name="T29" fmla="*/ 9 h 73"/>
              <a:gd name="T30" fmla="*/ 155 w 205"/>
              <a:gd name="T31" fmla="*/ 5 h 73"/>
              <a:gd name="T32" fmla="*/ 142 w 205"/>
              <a:gd name="T33" fmla="*/ 8 h 73"/>
              <a:gd name="T34" fmla="*/ 142 w 205"/>
              <a:gd name="T35" fmla="*/ 5 h 73"/>
              <a:gd name="T36" fmla="*/ 28 w 205"/>
              <a:gd name="T37" fmla="*/ 30 h 73"/>
              <a:gd name="T38" fmla="*/ 116 w 205"/>
              <a:gd name="T39" fmla="*/ 13 h 73"/>
              <a:gd name="T40" fmla="*/ 121 w 205"/>
              <a:gd name="T41" fmla="*/ 9 h 73"/>
              <a:gd name="T42" fmla="*/ 142 w 205"/>
              <a:gd name="T43" fmla="*/ 5 h 73"/>
              <a:gd name="T44" fmla="*/ 142 w 205"/>
              <a:gd name="T45" fmla="*/ 8 h 73"/>
              <a:gd name="T46" fmla="*/ 124 w 205"/>
              <a:gd name="T47" fmla="*/ 11 h 73"/>
              <a:gd name="T48" fmla="*/ 120 w 205"/>
              <a:gd name="T49" fmla="*/ 17 h 73"/>
              <a:gd name="T50" fmla="*/ 122 w 205"/>
              <a:gd name="T51" fmla="*/ 28 h 73"/>
              <a:gd name="T52" fmla="*/ 122 w 205"/>
              <a:gd name="T53" fmla="*/ 28 h 73"/>
              <a:gd name="T54" fmla="*/ 126 w 205"/>
              <a:gd name="T55" fmla="*/ 24 h 73"/>
              <a:gd name="T56" fmla="*/ 142 w 205"/>
              <a:gd name="T57" fmla="*/ 20 h 73"/>
              <a:gd name="T58" fmla="*/ 142 w 205"/>
              <a:gd name="T59" fmla="*/ 55 h 73"/>
              <a:gd name="T60" fmla="*/ 130 w 205"/>
              <a:gd name="T61" fmla="*/ 57 h 73"/>
              <a:gd name="T62" fmla="*/ 125 w 205"/>
              <a:gd name="T63" fmla="*/ 56 h 73"/>
              <a:gd name="T64" fmla="*/ 35 w 205"/>
              <a:gd name="T65" fmla="*/ 73 h 73"/>
              <a:gd name="T66" fmla="*/ 28 w 205"/>
              <a:gd name="T67" fmla="*/ 70 h 73"/>
              <a:gd name="T68" fmla="*/ 28 w 205"/>
              <a:gd name="T69" fmla="*/ 67 h 73"/>
              <a:gd name="T70" fmla="*/ 35 w 205"/>
              <a:gd name="T71" fmla="*/ 70 h 73"/>
              <a:gd name="T72" fmla="*/ 35 w 205"/>
              <a:gd name="T73" fmla="*/ 70 h 73"/>
              <a:gd name="T74" fmla="*/ 37 w 205"/>
              <a:gd name="T75" fmla="*/ 70 h 73"/>
              <a:gd name="T76" fmla="*/ 42 w 205"/>
              <a:gd name="T77" fmla="*/ 62 h 73"/>
              <a:gd name="T78" fmla="*/ 36 w 205"/>
              <a:gd name="T79" fmla="*/ 57 h 73"/>
              <a:gd name="T80" fmla="*/ 40 w 205"/>
              <a:gd name="T81" fmla="*/ 50 h 73"/>
              <a:gd name="T82" fmla="*/ 34 w 205"/>
              <a:gd name="T83" fmla="*/ 45 h 73"/>
              <a:gd name="T84" fmla="*/ 37 w 205"/>
              <a:gd name="T85" fmla="*/ 38 h 73"/>
              <a:gd name="T86" fmla="*/ 30 w 205"/>
              <a:gd name="T87" fmla="*/ 33 h 73"/>
              <a:gd name="T88" fmla="*/ 28 w 205"/>
              <a:gd name="T89" fmla="*/ 33 h 73"/>
              <a:gd name="T90" fmla="*/ 28 w 205"/>
              <a:gd name="T91" fmla="*/ 34 h 73"/>
              <a:gd name="T92" fmla="*/ 28 w 205"/>
              <a:gd name="T93" fmla="*/ 30 h 73"/>
              <a:gd name="T94" fmla="*/ 26 w 205"/>
              <a:gd name="T95" fmla="*/ 31 h 73"/>
              <a:gd name="T96" fmla="*/ 28 w 205"/>
              <a:gd name="T97" fmla="*/ 30 h 73"/>
              <a:gd name="T98" fmla="*/ 28 w 205"/>
              <a:gd name="T99" fmla="*/ 34 h 73"/>
              <a:gd name="T100" fmla="*/ 13 w 205"/>
              <a:gd name="T101" fmla="*/ 49 h 73"/>
              <a:gd name="T102" fmla="*/ 15 w 205"/>
              <a:gd name="T103" fmla="*/ 62 h 73"/>
              <a:gd name="T104" fmla="*/ 28 w 205"/>
              <a:gd name="T105" fmla="*/ 67 h 73"/>
              <a:gd name="T106" fmla="*/ 28 w 205"/>
              <a:gd name="T107" fmla="*/ 70 h 73"/>
              <a:gd name="T108" fmla="*/ 0 w 205"/>
              <a:gd name="T109" fmla="*/ 58 h 73"/>
              <a:gd name="T110" fmla="*/ 26 w 205"/>
              <a:gd name="T111" fmla="*/ 3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5" h="73">
                <a:moveTo>
                  <a:pt x="142" y="5"/>
                </a:moveTo>
                <a:cubicBezTo>
                  <a:pt x="157" y="2"/>
                  <a:pt x="157" y="2"/>
                  <a:pt x="157" y="2"/>
                </a:cubicBezTo>
                <a:cubicBezTo>
                  <a:pt x="160" y="1"/>
                  <a:pt x="163" y="3"/>
                  <a:pt x="164" y="5"/>
                </a:cubicBezTo>
                <a:cubicBezTo>
                  <a:pt x="179" y="2"/>
                  <a:pt x="179" y="2"/>
                  <a:pt x="179" y="2"/>
                </a:cubicBezTo>
                <a:cubicBezTo>
                  <a:pt x="190" y="0"/>
                  <a:pt x="200" y="7"/>
                  <a:pt x="202" y="18"/>
                </a:cubicBezTo>
                <a:cubicBezTo>
                  <a:pt x="205" y="29"/>
                  <a:pt x="197" y="39"/>
                  <a:pt x="187" y="42"/>
                </a:cubicBezTo>
                <a:cubicBezTo>
                  <a:pt x="177" y="43"/>
                  <a:pt x="177" y="43"/>
                  <a:pt x="177" y="43"/>
                </a:cubicBezTo>
                <a:cubicBezTo>
                  <a:pt x="166" y="18"/>
                  <a:pt x="166" y="18"/>
                  <a:pt x="166" y="18"/>
                </a:cubicBezTo>
                <a:cubicBezTo>
                  <a:pt x="172" y="45"/>
                  <a:pt x="172" y="45"/>
                  <a:pt x="172" y="45"/>
                </a:cubicBezTo>
                <a:cubicBezTo>
                  <a:pt x="172" y="47"/>
                  <a:pt x="170" y="50"/>
                  <a:pt x="167" y="50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58" y="17"/>
                  <a:pt x="158" y="17"/>
                  <a:pt x="158" y="17"/>
                </a:cubicBezTo>
                <a:cubicBezTo>
                  <a:pt x="160" y="17"/>
                  <a:pt x="162" y="18"/>
                  <a:pt x="163" y="1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6"/>
                  <a:pt x="158" y="5"/>
                  <a:pt x="155" y="5"/>
                </a:cubicBezTo>
                <a:cubicBezTo>
                  <a:pt x="142" y="8"/>
                  <a:pt x="142" y="8"/>
                  <a:pt x="142" y="8"/>
                </a:cubicBezTo>
                <a:lnTo>
                  <a:pt x="142" y="5"/>
                </a:lnTo>
                <a:close/>
                <a:moveTo>
                  <a:pt x="28" y="30"/>
                </a:moveTo>
                <a:cubicBezTo>
                  <a:pt x="116" y="13"/>
                  <a:pt x="116" y="13"/>
                  <a:pt x="116" y="13"/>
                </a:cubicBezTo>
                <a:cubicBezTo>
                  <a:pt x="117" y="11"/>
                  <a:pt x="119" y="9"/>
                  <a:pt x="121" y="9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8"/>
                  <a:pt x="142" y="8"/>
                  <a:pt x="142" y="8"/>
                </a:cubicBezTo>
                <a:cubicBezTo>
                  <a:pt x="124" y="11"/>
                  <a:pt x="124" y="11"/>
                  <a:pt x="124" y="11"/>
                </a:cubicBezTo>
                <a:cubicBezTo>
                  <a:pt x="121" y="12"/>
                  <a:pt x="119" y="15"/>
                  <a:pt x="120" y="17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6"/>
                  <a:pt x="124" y="24"/>
                  <a:pt x="126" y="24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30" y="57"/>
                  <a:pt x="130" y="57"/>
                  <a:pt x="130" y="57"/>
                </a:cubicBezTo>
                <a:cubicBezTo>
                  <a:pt x="128" y="58"/>
                  <a:pt x="126" y="57"/>
                  <a:pt x="125" y="56"/>
                </a:cubicBezTo>
                <a:cubicBezTo>
                  <a:pt x="35" y="73"/>
                  <a:pt x="35" y="73"/>
                  <a:pt x="35" y="73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67"/>
                  <a:pt x="28" y="67"/>
                  <a:pt x="28" y="67"/>
                </a:cubicBezTo>
                <a:cubicBezTo>
                  <a:pt x="35" y="70"/>
                  <a:pt x="35" y="70"/>
                  <a:pt x="35" y="70"/>
                </a:cubicBezTo>
                <a:cubicBezTo>
                  <a:pt x="35" y="70"/>
                  <a:pt x="35" y="70"/>
                  <a:pt x="35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41" y="69"/>
                  <a:pt x="43" y="66"/>
                  <a:pt x="42" y="62"/>
                </a:cubicBezTo>
                <a:cubicBezTo>
                  <a:pt x="42" y="59"/>
                  <a:pt x="39" y="57"/>
                  <a:pt x="36" y="57"/>
                </a:cubicBezTo>
                <a:cubicBezTo>
                  <a:pt x="39" y="56"/>
                  <a:pt x="40" y="53"/>
                  <a:pt x="40" y="50"/>
                </a:cubicBezTo>
                <a:cubicBezTo>
                  <a:pt x="39" y="47"/>
                  <a:pt x="37" y="45"/>
                  <a:pt x="34" y="45"/>
                </a:cubicBezTo>
                <a:cubicBezTo>
                  <a:pt x="36" y="44"/>
                  <a:pt x="38" y="41"/>
                  <a:pt x="37" y="38"/>
                </a:cubicBezTo>
                <a:cubicBezTo>
                  <a:pt x="37" y="34"/>
                  <a:pt x="33" y="32"/>
                  <a:pt x="30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4"/>
                  <a:pt x="28" y="34"/>
                  <a:pt x="28" y="34"/>
                </a:cubicBezTo>
                <a:lnTo>
                  <a:pt x="28" y="30"/>
                </a:lnTo>
                <a:close/>
                <a:moveTo>
                  <a:pt x="26" y="31"/>
                </a:moveTo>
                <a:cubicBezTo>
                  <a:pt x="28" y="30"/>
                  <a:pt x="28" y="30"/>
                  <a:pt x="28" y="30"/>
                </a:cubicBezTo>
                <a:cubicBezTo>
                  <a:pt x="28" y="34"/>
                  <a:pt x="28" y="34"/>
                  <a:pt x="28" y="34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62"/>
                  <a:pt x="15" y="62"/>
                  <a:pt x="15" y="62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70"/>
                  <a:pt x="28" y="70"/>
                  <a:pt x="28" y="70"/>
                </a:cubicBezTo>
                <a:cubicBezTo>
                  <a:pt x="0" y="58"/>
                  <a:pt x="0" y="58"/>
                  <a:pt x="0" y="58"/>
                </a:cubicBezTo>
                <a:lnTo>
                  <a:pt x="26" y="31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91" name="Freeform 86"/>
          <p:cNvSpPr/>
          <p:nvPr/>
        </p:nvSpPr>
        <p:spPr bwMode="auto">
          <a:xfrm>
            <a:off x="9026869" y="3815301"/>
            <a:ext cx="245999" cy="315831"/>
          </a:xfrm>
          <a:custGeom>
            <a:avLst/>
            <a:gdLst>
              <a:gd name="T0" fmla="*/ 113 w 113"/>
              <a:gd name="T1" fmla="*/ 25 h 145"/>
              <a:gd name="T2" fmla="*/ 108 w 113"/>
              <a:gd name="T3" fmla="*/ 22 h 145"/>
              <a:gd name="T4" fmla="*/ 42 w 113"/>
              <a:gd name="T5" fmla="*/ 128 h 145"/>
              <a:gd name="T6" fmla="*/ 19 w 113"/>
              <a:gd name="T7" fmla="*/ 132 h 145"/>
              <a:gd name="T8" fmla="*/ 12 w 113"/>
              <a:gd name="T9" fmla="*/ 109 h 145"/>
              <a:gd name="T10" fmla="*/ 78 w 113"/>
              <a:gd name="T11" fmla="*/ 3 h 145"/>
              <a:gd name="T12" fmla="*/ 73 w 113"/>
              <a:gd name="T13" fmla="*/ 0 h 145"/>
              <a:gd name="T14" fmla="*/ 6 w 113"/>
              <a:gd name="T15" fmla="*/ 107 h 145"/>
              <a:gd name="T16" fmla="*/ 15 w 113"/>
              <a:gd name="T17" fmla="*/ 138 h 145"/>
              <a:gd name="T18" fmla="*/ 47 w 113"/>
              <a:gd name="T19" fmla="*/ 132 h 145"/>
              <a:gd name="T20" fmla="*/ 113 w 113"/>
              <a:gd name="T21" fmla="*/ 2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3" h="145">
                <a:moveTo>
                  <a:pt x="113" y="25"/>
                </a:moveTo>
                <a:cubicBezTo>
                  <a:pt x="108" y="22"/>
                  <a:pt x="108" y="22"/>
                  <a:pt x="108" y="22"/>
                </a:cubicBezTo>
                <a:cubicBezTo>
                  <a:pt x="42" y="128"/>
                  <a:pt x="42" y="128"/>
                  <a:pt x="42" y="128"/>
                </a:cubicBezTo>
                <a:cubicBezTo>
                  <a:pt x="38" y="135"/>
                  <a:pt x="27" y="137"/>
                  <a:pt x="19" y="132"/>
                </a:cubicBezTo>
                <a:cubicBezTo>
                  <a:pt x="11" y="127"/>
                  <a:pt x="8" y="117"/>
                  <a:pt x="12" y="109"/>
                </a:cubicBezTo>
                <a:cubicBezTo>
                  <a:pt x="78" y="3"/>
                  <a:pt x="78" y="3"/>
                  <a:pt x="78" y="3"/>
                </a:cubicBezTo>
                <a:cubicBezTo>
                  <a:pt x="73" y="0"/>
                  <a:pt x="73" y="0"/>
                  <a:pt x="73" y="0"/>
                </a:cubicBezTo>
                <a:cubicBezTo>
                  <a:pt x="6" y="107"/>
                  <a:pt x="6" y="107"/>
                  <a:pt x="6" y="107"/>
                </a:cubicBezTo>
                <a:cubicBezTo>
                  <a:pt x="0" y="117"/>
                  <a:pt x="4" y="131"/>
                  <a:pt x="15" y="138"/>
                </a:cubicBezTo>
                <a:cubicBezTo>
                  <a:pt x="26" y="145"/>
                  <a:pt x="40" y="142"/>
                  <a:pt x="47" y="132"/>
                </a:cubicBezTo>
                <a:lnTo>
                  <a:pt x="113" y="25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92" name="Freeform 87"/>
          <p:cNvSpPr/>
          <p:nvPr/>
        </p:nvSpPr>
        <p:spPr bwMode="auto">
          <a:xfrm>
            <a:off x="9166532" y="3804191"/>
            <a:ext cx="119032" cy="82528"/>
          </a:xfrm>
          <a:custGeom>
            <a:avLst/>
            <a:gdLst>
              <a:gd name="T0" fmla="*/ 54 w 55"/>
              <a:gd name="T1" fmla="*/ 35 h 38"/>
              <a:gd name="T2" fmla="*/ 48 w 55"/>
              <a:gd name="T3" fmla="*/ 37 h 38"/>
              <a:gd name="T4" fmla="*/ 3 w 55"/>
              <a:gd name="T5" fmla="*/ 9 h 38"/>
              <a:gd name="T6" fmla="*/ 2 w 55"/>
              <a:gd name="T7" fmla="*/ 3 h 38"/>
              <a:gd name="T8" fmla="*/ 8 w 55"/>
              <a:gd name="T9" fmla="*/ 1 h 38"/>
              <a:gd name="T10" fmla="*/ 53 w 55"/>
              <a:gd name="T11" fmla="*/ 29 h 38"/>
              <a:gd name="T12" fmla="*/ 54 w 55"/>
              <a:gd name="T13" fmla="*/ 3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38">
                <a:moveTo>
                  <a:pt x="54" y="35"/>
                </a:moveTo>
                <a:cubicBezTo>
                  <a:pt x="53" y="37"/>
                  <a:pt x="50" y="38"/>
                  <a:pt x="48" y="37"/>
                </a:cubicBezTo>
                <a:cubicBezTo>
                  <a:pt x="3" y="9"/>
                  <a:pt x="3" y="9"/>
                  <a:pt x="3" y="9"/>
                </a:cubicBezTo>
                <a:cubicBezTo>
                  <a:pt x="1" y="7"/>
                  <a:pt x="0" y="5"/>
                  <a:pt x="2" y="3"/>
                </a:cubicBezTo>
                <a:cubicBezTo>
                  <a:pt x="3" y="1"/>
                  <a:pt x="6" y="0"/>
                  <a:pt x="8" y="1"/>
                </a:cubicBezTo>
                <a:cubicBezTo>
                  <a:pt x="53" y="29"/>
                  <a:pt x="53" y="29"/>
                  <a:pt x="53" y="29"/>
                </a:cubicBezTo>
                <a:cubicBezTo>
                  <a:pt x="55" y="31"/>
                  <a:pt x="55" y="33"/>
                  <a:pt x="54" y="35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93" name="Freeform 88"/>
          <p:cNvSpPr/>
          <p:nvPr/>
        </p:nvSpPr>
        <p:spPr bwMode="auto">
          <a:xfrm>
            <a:off x="9074481" y="3869262"/>
            <a:ext cx="163471" cy="226953"/>
          </a:xfrm>
          <a:custGeom>
            <a:avLst/>
            <a:gdLst>
              <a:gd name="T0" fmla="*/ 75 w 75"/>
              <a:gd name="T1" fmla="*/ 4 h 104"/>
              <a:gd name="T2" fmla="*/ 69 w 75"/>
              <a:gd name="T3" fmla="*/ 0 h 104"/>
              <a:gd name="T4" fmla="*/ 10 w 75"/>
              <a:gd name="T5" fmla="*/ 95 h 104"/>
              <a:gd name="T6" fmla="*/ 0 w 75"/>
              <a:gd name="T7" fmla="*/ 100 h 104"/>
              <a:gd name="T8" fmla="*/ 1 w 75"/>
              <a:gd name="T9" fmla="*/ 101 h 104"/>
              <a:gd name="T10" fmla="*/ 17 w 75"/>
              <a:gd name="T11" fmla="*/ 98 h 104"/>
              <a:gd name="T12" fmla="*/ 75 w 75"/>
              <a:gd name="T13" fmla="*/ 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104">
                <a:moveTo>
                  <a:pt x="75" y="4"/>
                </a:moveTo>
                <a:cubicBezTo>
                  <a:pt x="69" y="0"/>
                  <a:pt x="69" y="0"/>
                  <a:pt x="69" y="0"/>
                </a:cubicBezTo>
                <a:cubicBezTo>
                  <a:pt x="10" y="95"/>
                  <a:pt x="10" y="95"/>
                  <a:pt x="10" y="95"/>
                </a:cubicBezTo>
                <a:cubicBezTo>
                  <a:pt x="8" y="98"/>
                  <a:pt x="4" y="100"/>
                  <a:pt x="0" y="100"/>
                </a:cubicBezTo>
                <a:cubicBezTo>
                  <a:pt x="0" y="100"/>
                  <a:pt x="1" y="100"/>
                  <a:pt x="1" y="101"/>
                </a:cubicBezTo>
                <a:cubicBezTo>
                  <a:pt x="7" y="104"/>
                  <a:pt x="14" y="103"/>
                  <a:pt x="17" y="98"/>
                </a:cubicBezTo>
                <a:lnTo>
                  <a:pt x="75" y="4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94" name="Freeform 89"/>
          <p:cNvSpPr>
            <a:spLocks noEditPoints="1"/>
          </p:cNvSpPr>
          <p:nvPr/>
        </p:nvSpPr>
        <p:spPr bwMode="auto">
          <a:xfrm>
            <a:off x="8693579" y="2577373"/>
            <a:ext cx="222192" cy="161883"/>
          </a:xfrm>
          <a:custGeom>
            <a:avLst/>
            <a:gdLst>
              <a:gd name="T0" fmla="*/ 84 w 102"/>
              <a:gd name="T1" fmla="*/ 71 h 74"/>
              <a:gd name="T2" fmla="*/ 79 w 102"/>
              <a:gd name="T3" fmla="*/ 69 h 74"/>
              <a:gd name="T4" fmla="*/ 79 w 102"/>
              <a:gd name="T5" fmla="*/ 69 h 74"/>
              <a:gd name="T6" fmla="*/ 79 w 102"/>
              <a:gd name="T7" fmla="*/ 52 h 74"/>
              <a:gd name="T8" fmla="*/ 86 w 102"/>
              <a:gd name="T9" fmla="*/ 49 h 74"/>
              <a:gd name="T10" fmla="*/ 90 w 102"/>
              <a:gd name="T11" fmla="*/ 38 h 74"/>
              <a:gd name="T12" fmla="*/ 79 w 102"/>
              <a:gd name="T13" fmla="*/ 31 h 74"/>
              <a:gd name="T14" fmla="*/ 85 w 102"/>
              <a:gd name="T15" fmla="*/ 20 h 74"/>
              <a:gd name="T16" fmla="*/ 79 w 102"/>
              <a:gd name="T17" fmla="*/ 16 h 74"/>
              <a:gd name="T18" fmla="*/ 72 w 102"/>
              <a:gd name="T19" fmla="*/ 3 h 74"/>
              <a:gd name="T20" fmla="*/ 79 w 102"/>
              <a:gd name="T21" fmla="*/ 16 h 74"/>
              <a:gd name="T22" fmla="*/ 72 w 102"/>
              <a:gd name="T23" fmla="*/ 21 h 74"/>
              <a:gd name="T24" fmla="*/ 72 w 102"/>
              <a:gd name="T25" fmla="*/ 9 h 74"/>
              <a:gd name="T26" fmla="*/ 79 w 102"/>
              <a:gd name="T27" fmla="*/ 73 h 74"/>
              <a:gd name="T28" fmla="*/ 72 w 102"/>
              <a:gd name="T29" fmla="*/ 69 h 74"/>
              <a:gd name="T30" fmla="*/ 79 w 102"/>
              <a:gd name="T31" fmla="*/ 73 h 74"/>
              <a:gd name="T32" fmla="*/ 79 w 102"/>
              <a:gd name="T33" fmla="*/ 34 h 74"/>
              <a:gd name="T34" fmla="*/ 75 w 102"/>
              <a:gd name="T35" fmla="*/ 45 h 74"/>
              <a:gd name="T36" fmla="*/ 79 w 102"/>
              <a:gd name="T37" fmla="*/ 52 h 74"/>
              <a:gd name="T38" fmla="*/ 72 w 102"/>
              <a:gd name="T39" fmla="*/ 25 h 74"/>
              <a:gd name="T40" fmla="*/ 79 w 102"/>
              <a:gd name="T41" fmla="*/ 31 h 74"/>
              <a:gd name="T42" fmla="*/ 72 w 102"/>
              <a:gd name="T43" fmla="*/ 3 h 74"/>
              <a:gd name="T44" fmla="*/ 71 w 102"/>
              <a:gd name="T45" fmla="*/ 8 h 74"/>
              <a:gd name="T46" fmla="*/ 66 w 102"/>
              <a:gd name="T47" fmla="*/ 2 h 74"/>
              <a:gd name="T48" fmla="*/ 66 w 102"/>
              <a:gd name="T49" fmla="*/ 73 h 74"/>
              <a:gd name="T50" fmla="*/ 67 w 102"/>
              <a:gd name="T51" fmla="*/ 65 h 74"/>
              <a:gd name="T52" fmla="*/ 72 w 102"/>
              <a:gd name="T53" fmla="*/ 74 h 74"/>
              <a:gd name="T54" fmla="*/ 72 w 102"/>
              <a:gd name="T55" fmla="*/ 21 h 74"/>
              <a:gd name="T56" fmla="*/ 72 w 102"/>
              <a:gd name="T57" fmla="*/ 52 h 74"/>
              <a:gd name="T58" fmla="*/ 66 w 102"/>
              <a:gd name="T59" fmla="*/ 57 h 74"/>
              <a:gd name="T60" fmla="*/ 69 w 102"/>
              <a:gd name="T61" fmla="*/ 16 h 74"/>
              <a:gd name="T62" fmla="*/ 22 w 102"/>
              <a:gd name="T63" fmla="*/ 10 h 74"/>
              <a:gd name="T64" fmla="*/ 66 w 102"/>
              <a:gd name="T65" fmla="*/ 5 h 74"/>
              <a:gd name="T66" fmla="*/ 64 w 102"/>
              <a:gd name="T67" fmla="*/ 6 h 74"/>
              <a:gd name="T68" fmla="*/ 66 w 102"/>
              <a:gd name="T69" fmla="*/ 16 h 74"/>
              <a:gd name="T70" fmla="*/ 66 w 102"/>
              <a:gd name="T71" fmla="*/ 64 h 74"/>
              <a:gd name="T72" fmla="*/ 37 w 102"/>
              <a:gd name="T73" fmla="*/ 57 h 74"/>
              <a:gd name="T74" fmla="*/ 22 w 102"/>
              <a:gd name="T75" fmla="*/ 49 h 74"/>
              <a:gd name="T76" fmla="*/ 27 w 102"/>
              <a:gd name="T77" fmla="*/ 48 h 74"/>
              <a:gd name="T78" fmla="*/ 22 w 102"/>
              <a:gd name="T79" fmla="*/ 27 h 74"/>
              <a:gd name="T80" fmla="*/ 2 w 102"/>
              <a:gd name="T81" fmla="*/ 41 h 74"/>
              <a:gd name="T82" fmla="*/ 22 w 102"/>
              <a:gd name="T83" fmla="*/ 10 h 74"/>
              <a:gd name="T84" fmla="*/ 17 w 102"/>
              <a:gd name="T85" fmla="*/ 28 h 74"/>
              <a:gd name="T86" fmla="*/ 22 w 102"/>
              <a:gd name="T87" fmla="*/ 49 h 74"/>
              <a:gd name="T88" fmla="*/ 2 w 102"/>
              <a:gd name="T89" fmla="*/ 4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2" h="74">
                <a:moveTo>
                  <a:pt x="79" y="7"/>
                </a:moveTo>
                <a:cubicBezTo>
                  <a:pt x="102" y="22"/>
                  <a:pt x="98" y="62"/>
                  <a:pt x="84" y="71"/>
                </a:cubicBezTo>
                <a:cubicBezTo>
                  <a:pt x="82" y="72"/>
                  <a:pt x="80" y="73"/>
                  <a:pt x="79" y="73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83" y="67"/>
                  <a:pt x="85" y="61"/>
                  <a:pt x="83" y="57"/>
                </a:cubicBezTo>
                <a:cubicBezTo>
                  <a:pt x="82" y="55"/>
                  <a:pt x="80" y="53"/>
                  <a:pt x="79" y="52"/>
                </a:cubicBezTo>
                <a:cubicBezTo>
                  <a:pt x="79" y="49"/>
                  <a:pt x="79" y="49"/>
                  <a:pt x="79" y="49"/>
                </a:cubicBezTo>
                <a:cubicBezTo>
                  <a:pt x="81" y="50"/>
                  <a:pt x="84" y="50"/>
                  <a:pt x="86" y="49"/>
                </a:cubicBezTo>
                <a:cubicBezTo>
                  <a:pt x="86" y="49"/>
                  <a:pt x="86" y="49"/>
                  <a:pt x="86" y="49"/>
                </a:cubicBezTo>
                <a:cubicBezTo>
                  <a:pt x="90" y="47"/>
                  <a:pt x="92" y="42"/>
                  <a:pt x="90" y="38"/>
                </a:cubicBezTo>
                <a:cubicBezTo>
                  <a:pt x="88" y="34"/>
                  <a:pt x="83" y="32"/>
                  <a:pt x="79" y="34"/>
                </a:cubicBezTo>
                <a:cubicBezTo>
                  <a:pt x="79" y="31"/>
                  <a:pt x="79" y="31"/>
                  <a:pt x="79" y="31"/>
                </a:cubicBezTo>
                <a:cubicBezTo>
                  <a:pt x="80" y="31"/>
                  <a:pt x="81" y="30"/>
                  <a:pt x="82" y="30"/>
                </a:cubicBezTo>
                <a:cubicBezTo>
                  <a:pt x="86" y="28"/>
                  <a:pt x="87" y="24"/>
                  <a:pt x="85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4" y="17"/>
                  <a:pt x="81" y="16"/>
                  <a:pt x="79" y="16"/>
                </a:cubicBezTo>
                <a:lnTo>
                  <a:pt x="79" y="7"/>
                </a:lnTo>
                <a:close/>
                <a:moveTo>
                  <a:pt x="72" y="3"/>
                </a:moveTo>
                <a:cubicBezTo>
                  <a:pt x="74" y="4"/>
                  <a:pt x="76" y="5"/>
                  <a:pt x="79" y="7"/>
                </a:cubicBezTo>
                <a:cubicBezTo>
                  <a:pt x="79" y="16"/>
                  <a:pt x="79" y="16"/>
                  <a:pt x="79" y="16"/>
                </a:cubicBezTo>
                <a:cubicBezTo>
                  <a:pt x="77" y="16"/>
                  <a:pt x="76" y="16"/>
                  <a:pt x="75" y="17"/>
                </a:cubicBezTo>
                <a:cubicBezTo>
                  <a:pt x="73" y="17"/>
                  <a:pt x="72" y="19"/>
                  <a:pt x="72" y="21"/>
                </a:cubicBezTo>
                <a:cubicBezTo>
                  <a:pt x="72" y="13"/>
                  <a:pt x="72" y="13"/>
                  <a:pt x="72" y="13"/>
                </a:cubicBezTo>
                <a:cubicBezTo>
                  <a:pt x="72" y="12"/>
                  <a:pt x="72" y="10"/>
                  <a:pt x="72" y="9"/>
                </a:cubicBezTo>
                <a:cubicBezTo>
                  <a:pt x="72" y="3"/>
                  <a:pt x="72" y="3"/>
                  <a:pt x="72" y="3"/>
                </a:cubicBezTo>
                <a:close/>
                <a:moveTo>
                  <a:pt x="79" y="73"/>
                </a:moveTo>
                <a:cubicBezTo>
                  <a:pt x="76" y="74"/>
                  <a:pt x="74" y="74"/>
                  <a:pt x="72" y="74"/>
                </a:cubicBezTo>
                <a:cubicBezTo>
                  <a:pt x="72" y="69"/>
                  <a:pt x="72" y="69"/>
                  <a:pt x="72" y="69"/>
                </a:cubicBezTo>
                <a:cubicBezTo>
                  <a:pt x="74" y="70"/>
                  <a:pt x="76" y="70"/>
                  <a:pt x="79" y="69"/>
                </a:cubicBezTo>
                <a:cubicBezTo>
                  <a:pt x="79" y="73"/>
                  <a:pt x="79" y="73"/>
                  <a:pt x="79" y="73"/>
                </a:cubicBezTo>
                <a:close/>
                <a:moveTo>
                  <a:pt x="79" y="31"/>
                </a:moveTo>
                <a:cubicBezTo>
                  <a:pt x="79" y="34"/>
                  <a:pt x="79" y="34"/>
                  <a:pt x="79" y="34"/>
                </a:cubicBezTo>
                <a:cubicBezTo>
                  <a:pt x="78" y="34"/>
                  <a:pt x="78" y="34"/>
                  <a:pt x="78" y="34"/>
                </a:cubicBezTo>
                <a:cubicBezTo>
                  <a:pt x="74" y="36"/>
                  <a:pt x="73" y="41"/>
                  <a:pt x="75" y="45"/>
                </a:cubicBezTo>
                <a:cubicBezTo>
                  <a:pt x="76" y="47"/>
                  <a:pt x="77" y="48"/>
                  <a:pt x="79" y="49"/>
                </a:cubicBezTo>
                <a:cubicBezTo>
                  <a:pt x="79" y="52"/>
                  <a:pt x="79" y="52"/>
                  <a:pt x="79" y="52"/>
                </a:cubicBezTo>
                <a:cubicBezTo>
                  <a:pt x="76" y="51"/>
                  <a:pt x="74" y="51"/>
                  <a:pt x="72" y="52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6"/>
                  <a:pt x="72" y="26"/>
                  <a:pt x="72" y="26"/>
                </a:cubicBezTo>
                <a:cubicBezTo>
                  <a:pt x="73" y="29"/>
                  <a:pt x="76" y="31"/>
                  <a:pt x="79" y="31"/>
                </a:cubicBezTo>
                <a:close/>
                <a:moveTo>
                  <a:pt x="66" y="2"/>
                </a:moveTo>
                <a:cubicBezTo>
                  <a:pt x="68" y="2"/>
                  <a:pt x="70" y="3"/>
                  <a:pt x="72" y="3"/>
                </a:cubicBezTo>
                <a:cubicBezTo>
                  <a:pt x="72" y="9"/>
                  <a:pt x="72" y="9"/>
                  <a:pt x="72" y="9"/>
                </a:cubicBezTo>
                <a:cubicBezTo>
                  <a:pt x="71" y="9"/>
                  <a:pt x="71" y="9"/>
                  <a:pt x="71" y="8"/>
                </a:cubicBezTo>
                <a:cubicBezTo>
                  <a:pt x="70" y="7"/>
                  <a:pt x="68" y="5"/>
                  <a:pt x="66" y="5"/>
                </a:cubicBezTo>
                <a:cubicBezTo>
                  <a:pt x="66" y="2"/>
                  <a:pt x="66" y="2"/>
                  <a:pt x="66" y="2"/>
                </a:cubicBezTo>
                <a:close/>
                <a:moveTo>
                  <a:pt x="72" y="74"/>
                </a:moveTo>
                <a:cubicBezTo>
                  <a:pt x="70" y="74"/>
                  <a:pt x="68" y="73"/>
                  <a:pt x="66" y="73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4"/>
                  <a:pt x="67" y="64"/>
                  <a:pt x="67" y="65"/>
                </a:cubicBezTo>
                <a:cubicBezTo>
                  <a:pt x="68" y="67"/>
                  <a:pt x="70" y="68"/>
                  <a:pt x="72" y="69"/>
                </a:cubicBezTo>
                <a:cubicBezTo>
                  <a:pt x="72" y="74"/>
                  <a:pt x="72" y="74"/>
                  <a:pt x="72" y="74"/>
                </a:cubicBezTo>
                <a:close/>
                <a:moveTo>
                  <a:pt x="72" y="13"/>
                </a:moveTo>
                <a:cubicBezTo>
                  <a:pt x="72" y="21"/>
                  <a:pt x="72" y="21"/>
                  <a:pt x="72" y="21"/>
                </a:cubicBezTo>
                <a:cubicBezTo>
                  <a:pt x="71" y="22"/>
                  <a:pt x="71" y="24"/>
                  <a:pt x="72" y="25"/>
                </a:cubicBezTo>
                <a:cubicBezTo>
                  <a:pt x="72" y="52"/>
                  <a:pt x="72" y="52"/>
                  <a:pt x="72" y="52"/>
                </a:cubicBezTo>
                <a:cubicBezTo>
                  <a:pt x="71" y="52"/>
                  <a:pt x="71" y="52"/>
                  <a:pt x="71" y="52"/>
                </a:cubicBezTo>
                <a:cubicBezTo>
                  <a:pt x="69" y="54"/>
                  <a:pt x="67" y="55"/>
                  <a:pt x="66" y="57"/>
                </a:cubicBezTo>
                <a:cubicBezTo>
                  <a:pt x="66" y="16"/>
                  <a:pt x="66" y="16"/>
                  <a:pt x="66" y="16"/>
                </a:cubicBezTo>
                <a:cubicBezTo>
                  <a:pt x="67" y="16"/>
                  <a:pt x="68" y="16"/>
                  <a:pt x="69" y="16"/>
                </a:cubicBezTo>
                <a:cubicBezTo>
                  <a:pt x="70" y="15"/>
                  <a:pt x="71" y="14"/>
                  <a:pt x="72" y="13"/>
                </a:cubicBezTo>
                <a:close/>
                <a:moveTo>
                  <a:pt x="22" y="10"/>
                </a:moveTo>
                <a:cubicBezTo>
                  <a:pt x="41" y="2"/>
                  <a:pt x="55" y="0"/>
                  <a:pt x="66" y="2"/>
                </a:cubicBezTo>
                <a:cubicBezTo>
                  <a:pt x="66" y="5"/>
                  <a:pt x="66" y="5"/>
                  <a:pt x="66" y="5"/>
                </a:cubicBezTo>
                <a:cubicBezTo>
                  <a:pt x="65" y="5"/>
                  <a:pt x="65" y="6"/>
                  <a:pt x="64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61" y="7"/>
                  <a:pt x="60" y="11"/>
                  <a:pt x="61" y="13"/>
                </a:cubicBezTo>
                <a:cubicBezTo>
                  <a:pt x="62" y="15"/>
                  <a:pt x="64" y="16"/>
                  <a:pt x="66" y="16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9"/>
                  <a:pt x="66" y="62"/>
                  <a:pt x="66" y="64"/>
                </a:cubicBezTo>
                <a:cubicBezTo>
                  <a:pt x="66" y="73"/>
                  <a:pt x="66" y="73"/>
                  <a:pt x="66" y="73"/>
                </a:cubicBezTo>
                <a:cubicBezTo>
                  <a:pt x="56" y="68"/>
                  <a:pt x="48" y="56"/>
                  <a:pt x="37" y="57"/>
                </a:cubicBezTo>
                <a:cubicBezTo>
                  <a:pt x="32" y="57"/>
                  <a:pt x="27" y="58"/>
                  <a:pt x="22" y="57"/>
                </a:cubicBezTo>
                <a:cubicBezTo>
                  <a:pt x="22" y="49"/>
                  <a:pt x="22" y="49"/>
                  <a:pt x="22" y="49"/>
                </a:cubicBezTo>
                <a:cubicBezTo>
                  <a:pt x="24" y="49"/>
                  <a:pt x="25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2" y="45"/>
                  <a:pt x="34" y="38"/>
                  <a:pt x="32" y="33"/>
                </a:cubicBezTo>
                <a:cubicBezTo>
                  <a:pt x="30" y="29"/>
                  <a:pt x="26" y="27"/>
                  <a:pt x="22" y="27"/>
                </a:cubicBezTo>
                <a:lnTo>
                  <a:pt x="22" y="10"/>
                </a:lnTo>
                <a:close/>
                <a:moveTo>
                  <a:pt x="2" y="41"/>
                </a:moveTo>
                <a:cubicBezTo>
                  <a:pt x="0" y="23"/>
                  <a:pt x="18" y="12"/>
                  <a:pt x="18" y="12"/>
                </a:cubicBezTo>
                <a:cubicBezTo>
                  <a:pt x="20" y="12"/>
                  <a:pt x="21" y="11"/>
                  <a:pt x="22" y="10"/>
                </a:cubicBezTo>
                <a:cubicBezTo>
                  <a:pt x="22" y="27"/>
                  <a:pt x="22" y="27"/>
                  <a:pt x="22" y="27"/>
                </a:cubicBezTo>
                <a:cubicBezTo>
                  <a:pt x="20" y="27"/>
                  <a:pt x="19" y="27"/>
                  <a:pt x="17" y="28"/>
                </a:cubicBezTo>
                <a:cubicBezTo>
                  <a:pt x="12" y="31"/>
                  <a:pt x="9" y="37"/>
                  <a:pt x="12" y="43"/>
                </a:cubicBezTo>
                <a:cubicBezTo>
                  <a:pt x="14" y="47"/>
                  <a:pt x="18" y="49"/>
                  <a:pt x="22" y="49"/>
                </a:cubicBezTo>
                <a:cubicBezTo>
                  <a:pt x="22" y="57"/>
                  <a:pt x="22" y="57"/>
                  <a:pt x="22" y="57"/>
                </a:cubicBezTo>
                <a:cubicBezTo>
                  <a:pt x="12" y="57"/>
                  <a:pt x="4" y="53"/>
                  <a:pt x="2" y="41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95" name="Freeform 90"/>
          <p:cNvSpPr/>
          <p:nvPr/>
        </p:nvSpPr>
        <p:spPr bwMode="auto">
          <a:xfrm>
            <a:off x="6841450" y="3637547"/>
            <a:ext cx="206321" cy="266631"/>
          </a:xfrm>
          <a:custGeom>
            <a:avLst/>
            <a:gdLst>
              <a:gd name="T0" fmla="*/ 0 w 95"/>
              <a:gd name="T1" fmla="*/ 21 h 123"/>
              <a:gd name="T2" fmla="*/ 4 w 95"/>
              <a:gd name="T3" fmla="*/ 19 h 123"/>
              <a:gd name="T4" fmla="*/ 59 w 95"/>
              <a:gd name="T5" fmla="*/ 109 h 123"/>
              <a:gd name="T6" fmla="*/ 79 w 95"/>
              <a:gd name="T7" fmla="*/ 112 h 123"/>
              <a:gd name="T8" fmla="*/ 85 w 95"/>
              <a:gd name="T9" fmla="*/ 93 h 123"/>
              <a:gd name="T10" fmla="*/ 29 w 95"/>
              <a:gd name="T11" fmla="*/ 3 h 123"/>
              <a:gd name="T12" fmla="*/ 34 w 95"/>
              <a:gd name="T13" fmla="*/ 0 h 123"/>
              <a:gd name="T14" fmla="*/ 90 w 95"/>
              <a:gd name="T15" fmla="*/ 91 h 123"/>
              <a:gd name="T16" fmla="*/ 82 w 95"/>
              <a:gd name="T17" fmla="*/ 117 h 123"/>
              <a:gd name="T18" fmla="*/ 56 w 95"/>
              <a:gd name="T19" fmla="*/ 112 h 123"/>
              <a:gd name="T20" fmla="*/ 0 w 95"/>
              <a:gd name="T21" fmla="*/ 21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5" h="123">
                <a:moveTo>
                  <a:pt x="0" y="21"/>
                </a:moveTo>
                <a:cubicBezTo>
                  <a:pt x="4" y="19"/>
                  <a:pt x="4" y="19"/>
                  <a:pt x="4" y="19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63" y="115"/>
                  <a:pt x="72" y="117"/>
                  <a:pt x="79" y="112"/>
                </a:cubicBezTo>
                <a:cubicBezTo>
                  <a:pt x="87" y="108"/>
                  <a:pt x="89" y="99"/>
                  <a:pt x="85" y="93"/>
                </a:cubicBezTo>
                <a:cubicBezTo>
                  <a:pt x="29" y="3"/>
                  <a:pt x="29" y="3"/>
                  <a:pt x="29" y="3"/>
                </a:cubicBezTo>
                <a:cubicBezTo>
                  <a:pt x="34" y="0"/>
                  <a:pt x="34" y="0"/>
                  <a:pt x="34" y="0"/>
                </a:cubicBezTo>
                <a:cubicBezTo>
                  <a:pt x="90" y="91"/>
                  <a:pt x="90" y="91"/>
                  <a:pt x="90" y="91"/>
                </a:cubicBezTo>
                <a:cubicBezTo>
                  <a:pt x="95" y="100"/>
                  <a:pt x="92" y="111"/>
                  <a:pt x="82" y="117"/>
                </a:cubicBezTo>
                <a:cubicBezTo>
                  <a:pt x="73" y="123"/>
                  <a:pt x="61" y="121"/>
                  <a:pt x="56" y="112"/>
                </a:cubicBezTo>
                <a:lnTo>
                  <a:pt x="0" y="21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96" name="Freeform 91"/>
          <p:cNvSpPr/>
          <p:nvPr/>
        </p:nvSpPr>
        <p:spPr bwMode="auto">
          <a:xfrm>
            <a:off x="6828754" y="3628024"/>
            <a:ext cx="101573" cy="69832"/>
          </a:xfrm>
          <a:custGeom>
            <a:avLst/>
            <a:gdLst>
              <a:gd name="T0" fmla="*/ 1 w 47"/>
              <a:gd name="T1" fmla="*/ 30 h 32"/>
              <a:gd name="T2" fmla="*/ 6 w 47"/>
              <a:gd name="T3" fmla="*/ 31 h 32"/>
              <a:gd name="T4" fmla="*/ 44 w 47"/>
              <a:gd name="T5" fmla="*/ 7 h 32"/>
              <a:gd name="T6" fmla="*/ 46 w 47"/>
              <a:gd name="T7" fmla="*/ 2 h 32"/>
              <a:gd name="T8" fmla="*/ 41 w 47"/>
              <a:gd name="T9" fmla="*/ 1 h 32"/>
              <a:gd name="T10" fmla="*/ 2 w 47"/>
              <a:gd name="T11" fmla="*/ 25 h 32"/>
              <a:gd name="T12" fmla="*/ 1 w 47"/>
              <a:gd name="T13" fmla="*/ 3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32">
                <a:moveTo>
                  <a:pt x="1" y="30"/>
                </a:moveTo>
                <a:cubicBezTo>
                  <a:pt x="2" y="32"/>
                  <a:pt x="4" y="32"/>
                  <a:pt x="6" y="31"/>
                </a:cubicBezTo>
                <a:cubicBezTo>
                  <a:pt x="44" y="7"/>
                  <a:pt x="44" y="7"/>
                  <a:pt x="44" y="7"/>
                </a:cubicBezTo>
                <a:cubicBezTo>
                  <a:pt x="46" y="6"/>
                  <a:pt x="47" y="4"/>
                  <a:pt x="46" y="2"/>
                </a:cubicBezTo>
                <a:cubicBezTo>
                  <a:pt x="45" y="1"/>
                  <a:pt x="42" y="0"/>
                  <a:pt x="41" y="1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6"/>
                  <a:pt x="0" y="28"/>
                  <a:pt x="1" y="30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97" name="Freeform 92"/>
          <p:cNvSpPr/>
          <p:nvPr/>
        </p:nvSpPr>
        <p:spPr bwMode="auto">
          <a:xfrm>
            <a:off x="6870017" y="3685159"/>
            <a:ext cx="139664" cy="192037"/>
          </a:xfrm>
          <a:custGeom>
            <a:avLst/>
            <a:gdLst>
              <a:gd name="T0" fmla="*/ 0 w 64"/>
              <a:gd name="T1" fmla="*/ 3 h 88"/>
              <a:gd name="T2" fmla="*/ 5 w 64"/>
              <a:gd name="T3" fmla="*/ 0 h 88"/>
              <a:gd name="T4" fmla="*/ 55 w 64"/>
              <a:gd name="T5" fmla="*/ 80 h 88"/>
              <a:gd name="T6" fmla="*/ 64 w 64"/>
              <a:gd name="T7" fmla="*/ 85 h 88"/>
              <a:gd name="T8" fmla="*/ 63 w 64"/>
              <a:gd name="T9" fmla="*/ 85 h 88"/>
              <a:gd name="T10" fmla="*/ 49 w 64"/>
              <a:gd name="T11" fmla="*/ 82 h 88"/>
              <a:gd name="T12" fmla="*/ 0 w 64"/>
              <a:gd name="T13" fmla="*/ 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88">
                <a:moveTo>
                  <a:pt x="0" y="3"/>
                </a:moveTo>
                <a:cubicBezTo>
                  <a:pt x="5" y="0"/>
                  <a:pt x="5" y="0"/>
                  <a:pt x="5" y="0"/>
                </a:cubicBezTo>
                <a:cubicBezTo>
                  <a:pt x="55" y="80"/>
                  <a:pt x="55" y="80"/>
                  <a:pt x="55" y="80"/>
                </a:cubicBezTo>
                <a:cubicBezTo>
                  <a:pt x="57" y="83"/>
                  <a:pt x="60" y="85"/>
                  <a:pt x="64" y="85"/>
                </a:cubicBezTo>
                <a:cubicBezTo>
                  <a:pt x="63" y="85"/>
                  <a:pt x="63" y="85"/>
                  <a:pt x="63" y="85"/>
                </a:cubicBezTo>
                <a:cubicBezTo>
                  <a:pt x="58" y="88"/>
                  <a:pt x="52" y="87"/>
                  <a:pt x="49" y="82"/>
                </a:cubicBezTo>
                <a:lnTo>
                  <a:pt x="0" y="3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98" name="Freeform 93"/>
          <p:cNvSpPr>
            <a:spLocks noEditPoints="1"/>
          </p:cNvSpPr>
          <p:nvPr/>
        </p:nvSpPr>
        <p:spPr bwMode="auto">
          <a:xfrm>
            <a:off x="8201584" y="5288117"/>
            <a:ext cx="219017" cy="239651"/>
          </a:xfrm>
          <a:custGeom>
            <a:avLst/>
            <a:gdLst>
              <a:gd name="T0" fmla="*/ 78 w 101"/>
              <a:gd name="T1" fmla="*/ 51 h 110"/>
              <a:gd name="T2" fmla="*/ 75 w 101"/>
              <a:gd name="T3" fmla="*/ 63 h 110"/>
              <a:gd name="T4" fmla="*/ 75 w 101"/>
              <a:gd name="T5" fmla="*/ 73 h 110"/>
              <a:gd name="T6" fmla="*/ 77 w 101"/>
              <a:gd name="T7" fmla="*/ 74 h 110"/>
              <a:gd name="T8" fmla="*/ 86 w 101"/>
              <a:gd name="T9" fmla="*/ 86 h 110"/>
              <a:gd name="T10" fmla="*/ 75 w 101"/>
              <a:gd name="T11" fmla="*/ 80 h 110"/>
              <a:gd name="T12" fmla="*/ 75 w 101"/>
              <a:gd name="T13" fmla="*/ 22 h 110"/>
              <a:gd name="T14" fmla="*/ 86 w 101"/>
              <a:gd name="T15" fmla="*/ 15 h 110"/>
              <a:gd name="T16" fmla="*/ 77 w 101"/>
              <a:gd name="T17" fmla="*/ 28 h 110"/>
              <a:gd name="T18" fmla="*/ 75 w 101"/>
              <a:gd name="T19" fmla="*/ 28 h 110"/>
              <a:gd name="T20" fmla="*/ 98 w 101"/>
              <a:gd name="T21" fmla="*/ 48 h 110"/>
              <a:gd name="T22" fmla="*/ 83 w 101"/>
              <a:gd name="T23" fmla="*/ 51 h 110"/>
              <a:gd name="T24" fmla="*/ 98 w 101"/>
              <a:gd name="T25" fmla="*/ 53 h 110"/>
              <a:gd name="T26" fmla="*/ 98 w 101"/>
              <a:gd name="T27" fmla="*/ 48 h 110"/>
              <a:gd name="T28" fmla="*/ 52 w 101"/>
              <a:gd name="T29" fmla="*/ 110 h 110"/>
              <a:gd name="T30" fmla="*/ 66 w 101"/>
              <a:gd name="T31" fmla="*/ 74 h 110"/>
              <a:gd name="T32" fmla="*/ 75 w 101"/>
              <a:gd name="T33" fmla="*/ 39 h 110"/>
              <a:gd name="T34" fmla="*/ 50 w 101"/>
              <a:gd name="T35" fmla="*/ 29 h 110"/>
              <a:gd name="T36" fmla="*/ 72 w 101"/>
              <a:gd name="T37" fmla="*/ 51 h 110"/>
              <a:gd name="T38" fmla="*/ 62 w 101"/>
              <a:gd name="T39" fmla="*/ 70 h 110"/>
              <a:gd name="T40" fmla="*/ 60 w 101"/>
              <a:gd name="T41" fmla="*/ 85 h 110"/>
              <a:gd name="T42" fmla="*/ 50 w 101"/>
              <a:gd name="T43" fmla="*/ 110 h 110"/>
              <a:gd name="T44" fmla="*/ 75 w 101"/>
              <a:gd name="T45" fmla="*/ 28 h 110"/>
              <a:gd name="T46" fmla="*/ 74 w 101"/>
              <a:gd name="T47" fmla="*/ 24 h 110"/>
              <a:gd name="T48" fmla="*/ 75 w 101"/>
              <a:gd name="T49" fmla="*/ 73 h 110"/>
              <a:gd name="T50" fmla="*/ 74 w 101"/>
              <a:gd name="T51" fmla="*/ 78 h 110"/>
              <a:gd name="T52" fmla="*/ 75 w 101"/>
              <a:gd name="T53" fmla="*/ 73 h 110"/>
              <a:gd name="T54" fmla="*/ 50 w 101"/>
              <a:gd name="T55" fmla="*/ 0 h 110"/>
              <a:gd name="T56" fmla="*/ 53 w 101"/>
              <a:gd name="T57" fmla="*/ 3 h 110"/>
              <a:gd name="T58" fmla="*/ 50 w 101"/>
              <a:gd name="T59" fmla="*/ 18 h 110"/>
              <a:gd name="T60" fmla="*/ 50 w 101"/>
              <a:gd name="T61" fmla="*/ 23 h 110"/>
              <a:gd name="T62" fmla="*/ 25 w 101"/>
              <a:gd name="T63" fmla="*/ 63 h 110"/>
              <a:gd name="T64" fmla="*/ 35 w 101"/>
              <a:gd name="T65" fmla="*/ 96 h 110"/>
              <a:gd name="T66" fmla="*/ 50 w 101"/>
              <a:gd name="T67" fmla="*/ 110 h 110"/>
              <a:gd name="T68" fmla="*/ 41 w 101"/>
              <a:gd name="T69" fmla="*/ 85 h 110"/>
              <a:gd name="T70" fmla="*/ 39 w 101"/>
              <a:gd name="T71" fmla="*/ 70 h 110"/>
              <a:gd name="T72" fmla="*/ 34 w 101"/>
              <a:gd name="T73" fmla="*/ 35 h 110"/>
              <a:gd name="T74" fmla="*/ 50 w 101"/>
              <a:gd name="T75" fmla="*/ 23 h 110"/>
              <a:gd name="T76" fmla="*/ 50 w 101"/>
              <a:gd name="T77" fmla="*/ 18 h 110"/>
              <a:gd name="T78" fmla="*/ 48 w 101"/>
              <a:gd name="T79" fmla="*/ 3 h 110"/>
              <a:gd name="T80" fmla="*/ 25 w 101"/>
              <a:gd name="T81" fmla="*/ 80 h 110"/>
              <a:gd name="T82" fmla="*/ 27 w 101"/>
              <a:gd name="T83" fmla="*/ 74 h 110"/>
              <a:gd name="T84" fmla="*/ 25 w 101"/>
              <a:gd name="T85" fmla="*/ 80 h 110"/>
              <a:gd name="T86" fmla="*/ 25 w 101"/>
              <a:gd name="T87" fmla="*/ 22 h 110"/>
              <a:gd name="T88" fmla="*/ 27 w 101"/>
              <a:gd name="T89" fmla="*/ 28 h 110"/>
              <a:gd name="T90" fmla="*/ 25 w 101"/>
              <a:gd name="T91" fmla="*/ 39 h 110"/>
              <a:gd name="T92" fmla="*/ 25 w 101"/>
              <a:gd name="T93" fmla="*/ 63 h 110"/>
              <a:gd name="T94" fmla="*/ 25 w 101"/>
              <a:gd name="T95" fmla="*/ 22 h 110"/>
              <a:gd name="T96" fmla="*/ 23 w 101"/>
              <a:gd name="T97" fmla="*/ 28 h 110"/>
              <a:gd name="T98" fmla="*/ 15 w 101"/>
              <a:gd name="T99" fmla="*/ 19 h 110"/>
              <a:gd name="T100" fmla="*/ 18 w 101"/>
              <a:gd name="T101" fmla="*/ 15 h 110"/>
              <a:gd name="T102" fmla="*/ 25 w 101"/>
              <a:gd name="T103" fmla="*/ 73 h 110"/>
              <a:gd name="T104" fmla="*/ 18 w 101"/>
              <a:gd name="T105" fmla="*/ 86 h 110"/>
              <a:gd name="T106" fmla="*/ 15 w 101"/>
              <a:gd name="T107" fmla="*/ 83 h 110"/>
              <a:gd name="T108" fmla="*/ 23 w 101"/>
              <a:gd name="T109" fmla="*/ 74 h 110"/>
              <a:gd name="T110" fmla="*/ 18 w 101"/>
              <a:gd name="T111" fmla="*/ 51 h 110"/>
              <a:gd name="T112" fmla="*/ 15 w 101"/>
              <a:gd name="T113" fmla="*/ 48 h 110"/>
              <a:gd name="T114" fmla="*/ 0 w 101"/>
              <a:gd name="T115" fmla="*/ 51 h 110"/>
              <a:gd name="T116" fmla="*/ 15 w 101"/>
              <a:gd name="T117" fmla="*/ 53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" h="110">
                <a:moveTo>
                  <a:pt x="75" y="63"/>
                </a:moveTo>
                <a:cubicBezTo>
                  <a:pt x="77" y="59"/>
                  <a:pt x="78" y="55"/>
                  <a:pt x="78" y="51"/>
                </a:cubicBezTo>
                <a:cubicBezTo>
                  <a:pt x="78" y="47"/>
                  <a:pt x="77" y="43"/>
                  <a:pt x="75" y="39"/>
                </a:cubicBezTo>
                <a:cubicBezTo>
                  <a:pt x="75" y="63"/>
                  <a:pt x="75" y="63"/>
                  <a:pt x="75" y="63"/>
                </a:cubicBezTo>
                <a:close/>
                <a:moveTo>
                  <a:pt x="75" y="80"/>
                </a:moveTo>
                <a:cubicBezTo>
                  <a:pt x="75" y="73"/>
                  <a:pt x="75" y="73"/>
                  <a:pt x="75" y="73"/>
                </a:cubicBezTo>
                <a:cubicBezTo>
                  <a:pt x="76" y="73"/>
                  <a:pt x="77" y="73"/>
                  <a:pt x="77" y="74"/>
                </a:cubicBezTo>
                <a:cubicBezTo>
                  <a:pt x="77" y="74"/>
                  <a:pt x="77" y="74"/>
                  <a:pt x="77" y="74"/>
                </a:cubicBezTo>
                <a:cubicBezTo>
                  <a:pt x="86" y="83"/>
                  <a:pt x="86" y="83"/>
                  <a:pt x="86" y="83"/>
                </a:cubicBezTo>
                <a:cubicBezTo>
                  <a:pt x="87" y="84"/>
                  <a:pt x="87" y="85"/>
                  <a:pt x="86" y="86"/>
                </a:cubicBezTo>
                <a:cubicBezTo>
                  <a:pt x="85" y="87"/>
                  <a:pt x="83" y="87"/>
                  <a:pt x="82" y="86"/>
                </a:cubicBezTo>
                <a:cubicBezTo>
                  <a:pt x="75" y="80"/>
                  <a:pt x="75" y="80"/>
                  <a:pt x="75" y="80"/>
                </a:cubicBezTo>
                <a:close/>
                <a:moveTo>
                  <a:pt x="75" y="28"/>
                </a:moveTo>
                <a:cubicBezTo>
                  <a:pt x="75" y="22"/>
                  <a:pt x="75" y="22"/>
                  <a:pt x="75" y="22"/>
                </a:cubicBezTo>
                <a:cubicBezTo>
                  <a:pt x="82" y="15"/>
                  <a:pt x="82" y="15"/>
                  <a:pt x="82" y="15"/>
                </a:cubicBezTo>
                <a:cubicBezTo>
                  <a:pt x="83" y="14"/>
                  <a:pt x="85" y="14"/>
                  <a:pt x="86" y="15"/>
                </a:cubicBezTo>
                <a:cubicBezTo>
                  <a:pt x="87" y="16"/>
                  <a:pt x="87" y="18"/>
                  <a:pt x="86" y="19"/>
                </a:cubicBez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6" y="28"/>
                  <a:pt x="75" y="28"/>
                </a:cubicBezTo>
                <a:close/>
                <a:moveTo>
                  <a:pt x="98" y="48"/>
                </a:moveTo>
                <a:cubicBezTo>
                  <a:pt x="98" y="48"/>
                  <a:pt x="98" y="48"/>
                  <a:pt x="98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4" y="48"/>
                  <a:pt x="83" y="49"/>
                  <a:pt x="83" y="51"/>
                </a:cubicBezTo>
                <a:cubicBezTo>
                  <a:pt x="83" y="52"/>
                  <a:pt x="84" y="53"/>
                  <a:pt x="86" y="53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3"/>
                  <a:pt x="101" y="52"/>
                  <a:pt x="101" y="51"/>
                </a:cubicBezTo>
                <a:cubicBezTo>
                  <a:pt x="101" y="49"/>
                  <a:pt x="100" y="48"/>
                  <a:pt x="98" y="48"/>
                </a:cubicBezTo>
                <a:close/>
                <a:moveTo>
                  <a:pt x="50" y="110"/>
                </a:moveTo>
                <a:cubicBezTo>
                  <a:pt x="52" y="110"/>
                  <a:pt x="52" y="110"/>
                  <a:pt x="52" y="110"/>
                </a:cubicBezTo>
                <a:cubicBezTo>
                  <a:pt x="60" y="110"/>
                  <a:pt x="66" y="104"/>
                  <a:pt x="66" y="96"/>
                </a:cubicBezTo>
                <a:cubicBezTo>
                  <a:pt x="66" y="74"/>
                  <a:pt x="66" y="74"/>
                  <a:pt x="66" y="74"/>
                </a:cubicBezTo>
                <a:cubicBezTo>
                  <a:pt x="70" y="71"/>
                  <a:pt x="73" y="67"/>
                  <a:pt x="75" y="63"/>
                </a:cubicBezTo>
                <a:cubicBezTo>
                  <a:pt x="75" y="39"/>
                  <a:pt x="75" y="39"/>
                  <a:pt x="75" y="39"/>
                </a:cubicBezTo>
                <a:cubicBezTo>
                  <a:pt x="71" y="29"/>
                  <a:pt x="61" y="23"/>
                  <a:pt x="50" y="23"/>
                </a:cubicBezTo>
                <a:cubicBezTo>
                  <a:pt x="50" y="29"/>
                  <a:pt x="50" y="29"/>
                  <a:pt x="50" y="29"/>
                </a:cubicBezTo>
                <a:cubicBezTo>
                  <a:pt x="56" y="29"/>
                  <a:pt x="62" y="31"/>
                  <a:pt x="66" y="35"/>
                </a:cubicBezTo>
                <a:cubicBezTo>
                  <a:pt x="70" y="39"/>
                  <a:pt x="72" y="45"/>
                  <a:pt x="72" y="51"/>
                </a:cubicBezTo>
                <a:cubicBezTo>
                  <a:pt x="72" y="59"/>
                  <a:pt x="68" y="66"/>
                  <a:pt x="62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61" y="70"/>
                  <a:pt x="60" y="71"/>
                  <a:pt x="60" y="72"/>
                </a:cubicBezTo>
                <a:cubicBezTo>
                  <a:pt x="60" y="85"/>
                  <a:pt x="60" y="85"/>
                  <a:pt x="60" y="85"/>
                </a:cubicBezTo>
                <a:cubicBezTo>
                  <a:pt x="50" y="85"/>
                  <a:pt x="50" y="85"/>
                  <a:pt x="50" y="85"/>
                </a:cubicBezTo>
                <a:cubicBezTo>
                  <a:pt x="50" y="110"/>
                  <a:pt x="50" y="110"/>
                  <a:pt x="50" y="110"/>
                </a:cubicBezTo>
                <a:close/>
                <a:moveTo>
                  <a:pt x="75" y="22"/>
                </a:moveTo>
                <a:cubicBezTo>
                  <a:pt x="75" y="28"/>
                  <a:pt x="75" y="28"/>
                  <a:pt x="75" y="28"/>
                </a:cubicBezTo>
                <a:cubicBezTo>
                  <a:pt x="75" y="28"/>
                  <a:pt x="74" y="28"/>
                  <a:pt x="74" y="28"/>
                </a:cubicBezTo>
                <a:cubicBezTo>
                  <a:pt x="72" y="27"/>
                  <a:pt x="72" y="25"/>
                  <a:pt x="74" y="24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5" y="73"/>
                </a:moveTo>
                <a:cubicBezTo>
                  <a:pt x="75" y="80"/>
                  <a:pt x="75" y="80"/>
                  <a:pt x="75" y="80"/>
                </a:cubicBezTo>
                <a:cubicBezTo>
                  <a:pt x="74" y="78"/>
                  <a:pt x="74" y="78"/>
                  <a:pt x="74" y="78"/>
                </a:cubicBezTo>
                <a:cubicBezTo>
                  <a:pt x="72" y="77"/>
                  <a:pt x="72" y="75"/>
                  <a:pt x="74" y="74"/>
                </a:cubicBezTo>
                <a:cubicBezTo>
                  <a:pt x="74" y="73"/>
                  <a:pt x="75" y="73"/>
                  <a:pt x="75" y="73"/>
                </a:cubicBezTo>
                <a:close/>
                <a:moveTo>
                  <a:pt x="50" y="18"/>
                </a:move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2" y="0"/>
                  <a:pt x="53" y="2"/>
                  <a:pt x="53" y="3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7"/>
                  <a:pt x="52" y="18"/>
                  <a:pt x="50" y="18"/>
                </a:cubicBezTo>
                <a:cubicBezTo>
                  <a:pt x="50" y="18"/>
                  <a:pt x="50" y="18"/>
                  <a:pt x="50" y="18"/>
                </a:cubicBezTo>
                <a:close/>
                <a:moveTo>
                  <a:pt x="50" y="23"/>
                </a:moveTo>
                <a:cubicBezTo>
                  <a:pt x="39" y="23"/>
                  <a:pt x="30" y="29"/>
                  <a:pt x="25" y="39"/>
                </a:cubicBezTo>
                <a:cubicBezTo>
                  <a:pt x="25" y="63"/>
                  <a:pt x="25" y="63"/>
                  <a:pt x="25" y="63"/>
                </a:cubicBezTo>
                <a:cubicBezTo>
                  <a:pt x="27" y="68"/>
                  <a:pt x="31" y="71"/>
                  <a:pt x="35" y="74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104"/>
                  <a:pt x="41" y="110"/>
                  <a:pt x="49" y="110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50" y="85"/>
                  <a:pt x="50" y="85"/>
                  <a:pt x="50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1"/>
                  <a:pt x="40" y="71"/>
                  <a:pt x="39" y="70"/>
                </a:cubicBezTo>
                <a:cubicBezTo>
                  <a:pt x="33" y="66"/>
                  <a:pt x="28" y="59"/>
                  <a:pt x="28" y="51"/>
                </a:cubicBezTo>
                <a:cubicBezTo>
                  <a:pt x="28" y="45"/>
                  <a:pt x="30" y="39"/>
                  <a:pt x="34" y="35"/>
                </a:cubicBezTo>
                <a:cubicBezTo>
                  <a:pt x="39" y="31"/>
                  <a:pt x="44" y="29"/>
                  <a:pt x="50" y="29"/>
                </a:cubicBezTo>
                <a:cubicBezTo>
                  <a:pt x="50" y="23"/>
                  <a:pt x="50" y="23"/>
                  <a:pt x="50" y="23"/>
                </a:cubicBezTo>
                <a:close/>
                <a:moveTo>
                  <a:pt x="50" y="0"/>
                </a:moveTo>
                <a:cubicBezTo>
                  <a:pt x="50" y="18"/>
                  <a:pt x="50" y="18"/>
                  <a:pt x="50" y="18"/>
                </a:cubicBezTo>
                <a:cubicBezTo>
                  <a:pt x="49" y="18"/>
                  <a:pt x="48" y="17"/>
                  <a:pt x="48" y="15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2"/>
                  <a:pt x="49" y="1"/>
                  <a:pt x="50" y="0"/>
                </a:cubicBezTo>
                <a:close/>
                <a:moveTo>
                  <a:pt x="25" y="80"/>
                </a:moveTo>
                <a:cubicBezTo>
                  <a:pt x="25" y="73"/>
                  <a:pt x="25" y="73"/>
                  <a:pt x="25" y="73"/>
                </a:cubicBezTo>
                <a:cubicBezTo>
                  <a:pt x="26" y="73"/>
                  <a:pt x="27" y="73"/>
                  <a:pt x="27" y="74"/>
                </a:cubicBezTo>
                <a:cubicBezTo>
                  <a:pt x="28" y="75"/>
                  <a:pt x="28" y="77"/>
                  <a:pt x="27" y="78"/>
                </a:cubicBezTo>
                <a:cubicBezTo>
                  <a:pt x="25" y="80"/>
                  <a:pt x="25" y="80"/>
                  <a:pt x="25" y="80"/>
                </a:cubicBezTo>
                <a:close/>
                <a:moveTo>
                  <a:pt x="25" y="28"/>
                </a:moveTo>
                <a:cubicBezTo>
                  <a:pt x="25" y="22"/>
                  <a:pt x="25" y="22"/>
                  <a:pt x="25" y="22"/>
                </a:cubicBezTo>
                <a:cubicBezTo>
                  <a:pt x="27" y="24"/>
                  <a:pt x="27" y="24"/>
                  <a:pt x="27" y="24"/>
                </a:cubicBezTo>
                <a:cubicBezTo>
                  <a:pt x="28" y="25"/>
                  <a:pt x="28" y="27"/>
                  <a:pt x="27" y="28"/>
                </a:cubicBezTo>
                <a:cubicBezTo>
                  <a:pt x="27" y="28"/>
                  <a:pt x="26" y="28"/>
                  <a:pt x="25" y="28"/>
                </a:cubicBezTo>
                <a:close/>
                <a:moveTo>
                  <a:pt x="25" y="39"/>
                </a:moveTo>
                <a:cubicBezTo>
                  <a:pt x="23" y="42"/>
                  <a:pt x="22" y="46"/>
                  <a:pt x="22" y="51"/>
                </a:cubicBezTo>
                <a:cubicBezTo>
                  <a:pt x="22" y="55"/>
                  <a:pt x="23" y="59"/>
                  <a:pt x="25" y="63"/>
                </a:cubicBezTo>
                <a:cubicBezTo>
                  <a:pt x="25" y="39"/>
                  <a:pt x="25" y="39"/>
                  <a:pt x="25" y="39"/>
                </a:cubicBezTo>
                <a:close/>
                <a:moveTo>
                  <a:pt x="25" y="22"/>
                </a:move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4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8"/>
                  <a:pt x="14" y="16"/>
                  <a:pt x="15" y="15"/>
                </a:cubicBezTo>
                <a:cubicBezTo>
                  <a:pt x="16" y="14"/>
                  <a:pt x="17" y="14"/>
                  <a:pt x="18" y="15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25" y="73"/>
                </a:moveTo>
                <a:cubicBezTo>
                  <a:pt x="25" y="80"/>
                  <a:pt x="25" y="80"/>
                  <a:pt x="25" y="80"/>
                </a:cubicBezTo>
                <a:cubicBezTo>
                  <a:pt x="18" y="86"/>
                  <a:pt x="18" y="86"/>
                  <a:pt x="18" y="86"/>
                </a:cubicBezTo>
                <a:cubicBezTo>
                  <a:pt x="17" y="87"/>
                  <a:pt x="16" y="87"/>
                  <a:pt x="15" y="86"/>
                </a:cubicBezTo>
                <a:cubicBezTo>
                  <a:pt x="14" y="85"/>
                  <a:pt x="14" y="84"/>
                  <a:pt x="15" y="83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4"/>
                  <a:pt x="23" y="74"/>
                  <a:pt x="23" y="74"/>
                </a:cubicBezTo>
                <a:cubicBezTo>
                  <a:pt x="24" y="74"/>
                  <a:pt x="25" y="73"/>
                  <a:pt x="25" y="73"/>
                </a:cubicBezTo>
                <a:close/>
                <a:moveTo>
                  <a:pt x="18" y="51"/>
                </a:moveTo>
                <a:cubicBezTo>
                  <a:pt x="18" y="51"/>
                  <a:pt x="18" y="51"/>
                  <a:pt x="18" y="51"/>
                </a:cubicBezTo>
                <a:cubicBezTo>
                  <a:pt x="18" y="49"/>
                  <a:pt x="16" y="48"/>
                  <a:pt x="1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9"/>
                  <a:pt x="0" y="51"/>
                </a:cubicBezTo>
                <a:cubicBezTo>
                  <a:pt x="0" y="52"/>
                  <a:pt x="1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6" y="53"/>
                  <a:pt x="18" y="52"/>
                  <a:pt x="18" y="51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99" name="Freeform 94"/>
          <p:cNvSpPr/>
          <p:nvPr/>
        </p:nvSpPr>
        <p:spPr bwMode="auto">
          <a:xfrm>
            <a:off x="7936539" y="3708966"/>
            <a:ext cx="63484" cy="60309"/>
          </a:xfrm>
          <a:custGeom>
            <a:avLst/>
            <a:gdLst>
              <a:gd name="T0" fmla="*/ 28 w 29"/>
              <a:gd name="T1" fmla="*/ 16 h 28"/>
              <a:gd name="T2" fmla="*/ 12 w 29"/>
              <a:gd name="T3" fmla="*/ 27 h 28"/>
              <a:gd name="T4" fmla="*/ 1 w 29"/>
              <a:gd name="T5" fmla="*/ 12 h 28"/>
              <a:gd name="T6" fmla="*/ 17 w 29"/>
              <a:gd name="T7" fmla="*/ 1 h 28"/>
              <a:gd name="T8" fmla="*/ 28 w 29"/>
              <a:gd name="T9" fmla="*/ 1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8">
                <a:moveTo>
                  <a:pt x="28" y="16"/>
                </a:moveTo>
                <a:cubicBezTo>
                  <a:pt x="26" y="23"/>
                  <a:pt x="19" y="28"/>
                  <a:pt x="12" y="27"/>
                </a:cubicBezTo>
                <a:cubicBezTo>
                  <a:pt x="5" y="26"/>
                  <a:pt x="0" y="19"/>
                  <a:pt x="1" y="12"/>
                </a:cubicBezTo>
                <a:cubicBezTo>
                  <a:pt x="3" y="4"/>
                  <a:pt x="10" y="0"/>
                  <a:pt x="17" y="1"/>
                </a:cubicBezTo>
                <a:cubicBezTo>
                  <a:pt x="24" y="2"/>
                  <a:pt x="29" y="9"/>
                  <a:pt x="28" y="16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100" name="Freeform 95"/>
          <p:cNvSpPr/>
          <p:nvPr/>
        </p:nvSpPr>
        <p:spPr bwMode="auto">
          <a:xfrm>
            <a:off x="7922255" y="3526451"/>
            <a:ext cx="58723" cy="196799"/>
          </a:xfrm>
          <a:custGeom>
            <a:avLst/>
            <a:gdLst>
              <a:gd name="T0" fmla="*/ 27 w 27"/>
              <a:gd name="T1" fmla="*/ 90 h 91"/>
              <a:gd name="T2" fmla="*/ 12 w 27"/>
              <a:gd name="T3" fmla="*/ 14 h 91"/>
              <a:gd name="T4" fmla="*/ 1 w 27"/>
              <a:gd name="T5" fmla="*/ 0 h 91"/>
              <a:gd name="T6" fmla="*/ 17 w 27"/>
              <a:gd name="T7" fmla="*/ 91 h 91"/>
              <a:gd name="T8" fmla="*/ 27 w 27"/>
              <a:gd name="T9" fmla="*/ 9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91">
                <a:moveTo>
                  <a:pt x="27" y="90"/>
                </a:moveTo>
                <a:cubicBezTo>
                  <a:pt x="27" y="90"/>
                  <a:pt x="12" y="14"/>
                  <a:pt x="12" y="14"/>
                </a:cubicBezTo>
                <a:cubicBezTo>
                  <a:pt x="12" y="14"/>
                  <a:pt x="3" y="0"/>
                  <a:pt x="1" y="0"/>
                </a:cubicBezTo>
                <a:cubicBezTo>
                  <a:pt x="0" y="0"/>
                  <a:pt x="17" y="91"/>
                  <a:pt x="17" y="91"/>
                </a:cubicBezTo>
                <a:lnTo>
                  <a:pt x="27" y="9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101" name="Freeform 96"/>
          <p:cNvSpPr/>
          <p:nvPr/>
        </p:nvSpPr>
        <p:spPr bwMode="auto">
          <a:xfrm>
            <a:off x="7963521" y="3558192"/>
            <a:ext cx="126967" cy="169819"/>
          </a:xfrm>
          <a:custGeom>
            <a:avLst/>
            <a:gdLst>
              <a:gd name="T0" fmla="*/ 1 w 80"/>
              <a:gd name="T1" fmla="*/ 99 h 107"/>
              <a:gd name="T2" fmla="*/ 60 w 80"/>
              <a:gd name="T3" fmla="*/ 13 h 107"/>
              <a:gd name="T4" fmla="*/ 80 w 80"/>
              <a:gd name="T5" fmla="*/ 0 h 107"/>
              <a:gd name="T6" fmla="*/ 71 w 80"/>
              <a:gd name="T7" fmla="*/ 21 h 107"/>
              <a:gd name="T8" fmla="*/ 12 w 80"/>
              <a:gd name="T9" fmla="*/ 107 h 107"/>
              <a:gd name="T10" fmla="*/ 0 w 80"/>
              <a:gd name="T11" fmla="*/ 100 h 107"/>
              <a:gd name="T12" fmla="*/ 1 w 80"/>
              <a:gd name="T13" fmla="*/ 9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107">
                <a:moveTo>
                  <a:pt x="1" y="99"/>
                </a:moveTo>
                <a:lnTo>
                  <a:pt x="60" y="13"/>
                </a:lnTo>
                <a:lnTo>
                  <a:pt x="80" y="0"/>
                </a:lnTo>
                <a:lnTo>
                  <a:pt x="71" y="21"/>
                </a:lnTo>
                <a:lnTo>
                  <a:pt x="12" y="107"/>
                </a:lnTo>
                <a:lnTo>
                  <a:pt x="0" y="100"/>
                </a:lnTo>
                <a:lnTo>
                  <a:pt x="1" y="99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102" name="Freeform 97"/>
          <p:cNvSpPr/>
          <p:nvPr/>
        </p:nvSpPr>
        <p:spPr bwMode="auto">
          <a:xfrm>
            <a:off x="7952411" y="3754991"/>
            <a:ext cx="15871" cy="31741"/>
          </a:xfrm>
          <a:custGeom>
            <a:avLst/>
            <a:gdLst>
              <a:gd name="T0" fmla="*/ 2 w 7"/>
              <a:gd name="T1" fmla="*/ 3 h 15"/>
              <a:gd name="T2" fmla="*/ 5 w 7"/>
              <a:gd name="T3" fmla="*/ 1 h 15"/>
              <a:gd name="T4" fmla="*/ 7 w 7"/>
              <a:gd name="T5" fmla="*/ 3 h 15"/>
              <a:gd name="T6" fmla="*/ 5 w 7"/>
              <a:gd name="T7" fmla="*/ 13 h 15"/>
              <a:gd name="T8" fmla="*/ 3 w 7"/>
              <a:gd name="T9" fmla="*/ 15 h 15"/>
              <a:gd name="T10" fmla="*/ 1 w 7"/>
              <a:gd name="T11" fmla="*/ 12 h 15"/>
              <a:gd name="T12" fmla="*/ 2 w 7"/>
              <a:gd name="T13" fmla="*/ 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5">
                <a:moveTo>
                  <a:pt x="2" y="3"/>
                </a:moveTo>
                <a:cubicBezTo>
                  <a:pt x="3" y="1"/>
                  <a:pt x="4" y="0"/>
                  <a:pt x="5" y="1"/>
                </a:cubicBezTo>
                <a:cubicBezTo>
                  <a:pt x="6" y="1"/>
                  <a:pt x="7" y="2"/>
                  <a:pt x="7" y="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4"/>
                  <a:pt x="4" y="15"/>
                  <a:pt x="3" y="15"/>
                </a:cubicBezTo>
                <a:cubicBezTo>
                  <a:pt x="1" y="15"/>
                  <a:pt x="0" y="13"/>
                  <a:pt x="1" y="12"/>
                </a:cubicBezTo>
                <a:lnTo>
                  <a:pt x="2" y="3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103" name="Freeform 98"/>
          <p:cNvSpPr>
            <a:spLocks noEditPoints="1"/>
          </p:cNvSpPr>
          <p:nvPr/>
        </p:nvSpPr>
        <p:spPr bwMode="auto">
          <a:xfrm>
            <a:off x="7901624" y="2147273"/>
            <a:ext cx="220605" cy="236476"/>
          </a:xfrm>
          <a:custGeom>
            <a:avLst/>
            <a:gdLst>
              <a:gd name="T0" fmla="*/ 78 w 101"/>
              <a:gd name="T1" fmla="*/ 50 h 109"/>
              <a:gd name="T2" fmla="*/ 76 w 101"/>
              <a:gd name="T3" fmla="*/ 62 h 109"/>
              <a:gd name="T4" fmla="*/ 76 w 101"/>
              <a:gd name="T5" fmla="*/ 73 h 109"/>
              <a:gd name="T6" fmla="*/ 78 w 101"/>
              <a:gd name="T7" fmla="*/ 73 h 109"/>
              <a:gd name="T8" fmla="*/ 86 w 101"/>
              <a:gd name="T9" fmla="*/ 86 h 109"/>
              <a:gd name="T10" fmla="*/ 76 w 101"/>
              <a:gd name="T11" fmla="*/ 79 h 109"/>
              <a:gd name="T12" fmla="*/ 76 w 101"/>
              <a:gd name="T13" fmla="*/ 22 h 109"/>
              <a:gd name="T14" fmla="*/ 86 w 101"/>
              <a:gd name="T15" fmla="*/ 15 h 109"/>
              <a:gd name="T16" fmla="*/ 78 w 101"/>
              <a:gd name="T17" fmla="*/ 27 h 109"/>
              <a:gd name="T18" fmla="*/ 76 w 101"/>
              <a:gd name="T19" fmla="*/ 28 h 109"/>
              <a:gd name="T20" fmla="*/ 99 w 101"/>
              <a:gd name="T21" fmla="*/ 48 h 109"/>
              <a:gd name="T22" fmla="*/ 84 w 101"/>
              <a:gd name="T23" fmla="*/ 50 h 109"/>
              <a:gd name="T24" fmla="*/ 99 w 101"/>
              <a:gd name="T25" fmla="*/ 53 h 109"/>
              <a:gd name="T26" fmla="*/ 99 w 101"/>
              <a:gd name="T27" fmla="*/ 48 h 109"/>
              <a:gd name="T28" fmla="*/ 53 w 101"/>
              <a:gd name="T29" fmla="*/ 109 h 109"/>
              <a:gd name="T30" fmla="*/ 66 w 101"/>
              <a:gd name="T31" fmla="*/ 73 h 109"/>
              <a:gd name="T32" fmla="*/ 76 w 101"/>
              <a:gd name="T33" fmla="*/ 38 h 109"/>
              <a:gd name="T34" fmla="*/ 51 w 101"/>
              <a:gd name="T35" fmla="*/ 28 h 109"/>
              <a:gd name="T36" fmla="*/ 73 w 101"/>
              <a:gd name="T37" fmla="*/ 50 h 109"/>
              <a:gd name="T38" fmla="*/ 62 w 101"/>
              <a:gd name="T39" fmla="*/ 69 h 109"/>
              <a:gd name="T40" fmla="*/ 61 w 101"/>
              <a:gd name="T41" fmla="*/ 84 h 109"/>
              <a:gd name="T42" fmla="*/ 51 w 101"/>
              <a:gd name="T43" fmla="*/ 109 h 109"/>
              <a:gd name="T44" fmla="*/ 76 w 101"/>
              <a:gd name="T45" fmla="*/ 28 h 109"/>
              <a:gd name="T46" fmla="*/ 74 w 101"/>
              <a:gd name="T47" fmla="*/ 23 h 109"/>
              <a:gd name="T48" fmla="*/ 76 w 101"/>
              <a:gd name="T49" fmla="*/ 73 h 109"/>
              <a:gd name="T50" fmla="*/ 74 w 101"/>
              <a:gd name="T51" fmla="*/ 77 h 109"/>
              <a:gd name="T52" fmla="*/ 76 w 101"/>
              <a:gd name="T53" fmla="*/ 73 h 109"/>
              <a:gd name="T54" fmla="*/ 51 w 101"/>
              <a:gd name="T55" fmla="*/ 0 h 109"/>
              <a:gd name="T56" fmla="*/ 53 w 101"/>
              <a:gd name="T57" fmla="*/ 2 h 109"/>
              <a:gd name="T58" fmla="*/ 51 w 101"/>
              <a:gd name="T59" fmla="*/ 17 h 109"/>
              <a:gd name="T60" fmla="*/ 51 w 101"/>
              <a:gd name="T61" fmla="*/ 22 h 109"/>
              <a:gd name="T62" fmla="*/ 26 w 101"/>
              <a:gd name="T63" fmla="*/ 62 h 109"/>
              <a:gd name="T64" fmla="*/ 35 w 101"/>
              <a:gd name="T65" fmla="*/ 95 h 109"/>
              <a:gd name="T66" fmla="*/ 51 w 101"/>
              <a:gd name="T67" fmla="*/ 109 h 109"/>
              <a:gd name="T68" fmla="*/ 41 w 101"/>
              <a:gd name="T69" fmla="*/ 84 h 109"/>
              <a:gd name="T70" fmla="*/ 40 w 101"/>
              <a:gd name="T71" fmla="*/ 69 h 109"/>
              <a:gd name="T72" fmla="*/ 35 w 101"/>
              <a:gd name="T73" fmla="*/ 35 h 109"/>
              <a:gd name="T74" fmla="*/ 51 w 101"/>
              <a:gd name="T75" fmla="*/ 22 h 109"/>
              <a:gd name="T76" fmla="*/ 51 w 101"/>
              <a:gd name="T77" fmla="*/ 17 h 109"/>
              <a:gd name="T78" fmla="*/ 48 w 101"/>
              <a:gd name="T79" fmla="*/ 2 h 109"/>
              <a:gd name="T80" fmla="*/ 26 w 101"/>
              <a:gd name="T81" fmla="*/ 79 h 109"/>
              <a:gd name="T82" fmla="*/ 28 w 101"/>
              <a:gd name="T83" fmla="*/ 73 h 109"/>
              <a:gd name="T84" fmla="*/ 26 w 101"/>
              <a:gd name="T85" fmla="*/ 79 h 109"/>
              <a:gd name="T86" fmla="*/ 26 w 101"/>
              <a:gd name="T87" fmla="*/ 21 h 109"/>
              <a:gd name="T88" fmla="*/ 28 w 101"/>
              <a:gd name="T89" fmla="*/ 27 h 109"/>
              <a:gd name="T90" fmla="*/ 26 w 101"/>
              <a:gd name="T91" fmla="*/ 38 h 109"/>
              <a:gd name="T92" fmla="*/ 26 w 101"/>
              <a:gd name="T93" fmla="*/ 62 h 109"/>
              <a:gd name="T94" fmla="*/ 26 w 101"/>
              <a:gd name="T95" fmla="*/ 21 h 109"/>
              <a:gd name="T96" fmla="*/ 24 w 101"/>
              <a:gd name="T97" fmla="*/ 27 h 109"/>
              <a:gd name="T98" fmla="*/ 15 w 101"/>
              <a:gd name="T99" fmla="*/ 18 h 109"/>
              <a:gd name="T100" fmla="*/ 19 w 101"/>
              <a:gd name="T101" fmla="*/ 15 h 109"/>
              <a:gd name="T102" fmla="*/ 26 w 101"/>
              <a:gd name="T103" fmla="*/ 73 h 109"/>
              <a:gd name="T104" fmla="*/ 19 w 101"/>
              <a:gd name="T105" fmla="*/ 86 h 109"/>
              <a:gd name="T106" fmla="*/ 15 w 101"/>
              <a:gd name="T107" fmla="*/ 82 h 109"/>
              <a:gd name="T108" fmla="*/ 24 w 101"/>
              <a:gd name="T109" fmla="*/ 73 h 109"/>
              <a:gd name="T110" fmla="*/ 18 w 101"/>
              <a:gd name="T111" fmla="*/ 50 h 109"/>
              <a:gd name="T112" fmla="*/ 15 w 101"/>
              <a:gd name="T113" fmla="*/ 48 h 109"/>
              <a:gd name="T114" fmla="*/ 0 w 101"/>
              <a:gd name="T115" fmla="*/ 50 h 109"/>
              <a:gd name="T116" fmla="*/ 15 w 101"/>
              <a:gd name="T117" fmla="*/ 5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" h="109">
                <a:moveTo>
                  <a:pt x="76" y="62"/>
                </a:moveTo>
                <a:cubicBezTo>
                  <a:pt x="78" y="58"/>
                  <a:pt x="78" y="54"/>
                  <a:pt x="78" y="50"/>
                </a:cubicBezTo>
                <a:cubicBezTo>
                  <a:pt x="78" y="46"/>
                  <a:pt x="78" y="42"/>
                  <a:pt x="76" y="38"/>
                </a:cubicBezTo>
                <a:cubicBezTo>
                  <a:pt x="76" y="62"/>
                  <a:pt x="76" y="62"/>
                  <a:pt x="76" y="62"/>
                </a:cubicBezTo>
                <a:close/>
                <a:moveTo>
                  <a:pt x="76" y="79"/>
                </a:moveTo>
                <a:cubicBezTo>
                  <a:pt x="76" y="73"/>
                  <a:pt x="76" y="73"/>
                  <a:pt x="76" y="73"/>
                </a:cubicBezTo>
                <a:cubicBezTo>
                  <a:pt x="77" y="73"/>
                  <a:pt x="77" y="73"/>
                  <a:pt x="7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86" y="82"/>
                  <a:pt x="86" y="82"/>
                  <a:pt x="86" y="82"/>
                </a:cubicBezTo>
                <a:cubicBezTo>
                  <a:pt x="87" y="83"/>
                  <a:pt x="87" y="85"/>
                  <a:pt x="86" y="86"/>
                </a:cubicBezTo>
                <a:cubicBezTo>
                  <a:pt x="85" y="87"/>
                  <a:pt x="84" y="87"/>
                  <a:pt x="83" y="86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76" y="28"/>
                </a:moveTo>
                <a:cubicBezTo>
                  <a:pt x="76" y="22"/>
                  <a:pt x="76" y="22"/>
                  <a:pt x="76" y="22"/>
                </a:cubicBezTo>
                <a:cubicBezTo>
                  <a:pt x="83" y="15"/>
                  <a:pt x="83" y="15"/>
                  <a:pt x="83" y="15"/>
                </a:cubicBezTo>
                <a:cubicBezTo>
                  <a:pt x="84" y="14"/>
                  <a:pt x="85" y="14"/>
                  <a:pt x="86" y="15"/>
                </a:cubicBezTo>
                <a:cubicBezTo>
                  <a:pt x="87" y="16"/>
                  <a:pt x="87" y="17"/>
                  <a:pt x="86" y="18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8"/>
                  <a:pt x="77" y="28"/>
                  <a:pt x="76" y="28"/>
                </a:cubicBezTo>
                <a:close/>
                <a:moveTo>
                  <a:pt x="99" y="48"/>
                </a:moveTo>
                <a:cubicBezTo>
                  <a:pt x="99" y="48"/>
                  <a:pt x="99" y="48"/>
                  <a:pt x="99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5" y="48"/>
                  <a:pt x="84" y="49"/>
                  <a:pt x="84" y="50"/>
                </a:cubicBezTo>
                <a:cubicBezTo>
                  <a:pt x="84" y="52"/>
                  <a:pt x="85" y="53"/>
                  <a:pt x="86" y="53"/>
                </a:cubicBezTo>
                <a:cubicBezTo>
                  <a:pt x="99" y="53"/>
                  <a:pt x="99" y="53"/>
                  <a:pt x="99" y="53"/>
                </a:cubicBezTo>
                <a:cubicBezTo>
                  <a:pt x="100" y="53"/>
                  <a:pt x="101" y="52"/>
                  <a:pt x="101" y="50"/>
                </a:cubicBezTo>
                <a:cubicBezTo>
                  <a:pt x="101" y="49"/>
                  <a:pt x="100" y="48"/>
                  <a:pt x="99" y="48"/>
                </a:cubicBezTo>
                <a:close/>
                <a:moveTo>
                  <a:pt x="51" y="109"/>
                </a:moveTo>
                <a:cubicBezTo>
                  <a:pt x="53" y="109"/>
                  <a:pt x="53" y="109"/>
                  <a:pt x="53" y="109"/>
                </a:cubicBezTo>
                <a:cubicBezTo>
                  <a:pt x="60" y="109"/>
                  <a:pt x="66" y="103"/>
                  <a:pt x="66" y="95"/>
                </a:cubicBezTo>
                <a:cubicBezTo>
                  <a:pt x="66" y="73"/>
                  <a:pt x="66" y="73"/>
                  <a:pt x="66" y="73"/>
                </a:cubicBezTo>
                <a:cubicBezTo>
                  <a:pt x="70" y="70"/>
                  <a:pt x="74" y="67"/>
                  <a:pt x="76" y="62"/>
                </a:cubicBezTo>
                <a:cubicBezTo>
                  <a:pt x="76" y="38"/>
                  <a:pt x="76" y="38"/>
                  <a:pt x="76" y="38"/>
                </a:cubicBezTo>
                <a:cubicBezTo>
                  <a:pt x="71" y="29"/>
                  <a:pt x="62" y="22"/>
                  <a:pt x="51" y="22"/>
                </a:cubicBezTo>
                <a:cubicBezTo>
                  <a:pt x="51" y="28"/>
                  <a:pt x="51" y="28"/>
                  <a:pt x="51" y="28"/>
                </a:cubicBezTo>
                <a:cubicBezTo>
                  <a:pt x="57" y="28"/>
                  <a:pt x="62" y="31"/>
                  <a:pt x="66" y="35"/>
                </a:cubicBezTo>
                <a:cubicBezTo>
                  <a:pt x="70" y="39"/>
                  <a:pt x="73" y="44"/>
                  <a:pt x="73" y="50"/>
                </a:cubicBezTo>
                <a:cubicBezTo>
                  <a:pt x="73" y="58"/>
                  <a:pt x="68" y="65"/>
                  <a:pt x="62" y="69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70"/>
                  <a:pt x="61" y="71"/>
                  <a:pt x="61" y="72"/>
                </a:cubicBezTo>
                <a:cubicBezTo>
                  <a:pt x="61" y="84"/>
                  <a:pt x="61" y="84"/>
                  <a:pt x="61" y="84"/>
                </a:cubicBezTo>
                <a:cubicBezTo>
                  <a:pt x="51" y="84"/>
                  <a:pt x="51" y="84"/>
                  <a:pt x="51" y="84"/>
                </a:cubicBezTo>
                <a:cubicBezTo>
                  <a:pt x="51" y="109"/>
                  <a:pt x="51" y="109"/>
                  <a:pt x="51" y="109"/>
                </a:cubicBezTo>
                <a:close/>
                <a:moveTo>
                  <a:pt x="76" y="22"/>
                </a:moveTo>
                <a:cubicBezTo>
                  <a:pt x="76" y="28"/>
                  <a:pt x="76" y="28"/>
                  <a:pt x="76" y="28"/>
                </a:cubicBezTo>
                <a:cubicBezTo>
                  <a:pt x="75" y="28"/>
                  <a:pt x="75" y="28"/>
                  <a:pt x="74" y="27"/>
                </a:cubicBezTo>
                <a:cubicBezTo>
                  <a:pt x="73" y="26"/>
                  <a:pt x="73" y="24"/>
                  <a:pt x="74" y="23"/>
                </a:cubicBezTo>
                <a:cubicBezTo>
                  <a:pt x="76" y="22"/>
                  <a:pt x="76" y="22"/>
                  <a:pt x="76" y="22"/>
                </a:cubicBezTo>
                <a:close/>
                <a:moveTo>
                  <a:pt x="76" y="73"/>
                </a:moveTo>
                <a:cubicBezTo>
                  <a:pt x="76" y="79"/>
                  <a:pt x="76" y="79"/>
                  <a:pt x="76" y="79"/>
                </a:cubicBezTo>
                <a:cubicBezTo>
                  <a:pt x="74" y="77"/>
                  <a:pt x="74" y="77"/>
                  <a:pt x="74" y="77"/>
                </a:cubicBezTo>
                <a:cubicBezTo>
                  <a:pt x="73" y="76"/>
                  <a:pt x="73" y="74"/>
                  <a:pt x="74" y="73"/>
                </a:cubicBezTo>
                <a:cubicBezTo>
                  <a:pt x="75" y="73"/>
                  <a:pt x="75" y="73"/>
                  <a:pt x="76" y="73"/>
                </a:cubicBezTo>
                <a:close/>
                <a:moveTo>
                  <a:pt x="51" y="17"/>
                </a:move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6"/>
                  <a:pt x="52" y="17"/>
                  <a:pt x="51" y="17"/>
                </a:cubicBezTo>
                <a:cubicBezTo>
                  <a:pt x="51" y="17"/>
                  <a:pt x="51" y="17"/>
                  <a:pt x="51" y="17"/>
                </a:cubicBezTo>
                <a:close/>
                <a:moveTo>
                  <a:pt x="51" y="22"/>
                </a:moveTo>
                <a:cubicBezTo>
                  <a:pt x="40" y="22"/>
                  <a:pt x="30" y="29"/>
                  <a:pt x="26" y="38"/>
                </a:cubicBezTo>
                <a:cubicBezTo>
                  <a:pt x="26" y="62"/>
                  <a:pt x="26" y="62"/>
                  <a:pt x="26" y="62"/>
                </a:cubicBezTo>
                <a:cubicBezTo>
                  <a:pt x="28" y="67"/>
                  <a:pt x="31" y="71"/>
                  <a:pt x="35" y="74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103"/>
                  <a:pt x="42" y="109"/>
                  <a:pt x="49" y="109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1" y="84"/>
                  <a:pt x="51" y="84"/>
                  <a:pt x="51" y="84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1"/>
                  <a:pt x="41" y="70"/>
                  <a:pt x="40" y="69"/>
                </a:cubicBezTo>
                <a:cubicBezTo>
                  <a:pt x="33" y="66"/>
                  <a:pt x="28" y="58"/>
                  <a:pt x="28" y="50"/>
                </a:cubicBezTo>
                <a:cubicBezTo>
                  <a:pt x="28" y="44"/>
                  <a:pt x="31" y="39"/>
                  <a:pt x="35" y="35"/>
                </a:cubicBezTo>
                <a:cubicBezTo>
                  <a:pt x="39" y="31"/>
                  <a:pt x="44" y="28"/>
                  <a:pt x="51" y="28"/>
                </a:cubicBezTo>
                <a:cubicBezTo>
                  <a:pt x="51" y="22"/>
                  <a:pt x="51" y="22"/>
                  <a:pt x="51" y="22"/>
                </a:cubicBezTo>
                <a:close/>
                <a:moveTo>
                  <a:pt x="51" y="0"/>
                </a:moveTo>
                <a:cubicBezTo>
                  <a:pt x="51" y="17"/>
                  <a:pt x="51" y="17"/>
                  <a:pt x="51" y="17"/>
                </a:cubicBezTo>
                <a:cubicBezTo>
                  <a:pt x="49" y="17"/>
                  <a:pt x="48" y="16"/>
                  <a:pt x="48" y="15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1"/>
                  <a:pt x="49" y="0"/>
                  <a:pt x="51" y="0"/>
                </a:cubicBezTo>
                <a:close/>
                <a:moveTo>
                  <a:pt x="26" y="79"/>
                </a:moveTo>
                <a:cubicBezTo>
                  <a:pt x="26" y="73"/>
                  <a:pt x="26" y="73"/>
                  <a:pt x="26" y="73"/>
                </a:cubicBezTo>
                <a:cubicBezTo>
                  <a:pt x="26" y="73"/>
                  <a:pt x="27" y="73"/>
                  <a:pt x="28" y="73"/>
                </a:cubicBezTo>
                <a:cubicBezTo>
                  <a:pt x="29" y="74"/>
                  <a:pt x="29" y="76"/>
                  <a:pt x="28" y="77"/>
                </a:cubicBezTo>
                <a:cubicBezTo>
                  <a:pt x="26" y="79"/>
                  <a:pt x="26" y="79"/>
                  <a:pt x="26" y="79"/>
                </a:cubicBezTo>
                <a:close/>
                <a:moveTo>
                  <a:pt x="26" y="28"/>
                </a:moveTo>
                <a:cubicBezTo>
                  <a:pt x="26" y="21"/>
                  <a:pt x="26" y="21"/>
                  <a:pt x="26" y="21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24"/>
                  <a:pt x="29" y="26"/>
                  <a:pt x="28" y="27"/>
                </a:cubicBezTo>
                <a:cubicBezTo>
                  <a:pt x="27" y="28"/>
                  <a:pt x="26" y="28"/>
                  <a:pt x="26" y="28"/>
                </a:cubicBezTo>
                <a:close/>
                <a:moveTo>
                  <a:pt x="26" y="38"/>
                </a:moveTo>
                <a:cubicBezTo>
                  <a:pt x="24" y="42"/>
                  <a:pt x="23" y="46"/>
                  <a:pt x="23" y="50"/>
                </a:cubicBezTo>
                <a:cubicBezTo>
                  <a:pt x="23" y="55"/>
                  <a:pt x="24" y="59"/>
                  <a:pt x="26" y="62"/>
                </a:cubicBezTo>
                <a:cubicBezTo>
                  <a:pt x="26" y="38"/>
                  <a:pt x="26" y="38"/>
                  <a:pt x="26" y="38"/>
                </a:cubicBezTo>
                <a:close/>
                <a:moveTo>
                  <a:pt x="26" y="21"/>
                </a:moveTo>
                <a:cubicBezTo>
                  <a:pt x="26" y="28"/>
                  <a:pt x="26" y="28"/>
                  <a:pt x="26" y="28"/>
                </a:cubicBezTo>
                <a:cubicBezTo>
                  <a:pt x="25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15" y="18"/>
                  <a:pt x="15" y="18"/>
                  <a:pt x="15" y="18"/>
                </a:cubicBezTo>
                <a:cubicBezTo>
                  <a:pt x="14" y="17"/>
                  <a:pt x="14" y="16"/>
                  <a:pt x="15" y="15"/>
                </a:cubicBezTo>
                <a:cubicBezTo>
                  <a:pt x="16" y="14"/>
                  <a:pt x="18" y="14"/>
                  <a:pt x="19" y="15"/>
                </a:cubicBezTo>
                <a:cubicBezTo>
                  <a:pt x="26" y="21"/>
                  <a:pt x="26" y="21"/>
                  <a:pt x="26" y="21"/>
                </a:cubicBezTo>
                <a:close/>
                <a:moveTo>
                  <a:pt x="26" y="73"/>
                </a:moveTo>
                <a:cubicBezTo>
                  <a:pt x="26" y="79"/>
                  <a:pt x="26" y="79"/>
                  <a:pt x="26" y="79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7"/>
                  <a:pt x="16" y="87"/>
                  <a:pt x="15" y="86"/>
                </a:cubicBezTo>
                <a:cubicBezTo>
                  <a:pt x="14" y="85"/>
                  <a:pt x="14" y="83"/>
                  <a:pt x="15" y="82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5" y="73"/>
                  <a:pt x="26" y="73"/>
                </a:cubicBezTo>
                <a:close/>
                <a:moveTo>
                  <a:pt x="18" y="50"/>
                </a:moveTo>
                <a:cubicBezTo>
                  <a:pt x="18" y="50"/>
                  <a:pt x="18" y="50"/>
                  <a:pt x="18" y="50"/>
                </a:cubicBezTo>
                <a:cubicBezTo>
                  <a:pt x="18" y="49"/>
                  <a:pt x="17" y="48"/>
                  <a:pt x="1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0"/>
                </a:cubicBezTo>
                <a:cubicBezTo>
                  <a:pt x="0" y="52"/>
                  <a:pt x="2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7" y="53"/>
                  <a:pt x="18" y="52"/>
                  <a:pt x="18" y="50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id-ID" sz="1347"/>
          </a:p>
        </p:txBody>
      </p:sp>
      <p:sp>
        <p:nvSpPr>
          <p:cNvPr id="104" name="燕尾形 103"/>
          <p:cNvSpPr/>
          <p:nvPr/>
        </p:nvSpPr>
        <p:spPr>
          <a:xfrm rot="5400000">
            <a:off x="1833411" y="2637731"/>
            <a:ext cx="359947" cy="575915"/>
          </a:xfrm>
          <a:prstGeom prst="chevron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7">
              <a:solidFill>
                <a:schemeClr val="tx1"/>
              </a:solidFill>
            </a:endParaRPr>
          </a:p>
        </p:txBody>
      </p:sp>
      <p:cxnSp>
        <p:nvCxnSpPr>
          <p:cNvPr id="105" name="直接连接符 104"/>
          <p:cNvCxnSpPr/>
          <p:nvPr/>
        </p:nvCxnSpPr>
        <p:spPr>
          <a:xfrm>
            <a:off x="2013385" y="3213644"/>
            <a:ext cx="363545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矩形 105"/>
          <p:cNvSpPr/>
          <p:nvPr/>
        </p:nvSpPr>
        <p:spPr>
          <a:xfrm>
            <a:off x="2350295" y="2117795"/>
            <a:ext cx="776108" cy="430855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r>
              <a:rPr lang="en-US" altLang="zh-CN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矩形 47"/>
          <p:cNvSpPr>
            <a:spLocks noChangeArrowheads="1"/>
          </p:cNvSpPr>
          <p:nvPr/>
        </p:nvSpPr>
        <p:spPr bwMode="auto">
          <a:xfrm>
            <a:off x="2337337" y="2532424"/>
            <a:ext cx="3311505" cy="60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你创意和灵感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08" name="燕尾形 107"/>
          <p:cNvSpPr/>
          <p:nvPr/>
        </p:nvSpPr>
        <p:spPr>
          <a:xfrm rot="5400000">
            <a:off x="1833411" y="4005527"/>
            <a:ext cx="359947" cy="575915"/>
          </a:xfrm>
          <a:prstGeom prst="chevron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7">
              <a:solidFill>
                <a:schemeClr val="tx1"/>
              </a:solidFill>
            </a:endParaRPr>
          </a:p>
        </p:txBody>
      </p:sp>
      <p:cxnSp>
        <p:nvCxnSpPr>
          <p:cNvPr id="109" name="直接连接符 108"/>
          <p:cNvCxnSpPr/>
          <p:nvPr/>
        </p:nvCxnSpPr>
        <p:spPr>
          <a:xfrm>
            <a:off x="2013385" y="4581440"/>
            <a:ext cx="363545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矩形 109"/>
          <p:cNvSpPr/>
          <p:nvPr/>
        </p:nvSpPr>
        <p:spPr>
          <a:xfrm>
            <a:off x="2350295" y="3485591"/>
            <a:ext cx="776108" cy="430855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r>
              <a:rPr lang="en-US" altLang="zh-CN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矩形 47"/>
          <p:cNvSpPr>
            <a:spLocks noChangeArrowheads="1"/>
          </p:cNvSpPr>
          <p:nvPr/>
        </p:nvSpPr>
        <p:spPr bwMode="auto">
          <a:xfrm>
            <a:off x="2337337" y="3900220"/>
            <a:ext cx="3311505" cy="867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你创意和灵感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anose="020B0503020204020204" pitchFamily="34" charset="-122"/>
              </a:rPr>
              <a:t>。</a:t>
            </a:r>
          </a:p>
        </p:txBody>
      </p:sp>
      <p:sp>
        <p:nvSpPr>
          <p:cNvPr id="112" name="燕尾形 111"/>
          <p:cNvSpPr/>
          <p:nvPr/>
        </p:nvSpPr>
        <p:spPr>
          <a:xfrm rot="5400000">
            <a:off x="1833411" y="5445311"/>
            <a:ext cx="359947" cy="575915"/>
          </a:xfrm>
          <a:prstGeom prst="chevron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7">
              <a:solidFill>
                <a:schemeClr val="tx1"/>
              </a:solidFill>
            </a:endParaRPr>
          </a:p>
        </p:txBody>
      </p:sp>
      <p:cxnSp>
        <p:nvCxnSpPr>
          <p:cNvPr id="113" name="直接连接符 112"/>
          <p:cNvCxnSpPr/>
          <p:nvPr/>
        </p:nvCxnSpPr>
        <p:spPr>
          <a:xfrm>
            <a:off x="2013385" y="6021225"/>
            <a:ext cx="363545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2350295" y="4925376"/>
            <a:ext cx="776108" cy="430855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r>
              <a:rPr lang="en-US" altLang="zh-CN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矩形 47"/>
          <p:cNvSpPr>
            <a:spLocks noChangeArrowheads="1"/>
          </p:cNvSpPr>
          <p:nvPr/>
        </p:nvSpPr>
        <p:spPr bwMode="auto">
          <a:xfrm>
            <a:off x="2337337" y="5340006"/>
            <a:ext cx="3311505" cy="60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你创意和灵感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16" name="Text Box 4">
            <a:extLst>
              <a:ext uri="{FF2B5EF4-FFF2-40B4-BE49-F238E27FC236}">
                <a16:creationId xmlns:a16="http://schemas.microsoft.com/office/drawing/2014/main" id="{FA2932A4-7A0C-47DB-9441-5A4AAE0D0E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1" y="384176"/>
            <a:ext cx="4602542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117" name="Text Box 5">
            <a:extLst>
              <a:ext uri="{FF2B5EF4-FFF2-40B4-BE49-F238E27FC236}">
                <a16:creationId xmlns:a16="http://schemas.microsoft.com/office/drawing/2014/main" id="{EB504AAA-7FA7-4C36-963B-B1F3CAF9CB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5" y="771526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12812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0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1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4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5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9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2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3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0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1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4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5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6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3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6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7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0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1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4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5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8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9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2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3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6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7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0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1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5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8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9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2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3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6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5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8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9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2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3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6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7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0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1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4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5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9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7" dur="10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8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9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3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7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0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2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4" dur="10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5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6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6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0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4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7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7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1" dur="10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3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38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7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38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1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4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397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39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401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402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89" grpId="0" animBg="1"/>
          <p:bldP spid="90" grpId="0" animBg="1"/>
          <p:bldP spid="91" grpId="0" animBg="1"/>
          <p:bldP spid="92" grpId="0" animBg="1"/>
          <p:bldP spid="93" grpId="0" animBg="1"/>
          <p:bldP spid="94" grpId="0" animBg="1"/>
          <p:bldP spid="95" grpId="0" animBg="1"/>
          <p:bldP spid="96" grpId="0" animBg="1"/>
          <p:bldP spid="97" grpId="0" animBg="1"/>
          <p:bldP spid="98" grpId="0" animBg="1"/>
          <p:bldP spid="99" grpId="0" animBg="1"/>
          <p:bldP spid="100" grpId="0" animBg="1"/>
          <p:bldP spid="101" grpId="0" animBg="1"/>
          <p:bldP spid="102" grpId="0" animBg="1"/>
          <p:bldP spid="103" grpId="0" animBg="1"/>
          <p:bldP spid="104" grpId="0" animBg="1"/>
          <p:bldP spid="106" grpId="0"/>
          <p:bldP spid="107" grpId="0"/>
          <p:bldP spid="108" grpId="0" animBg="1"/>
          <p:bldP spid="110" grpId="0"/>
          <p:bldP spid="111" grpId="0"/>
          <p:bldP spid="112" grpId="0" animBg="1"/>
          <p:bldP spid="114" grpId="0"/>
          <p:bldP spid="115" grpId="0"/>
          <p:bldP spid="116" grpId="0"/>
          <p:bldP spid="11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0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1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4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5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9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2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3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0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1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4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5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6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3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6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7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0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1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4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5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8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9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2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3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6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7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0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1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5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8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9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2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3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6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5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8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9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2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3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6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7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0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1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4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5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9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7" dur="10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8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9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3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7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0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2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4" dur="10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5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6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6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0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4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7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7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1" dur="10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3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38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7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38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1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4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7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1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2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89" grpId="0" animBg="1"/>
          <p:bldP spid="90" grpId="0" animBg="1"/>
          <p:bldP spid="91" grpId="0" animBg="1"/>
          <p:bldP spid="92" grpId="0" animBg="1"/>
          <p:bldP spid="93" grpId="0" animBg="1"/>
          <p:bldP spid="94" grpId="0" animBg="1"/>
          <p:bldP spid="95" grpId="0" animBg="1"/>
          <p:bldP spid="96" grpId="0" animBg="1"/>
          <p:bldP spid="97" grpId="0" animBg="1"/>
          <p:bldP spid="98" grpId="0" animBg="1"/>
          <p:bldP spid="99" grpId="0" animBg="1"/>
          <p:bldP spid="100" grpId="0" animBg="1"/>
          <p:bldP spid="101" grpId="0" animBg="1"/>
          <p:bldP spid="102" grpId="0" animBg="1"/>
          <p:bldP spid="103" grpId="0" animBg="1"/>
          <p:bldP spid="104" grpId="0" animBg="1"/>
          <p:bldP spid="106" grpId="0"/>
          <p:bldP spid="107" grpId="0"/>
          <p:bldP spid="108" grpId="0" animBg="1"/>
          <p:bldP spid="110" grpId="0"/>
          <p:bldP spid="111" grpId="0"/>
          <p:bldP spid="112" grpId="0" animBg="1"/>
          <p:bldP spid="114" grpId="0"/>
          <p:bldP spid="115" grpId="0"/>
          <p:bldP spid="116" grpId="0"/>
          <p:bldP spid="117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088151" y="1246255"/>
            <a:ext cx="2014804" cy="2014804"/>
            <a:chOff x="5182632" y="1700808"/>
            <a:chExt cx="2015329" cy="2015329"/>
          </a:xfrm>
        </p:grpSpPr>
        <p:sp>
          <p:nvSpPr>
            <p:cNvPr id="5" name="Oval 6"/>
            <p:cNvSpPr>
              <a:spLocks noChangeArrowheads="1"/>
            </p:cNvSpPr>
            <p:nvPr/>
          </p:nvSpPr>
          <p:spPr bwMode="auto">
            <a:xfrm>
              <a:off x="5182632" y="1700808"/>
              <a:ext cx="2015329" cy="2015329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347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5769194" y="1999060"/>
              <a:ext cx="886234" cy="1418826"/>
            </a:xfrm>
            <a:custGeom>
              <a:avLst/>
              <a:gdLst>
                <a:gd name="T0" fmla="*/ 74 w 991"/>
                <a:gd name="T1" fmla="*/ 0 h 1589"/>
                <a:gd name="T2" fmla="*/ 0 w 991"/>
                <a:gd name="T3" fmla="*/ 1517 h 1589"/>
                <a:gd name="T4" fmla="*/ 917 w 991"/>
                <a:gd name="T5" fmla="*/ 1589 h 1589"/>
                <a:gd name="T6" fmla="*/ 991 w 991"/>
                <a:gd name="T7" fmla="*/ 72 h 1589"/>
                <a:gd name="T8" fmla="*/ 401 w 991"/>
                <a:gd name="T9" fmla="*/ 38 h 1589"/>
                <a:gd name="T10" fmla="*/ 577 w 991"/>
                <a:gd name="T11" fmla="*/ 38 h 1589"/>
                <a:gd name="T12" fmla="*/ 577 w 991"/>
                <a:gd name="T13" fmla="*/ 88 h 1589"/>
                <a:gd name="T14" fmla="*/ 376 w 991"/>
                <a:gd name="T15" fmla="*/ 63 h 1589"/>
                <a:gd name="T16" fmla="*/ 753 w 991"/>
                <a:gd name="T17" fmla="*/ 1472 h 1589"/>
                <a:gd name="T18" fmla="*/ 722 w 991"/>
                <a:gd name="T19" fmla="*/ 1503 h 1589"/>
                <a:gd name="T20" fmla="*/ 180 w 991"/>
                <a:gd name="T21" fmla="*/ 1472 h 1589"/>
                <a:gd name="T22" fmla="*/ 211 w 991"/>
                <a:gd name="T23" fmla="*/ 1439 h 1589"/>
                <a:gd name="T24" fmla="*/ 753 w 991"/>
                <a:gd name="T25" fmla="*/ 1470 h 1589"/>
                <a:gd name="T26" fmla="*/ 866 w 991"/>
                <a:gd name="T27" fmla="*/ 1503 h 1589"/>
                <a:gd name="T28" fmla="*/ 835 w 991"/>
                <a:gd name="T29" fmla="*/ 1471 h 1589"/>
                <a:gd name="T30" fmla="*/ 898 w 991"/>
                <a:gd name="T31" fmla="*/ 1471 h 1589"/>
                <a:gd name="T32" fmla="*/ 903 w 991"/>
                <a:gd name="T33" fmla="*/ 1349 h 1589"/>
                <a:gd name="T34" fmla="*/ 88 w 991"/>
                <a:gd name="T35" fmla="*/ 1349 h 1589"/>
                <a:gd name="T36" fmla="*/ 903 w 991"/>
                <a:gd name="T37" fmla="*/ 141 h 1589"/>
                <a:gd name="T38" fmla="*/ 211 w 991"/>
                <a:gd name="T39" fmla="*/ 877 h 1589"/>
                <a:gd name="T40" fmla="*/ 347 w 991"/>
                <a:gd name="T41" fmla="*/ 1004 h 1589"/>
                <a:gd name="T42" fmla="*/ 289 w 991"/>
                <a:gd name="T43" fmla="*/ 556 h 1589"/>
                <a:gd name="T44" fmla="*/ 145 w 991"/>
                <a:gd name="T45" fmla="*/ 1004 h 1589"/>
                <a:gd name="T46" fmla="*/ 211 w 991"/>
                <a:gd name="T47" fmla="*/ 877 h 1589"/>
                <a:gd name="T48" fmla="*/ 222 w 991"/>
                <a:gd name="T49" fmla="*/ 823 h 1589"/>
                <a:gd name="T50" fmla="*/ 306 w 991"/>
                <a:gd name="T51" fmla="*/ 823 h 1589"/>
                <a:gd name="T52" fmla="*/ 456 w 991"/>
                <a:gd name="T53" fmla="*/ 818 h 1589"/>
                <a:gd name="T54" fmla="*/ 621 w 991"/>
                <a:gd name="T55" fmla="*/ 684 h 1589"/>
                <a:gd name="T56" fmla="*/ 420 w 991"/>
                <a:gd name="T57" fmla="*/ 556 h 1589"/>
                <a:gd name="T58" fmla="*/ 456 w 991"/>
                <a:gd name="T59" fmla="*/ 1004 h 1589"/>
                <a:gd name="T60" fmla="*/ 456 w 991"/>
                <a:gd name="T61" fmla="*/ 608 h 1589"/>
                <a:gd name="T62" fmla="*/ 584 w 991"/>
                <a:gd name="T63" fmla="*/ 684 h 1589"/>
                <a:gd name="T64" fmla="*/ 456 w 991"/>
                <a:gd name="T65" fmla="*/ 765 h 1589"/>
                <a:gd name="T66" fmla="*/ 690 w 991"/>
                <a:gd name="T67" fmla="*/ 818 h 1589"/>
                <a:gd name="T68" fmla="*/ 856 w 991"/>
                <a:gd name="T69" fmla="*/ 684 h 1589"/>
                <a:gd name="T70" fmla="*/ 654 w 991"/>
                <a:gd name="T71" fmla="*/ 556 h 1589"/>
                <a:gd name="T72" fmla="*/ 690 w 991"/>
                <a:gd name="T73" fmla="*/ 1004 h 1589"/>
                <a:gd name="T74" fmla="*/ 690 w 991"/>
                <a:gd name="T75" fmla="*/ 608 h 1589"/>
                <a:gd name="T76" fmla="*/ 818 w 991"/>
                <a:gd name="T77" fmla="*/ 684 h 1589"/>
                <a:gd name="T78" fmla="*/ 690 w 991"/>
                <a:gd name="T79" fmla="*/ 765 h 1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91" h="1589">
                  <a:moveTo>
                    <a:pt x="917" y="0"/>
                  </a:moveTo>
                  <a:lnTo>
                    <a:pt x="74" y="0"/>
                  </a:lnTo>
                  <a:cubicBezTo>
                    <a:pt x="33" y="0"/>
                    <a:pt x="0" y="32"/>
                    <a:pt x="0" y="72"/>
                  </a:cubicBezTo>
                  <a:lnTo>
                    <a:pt x="0" y="1517"/>
                  </a:lnTo>
                  <a:cubicBezTo>
                    <a:pt x="0" y="1556"/>
                    <a:pt x="33" y="1589"/>
                    <a:pt x="74" y="1589"/>
                  </a:cubicBezTo>
                  <a:lnTo>
                    <a:pt x="917" y="1589"/>
                  </a:lnTo>
                  <a:cubicBezTo>
                    <a:pt x="957" y="1589"/>
                    <a:pt x="991" y="1556"/>
                    <a:pt x="991" y="1517"/>
                  </a:cubicBezTo>
                  <a:lnTo>
                    <a:pt x="991" y="72"/>
                  </a:lnTo>
                  <a:cubicBezTo>
                    <a:pt x="991" y="32"/>
                    <a:pt x="957" y="0"/>
                    <a:pt x="917" y="0"/>
                  </a:cubicBezTo>
                  <a:close/>
                  <a:moveTo>
                    <a:pt x="401" y="38"/>
                  </a:moveTo>
                  <a:lnTo>
                    <a:pt x="401" y="38"/>
                  </a:lnTo>
                  <a:lnTo>
                    <a:pt x="577" y="38"/>
                  </a:lnTo>
                  <a:cubicBezTo>
                    <a:pt x="591" y="38"/>
                    <a:pt x="602" y="49"/>
                    <a:pt x="602" y="63"/>
                  </a:cubicBezTo>
                  <a:cubicBezTo>
                    <a:pt x="602" y="77"/>
                    <a:pt x="591" y="88"/>
                    <a:pt x="577" y="88"/>
                  </a:cubicBezTo>
                  <a:lnTo>
                    <a:pt x="401" y="88"/>
                  </a:lnTo>
                  <a:cubicBezTo>
                    <a:pt x="387" y="88"/>
                    <a:pt x="376" y="77"/>
                    <a:pt x="376" y="63"/>
                  </a:cubicBezTo>
                  <a:cubicBezTo>
                    <a:pt x="376" y="49"/>
                    <a:pt x="387" y="38"/>
                    <a:pt x="401" y="38"/>
                  </a:cubicBezTo>
                  <a:close/>
                  <a:moveTo>
                    <a:pt x="753" y="1472"/>
                  </a:moveTo>
                  <a:lnTo>
                    <a:pt x="753" y="1472"/>
                  </a:lnTo>
                  <a:cubicBezTo>
                    <a:pt x="753" y="1489"/>
                    <a:pt x="739" y="1503"/>
                    <a:pt x="722" y="1503"/>
                  </a:cubicBezTo>
                  <a:lnTo>
                    <a:pt x="211" y="1503"/>
                  </a:lnTo>
                  <a:cubicBezTo>
                    <a:pt x="194" y="1503"/>
                    <a:pt x="180" y="1489"/>
                    <a:pt x="180" y="1472"/>
                  </a:cubicBezTo>
                  <a:lnTo>
                    <a:pt x="180" y="1470"/>
                  </a:lnTo>
                  <a:cubicBezTo>
                    <a:pt x="180" y="1453"/>
                    <a:pt x="194" y="1439"/>
                    <a:pt x="211" y="1439"/>
                  </a:cubicBezTo>
                  <a:lnTo>
                    <a:pt x="722" y="1439"/>
                  </a:lnTo>
                  <a:cubicBezTo>
                    <a:pt x="739" y="1439"/>
                    <a:pt x="753" y="1453"/>
                    <a:pt x="753" y="1470"/>
                  </a:cubicBezTo>
                  <a:lnTo>
                    <a:pt x="753" y="1472"/>
                  </a:lnTo>
                  <a:close/>
                  <a:moveTo>
                    <a:pt x="866" y="1503"/>
                  </a:moveTo>
                  <a:lnTo>
                    <a:pt x="866" y="1503"/>
                  </a:lnTo>
                  <a:cubicBezTo>
                    <a:pt x="849" y="1503"/>
                    <a:pt x="835" y="1488"/>
                    <a:pt x="835" y="1471"/>
                  </a:cubicBezTo>
                  <a:cubicBezTo>
                    <a:pt x="835" y="1453"/>
                    <a:pt x="849" y="1439"/>
                    <a:pt x="866" y="1439"/>
                  </a:cubicBezTo>
                  <a:cubicBezTo>
                    <a:pt x="884" y="1439"/>
                    <a:pt x="898" y="1453"/>
                    <a:pt x="898" y="1471"/>
                  </a:cubicBezTo>
                  <a:cubicBezTo>
                    <a:pt x="898" y="1488"/>
                    <a:pt x="884" y="1503"/>
                    <a:pt x="866" y="1503"/>
                  </a:cubicBezTo>
                  <a:close/>
                  <a:moveTo>
                    <a:pt x="903" y="1349"/>
                  </a:moveTo>
                  <a:lnTo>
                    <a:pt x="903" y="1349"/>
                  </a:lnTo>
                  <a:lnTo>
                    <a:pt x="88" y="1349"/>
                  </a:lnTo>
                  <a:lnTo>
                    <a:pt x="88" y="141"/>
                  </a:lnTo>
                  <a:lnTo>
                    <a:pt x="903" y="141"/>
                  </a:lnTo>
                  <a:lnTo>
                    <a:pt x="903" y="1349"/>
                  </a:lnTo>
                  <a:close/>
                  <a:moveTo>
                    <a:pt x="211" y="877"/>
                  </a:moveTo>
                  <a:lnTo>
                    <a:pt x="320" y="877"/>
                  </a:lnTo>
                  <a:lnTo>
                    <a:pt x="347" y="1004"/>
                  </a:lnTo>
                  <a:lnTo>
                    <a:pt x="387" y="1004"/>
                  </a:lnTo>
                  <a:lnTo>
                    <a:pt x="289" y="556"/>
                  </a:lnTo>
                  <a:lnTo>
                    <a:pt x="247" y="556"/>
                  </a:lnTo>
                  <a:lnTo>
                    <a:pt x="145" y="1004"/>
                  </a:lnTo>
                  <a:lnTo>
                    <a:pt x="183" y="1004"/>
                  </a:lnTo>
                  <a:lnTo>
                    <a:pt x="211" y="877"/>
                  </a:lnTo>
                  <a:close/>
                  <a:moveTo>
                    <a:pt x="306" y="823"/>
                  </a:moveTo>
                  <a:lnTo>
                    <a:pt x="222" y="823"/>
                  </a:lnTo>
                  <a:lnTo>
                    <a:pt x="266" y="623"/>
                  </a:lnTo>
                  <a:lnTo>
                    <a:pt x="306" y="823"/>
                  </a:lnTo>
                  <a:close/>
                  <a:moveTo>
                    <a:pt x="456" y="1004"/>
                  </a:moveTo>
                  <a:lnTo>
                    <a:pt x="456" y="818"/>
                  </a:lnTo>
                  <a:lnTo>
                    <a:pt x="541" y="818"/>
                  </a:lnTo>
                  <a:cubicBezTo>
                    <a:pt x="592" y="815"/>
                    <a:pt x="619" y="770"/>
                    <a:pt x="621" y="684"/>
                  </a:cubicBezTo>
                  <a:cubicBezTo>
                    <a:pt x="619" y="602"/>
                    <a:pt x="592" y="559"/>
                    <a:pt x="541" y="556"/>
                  </a:cubicBezTo>
                  <a:lnTo>
                    <a:pt x="420" y="556"/>
                  </a:lnTo>
                  <a:lnTo>
                    <a:pt x="420" y="1004"/>
                  </a:lnTo>
                  <a:lnTo>
                    <a:pt x="456" y="1004"/>
                  </a:lnTo>
                  <a:close/>
                  <a:moveTo>
                    <a:pt x="456" y="765"/>
                  </a:moveTo>
                  <a:lnTo>
                    <a:pt x="456" y="608"/>
                  </a:lnTo>
                  <a:lnTo>
                    <a:pt x="530" y="608"/>
                  </a:lnTo>
                  <a:cubicBezTo>
                    <a:pt x="566" y="608"/>
                    <a:pt x="584" y="633"/>
                    <a:pt x="584" y="684"/>
                  </a:cubicBezTo>
                  <a:cubicBezTo>
                    <a:pt x="585" y="739"/>
                    <a:pt x="566" y="766"/>
                    <a:pt x="529" y="765"/>
                  </a:cubicBezTo>
                  <a:lnTo>
                    <a:pt x="456" y="765"/>
                  </a:lnTo>
                  <a:close/>
                  <a:moveTo>
                    <a:pt x="690" y="1004"/>
                  </a:moveTo>
                  <a:lnTo>
                    <a:pt x="690" y="818"/>
                  </a:lnTo>
                  <a:lnTo>
                    <a:pt x="775" y="818"/>
                  </a:lnTo>
                  <a:cubicBezTo>
                    <a:pt x="826" y="815"/>
                    <a:pt x="853" y="770"/>
                    <a:pt x="856" y="684"/>
                  </a:cubicBezTo>
                  <a:cubicBezTo>
                    <a:pt x="853" y="602"/>
                    <a:pt x="826" y="559"/>
                    <a:pt x="775" y="556"/>
                  </a:cubicBezTo>
                  <a:lnTo>
                    <a:pt x="654" y="556"/>
                  </a:lnTo>
                  <a:lnTo>
                    <a:pt x="654" y="1004"/>
                  </a:lnTo>
                  <a:lnTo>
                    <a:pt x="690" y="1004"/>
                  </a:lnTo>
                  <a:close/>
                  <a:moveTo>
                    <a:pt x="690" y="765"/>
                  </a:moveTo>
                  <a:lnTo>
                    <a:pt x="690" y="608"/>
                  </a:lnTo>
                  <a:lnTo>
                    <a:pt x="764" y="608"/>
                  </a:lnTo>
                  <a:cubicBezTo>
                    <a:pt x="800" y="608"/>
                    <a:pt x="818" y="633"/>
                    <a:pt x="818" y="684"/>
                  </a:cubicBezTo>
                  <a:cubicBezTo>
                    <a:pt x="819" y="739"/>
                    <a:pt x="801" y="766"/>
                    <a:pt x="763" y="765"/>
                  </a:cubicBezTo>
                  <a:lnTo>
                    <a:pt x="690" y="7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347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399656" y="1246255"/>
            <a:ext cx="2016224" cy="2014804"/>
            <a:chOff x="8758812" y="1700808"/>
            <a:chExt cx="2016749" cy="2015329"/>
          </a:xfrm>
        </p:grpSpPr>
        <p:sp>
          <p:nvSpPr>
            <p:cNvPr id="8" name="Oval 8"/>
            <p:cNvSpPr>
              <a:spLocks noChangeArrowheads="1"/>
            </p:cNvSpPr>
            <p:nvPr/>
          </p:nvSpPr>
          <p:spPr bwMode="auto">
            <a:xfrm>
              <a:off x="8758812" y="1700808"/>
              <a:ext cx="2016749" cy="2015329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347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9081207" y="2189373"/>
              <a:ext cx="1380479" cy="1038200"/>
            </a:xfrm>
            <a:custGeom>
              <a:avLst/>
              <a:gdLst>
                <a:gd name="T0" fmla="*/ 42 w 1545"/>
                <a:gd name="T1" fmla="*/ 0 h 1162"/>
                <a:gd name="T2" fmla="*/ 0 w 1545"/>
                <a:gd name="T3" fmla="*/ 932 h 1162"/>
                <a:gd name="T4" fmla="*/ 1503 w 1545"/>
                <a:gd name="T5" fmla="*/ 973 h 1162"/>
                <a:gd name="T6" fmla="*/ 1545 w 1545"/>
                <a:gd name="T7" fmla="*/ 41 h 1162"/>
                <a:gd name="T8" fmla="*/ 866 w 1545"/>
                <a:gd name="T9" fmla="*/ 907 h 1162"/>
                <a:gd name="T10" fmla="*/ 850 w 1545"/>
                <a:gd name="T11" fmla="*/ 922 h 1162"/>
                <a:gd name="T12" fmla="*/ 681 w 1545"/>
                <a:gd name="T13" fmla="*/ 907 h 1162"/>
                <a:gd name="T14" fmla="*/ 696 w 1545"/>
                <a:gd name="T15" fmla="*/ 885 h 1162"/>
                <a:gd name="T16" fmla="*/ 866 w 1545"/>
                <a:gd name="T17" fmla="*/ 900 h 1162"/>
                <a:gd name="T18" fmla="*/ 1481 w 1545"/>
                <a:gd name="T19" fmla="*/ 818 h 1162"/>
                <a:gd name="T20" fmla="*/ 64 w 1545"/>
                <a:gd name="T21" fmla="*/ 818 h 1162"/>
                <a:gd name="T22" fmla="*/ 1481 w 1545"/>
                <a:gd name="T23" fmla="*/ 65 h 1162"/>
                <a:gd name="T24" fmla="*/ 1008 w 1545"/>
                <a:gd name="T25" fmla="*/ 1083 h 1162"/>
                <a:gd name="T26" fmla="*/ 648 w 1545"/>
                <a:gd name="T27" fmla="*/ 1000 h 1162"/>
                <a:gd name="T28" fmla="*/ 1008 w 1545"/>
                <a:gd name="T29" fmla="*/ 1083 h 1162"/>
                <a:gd name="T30" fmla="*/ 477 w 1545"/>
                <a:gd name="T31" fmla="*/ 1162 h 1162"/>
                <a:gd name="T32" fmla="*/ 1051 w 1545"/>
                <a:gd name="T33" fmla="*/ 1107 h 1162"/>
                <a:gd name="T34" fmla="*/ 307 w 1545"/>
                <a:gd name="T35" fmla="*/ 550 h 1162"/>
                <a:gd name="T36" fmla="*/ 533 w 1545"/>
                <a:gd name="T37" fmla="*/ 678 h 1162"/>
                <a:gd name="T38" fmla="*/ 437 w 1545"/>
                <a:gd name="T39" fmla="*/ 230 h 1162"/>
                <a:gd name="T40" fmla="*/ 197 w 1545"/>
                <a:gd name="T41" fmla="*/ 678 h 1162"/>
                <a:gd name="T42" fmla="*/ 307 w 1545"/>
                <a:gd name="T43" fmla="*/ 550 h 1162"/>
                <a:gd name="T44" fmla="*/ 325 w 1545"/>
                <a:gd name="T45" fmla="*/ 497 h 1162"/>
                <a:gd name="T46" fmla="*/ 466 w 1545"/>
                <a:gd name="T47" fmla="*/ 497 h 1162"/>
                <a:gd name="T48" fmla="*/ 715 w 1545"/>
                <a:gd name="T49" fmla="*/ 492 h 1162"/>
                <a:gd name="T50" fmla="*/ 991 w 1545"/>
                <a:gd name="T51" fmla="*/ 358 h 1162"/>
                <a:gd name="T52" fmla="*/ 655 w 1545"/>
                <a:gd name="T53" fmla="*/ 230 h 1162"/>
                <a:gd name="T54" fmla="*/ 715 w 1545"/>
                <a:gd name="T55" fmla="*/ 678 h 1162"/>
                <a:gd name="T56" fmla="*/ 715 w 1545"/>
                <a:gd name="T57" fmla="*/ 282 h 1162"/>
                <a:gd name="T58" fmla="*/ 928 w 1545"/>
                <a:gd name="T59" fmla="*/ 358 h 1162"/>
                <a:gd name="T60" fmla="*/ 715 w 1545"/>
                <a:gd name="T61" fmla="*/ 438 h 1162"/>
                <a:gd name="T62" fmla="*/ 1106 w 1545"/>
                <a:gd name="T63" fmla="*/ 492 h 1162"/>
                <a:gd name="T64" fmla="*/ 1381 w 1545"/>
                <a:gd name="T65" fmla="*/ 358 h 1162"/>
                <a:gd name="T66" fmla="*/ 1045 w 1545"/>
                <a:gd name="T67" fmla="*/ 230 h 1162"/>
                <a:gd name="T68" fmla="*/ 1106 w 1545"/>
                <a:gd name="T69" fmla="*/ 678 h 1162"/>
                <a:gd name="T70" fmla="*/ 1106 w 1545"/>
                <a:gd name="T71" fmla="*/ 282 h 1162"/>
                <a:gd name="T72" fmla="*/ 1318 w 1545"/>
                <a:gd name="T73" fmla="*/ 358 h 1162"/>
                <a:gd name="T74" fmla="*/ 1106 w 1545"/>
                <a:gd name="T75" fmla="*/ 438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45" h="1162">
                  <a:moveTo>
                    <a:pt x="1503" y="0"/>
                  </a:moveTo>
                  <a:lnTo>
                    <a:pt x="42" y="0"/>
                  </a:lnTo>
                  <a:cubicBezTo>
                    <a:pt x="19" y="0"/>
                    <a:pt x="0" y="18"/>
                    <a:pt x="0" y="41"/>
                  </a:cubicBezTo>
                  <a:lnTo>
                    <a:pt x="0" y="932"/>
                  </a:lnTo>
                  <a:cubicBezTo>
                    <a:pt x="0" y="955"/>
                    <a:pt x="19" y="973"/>
                    <a:pt x="42" y="973"/>
                  </a:cubicBezTo>
                  <a:lnTo>
                    <a:pt x="1503" y="973"/>
                  </a:lnTo>
                  <a:cubicBezTo>
                    <a:pt x="1526" y="973"/>
                    <a:pt x="1545" y="955"/>
                    <a:pt x="1545" y="932"/>
                  </a:cubicBezTo>
                  <a:lnTo>
                    <a:pt x="1545" y="41"/>
                  </a:lnTo>
                  <a:cubicBezTo>
                    <a:pt x="1545" y="18"/>
                    <a:pt x="1526" y="0"/>
                    <a:pt x="1503" y="0"/>
                  </a:cubicBezTo>
                  <a:close/>
                  <a:moveTo>
                    <a:pt x="866" y="907"/>
                  </a:moveTo>
                  <a:lnTo>
                    <a:pt x="866" y="907"/>
                  </a:lnTo>
                  <a:cubicBezTo>
                    <a:pt x="866" y="915"/>
                    <a:pt x="859" y="922"/>
                    <a:pt x="850" y="922"/>
                  </a:cubicBezTo>
                  <a:lnTo>
                    <a:pt x="696" y="922"/>
                  </a:lnTo>
                  <a:cubicBezTo>
                    <a:pt x="687" y="922"/>
                    <a:pt x="681" y="915"/>
                    <a:pt x="681" y="907"/>
                  </a:cubicBezTo>
                  <a:lnTo>
                    <a:pt x="681" y="900"/>
                  </a:lnTo>
                  <a:cubicBezTo>
                    <a:pt x="681" y="892"/>
                    <a:pt x="687" y="885"/>
                    <a:pt x="696" y="885"/>
                  </a:cubicBezTo>
                  <a:lnTo>
                    <a:pt x="850" y="885"/>
                  </a:lnTo>
                  <a:cubicBezTo>
                    <a:pt x="859" y="885"/>
                    <a:pt x="866" y="892"/>
                    <a:pt x="866" y="900"/>
                  </a:cubicBezTo>
                  <a:lnTo>
                    <a:pt x="866" y="907"/>
                  </a:lnTo>
                  <a:close/>
                  <a:moveTo>
                    <a:pt x="1481" y="818"/>
                  </a:moveTo>
                  <a:lnTo>
                    <a:pt x="1481" y="818"/>
                  </a:lnTo>
                  <a:lnTo>
                    <a:pt x="64" y="818"/>
                  </a:lnTo>
                  <a:lnTo>
                    <a:pt x="64" y="65"/>
                  </a:lnTo>
                  <a:lnTo>
                    <a:pt x="1481" y="65"/>
                  </a:lnTo>
                  <a:lnTo>
                    <a:pt x="1481" y="818"/>
                  </a:lnTo>
                  <a:close/>
                  <a:moveTo>
                    <a:pt x="1008" y="1083"/>
                  </a:moveTo>
                  <a:lnTo>
                    <a:pt x="537" y="1083"/>
                  </a:lnTo>
                  <a:lnTo>
                    <a:pt x="648" y="1000"/>
                  </a:lnTo>
                  <a:lnTo>
                    <a:pt x="897" y="1000"/>
                  </a:lnTo>
                  <a:lnTo>
                    <a:pt x="1008" y="1083"/>
                  </a:lnTo>
                  <a:close/>
                  <a:moveTo>
                    <a:pt x="1051" y="1162"/>
                  </a:moveTo>
                  <a:lnTo>
                    <a:pt x="477" y="1162"/>
                  </a:lnTo>
                  <a:lnTo>
                    <a:pt x="477" y="1107"/>
                  </a:lnTo>
                  <a:lnTo>
                    <a:pt x="1051" y="1107"/>
                  </a:lnTo>
                  <a:lnTo>
                    <a:pt x="1051" y="1162"/>
                  </a:lnTo>
                  <a:close/>
                  <a:moveTo>
                    <a:pt x="307" y="550"/>
                  </a:moveTo>
                  <a:lnTo>
                    <a:pt x="489" y="550"/>
                  </a:lnTo>
                  <a:lnTo>
                    <a:pt x="533" y="678"/>
                  </a:lnTo>
                  <a:lnTo>
                    <a:pt x="600" y="678"/>
                  </a:lnTo>
                  <a:lnTo>
                    <a:pt x="437" y="230"/>
                  </a:lnTo>
                  <a:lnTo>
                    <a:pt x="367" y="230"/>
                  </a:lnTo>
                  <a:lnTo>
                    <a:pt x="197" y="678"/>
                  </a:lnTo>
                  <a:lnTo>
                    <a:pt x="260" y="678"/>
                  </a:lnTo>
                  <a:lnTo>
                    <a:pt x="307" y="550"/>
                  </a:lnTo>
                  <a:close/>
                  <a:moveTo>
                    <a:pt x="466" y="497"/>
                  </a:moveTo>
                  <a:lnTo>
                    <a:pt x="325" y="497"/>
                  </a:lnTo>
                  <a:lnTo>
                    <a:pt x="399" y="297"/>
                  </a:lnTo>
                  <a:lnTo>
                    <a:pt x="466" y="497"/>
                  </a:lnTo>
                  <a:close/>
                  <a:moveTo>
                    <a:pt x="715" y="678"/>
                  </a:moveTo>
                  <a:lnTo>
                    <a:pt x="715" y="492"/>
                  </a:lnTo>
                  <a:lnTo>
                    <a:pt x="856" y="492"/>
                  </a:lnTo>
                  <a:cubicBezTo>
                    <a:pt x="942" y="489"/>
                    <a:pt x="986" y="444"/>
                    <a:pt x="991" y="358"/>
                  </a:cubicBezTo>
                  <a:cubicBezTo>
                    <a:pt x="986" y="276"/>
                    <a:pt x="942" y="233"/>
                    <a:pt x="856" y="230"/>
                  </a:cubicBezTo>
                  <a:lnTo>
                    <a:pt x="655" y="230"/>
                  </a:lnTo>
                  <a:lnTo>
                    <a:pt x="655" y="678"/>
                  </a:lnTo>
                  <a:lnTo>
                    <a:pt x="715" y="678"/>
                  </a:lnTo>
                  <a:close/>
                  <a:moveTo>
                    <a:pt x="715" y="438"/>
                  </a:moveTo>
                  <a:lnTo>
                    <a:pt x="715" y="282"/>
                  </a:lnTo>
                  <a:lnTo>
                    <a:pt x="838" y="282"/>
                  </a:lnTo>
                  <a:cubicBezTo>
                    <a:pt x="898" y="282"/>
                    <a:pt x="928" y="307"/>
                    <a:pt x="928" y="358"/>
                  </a:cubicBezTo>
                  <a:cubicBezTo>
                    <a:pt x="930" y="413"/>
                    <a:pt x="899" y="440"/>
                    <a:pt x="836" y="438"/>
                  </a:cubicBezTo>
                  <a:lnTo>
                    <a:pt x="715" y="438"/>
                  </a:lnTo>
                  <a:close/>
                  <a:moveTo>
                    <a:pt x="1106" y="678"/>
                  </a:moveTo>
                  <a:lnTo>
                    <a:pt x="1106" y="492"/>
                  </a:lnTo>
                  <a:lnTo>
                    <a:pt x="1247" y="492"/>
                  </a:lnTo>
                  <a:cubicBezTo>
                    <a:pt x="1332" y="489"/>
                    <a:pt x="1377" y="444"/>
                    <a:pt x="1381" y="358"/>
                  </a:cubicBezTo>
                  <a:cubicBezTo>
                    <a:pt x="1377" y="276"/>
                    <a:pt x="1332" y="233"/>
                    <a:pt x="1247" y="230"/>
                  </a:cubicBezTo>
                  <a:lnTo>
                    <a:pt x="1045" y="230"/>
                  </a:lnTo>
                  <a:lnTo>
                    <a:pt x="1045" y="678"/>
                  </a:lnTo>
                  <a:lnTo>
                    <a:pt x="1106" y="678"/>
                  </a:lnTo>
                  <a:close/>
                  <a:moveTo>
                    <a:pt x="1106" y="438"/>
                  </a:moveTo>
                  <a:lnTo>
                    <a:pt x="1106" y="282"/>
                  </a:lnTo>
                  <a:lnTo>
                    <a:pt x="1229" y="282"/>
                  </a:lnTo>
                  <a:cubicBezTo>
                    <a:pt x="1289" y="282"/>
                    <a:pt x="1318" y="307"/>
                    <a:pt x="1318" y="358"/>
                  </a:cubicBezTo>
                  <a:cubicBezTo>
                    <a:pt x="1320" y="413"/>
                    <a:pt x="1289" y="440"/>
                    <a:pt x="1227" y="438"/>
                  </a:cubicBezTo>
                  <a:lnTo>
                    <a:pt x="1106" y="4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347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833625" y="1246255"/>
            <a:ext cx="2016224" cy="2014804"/>
            <a:chOff x="1204523" y="1700808"/>
            <a:chExt cx="2016749" cy="2015329"/>
          </a:xfrm>
        </p:grpSpPr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1204523" y="1700808"/>
              <a:ext cx="2016749" cy="2015329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347"/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453066" y="2193633"/>
              <a:ext cx="1560850" cy="1029678"/>
            </a:xfrm>
            <a:custGeom>
              <a:avLst/>
              <a:gdLst>
                <a:gd name="T0" fmla="*/ 1295 w 1747"/>
                <a:gd name="T1" fmla="*/ 377 h 1154"/>
                <a:gd name="T2" fmla="*/ 1260 w 1747"/>
                <a:gd name="T3" fmla="*/ 0 h 1154"/>
                <a:gd name="T4" fmla="*/ 641 w 1747"/>
                <a:gd name="T5" fmla="*/ 1031 h 1154"/>
                <a:gd name="T6" fmla="*/ 59 w 1747"/>
                <a:gd name="T7" fmla="*/ 1031 h 1154"/>
                <a:gd name="T8" fmla="*/ 1747 w 1747"/>
                <a:gd name="T9" fmla="*/ 1154 h 1154"/>
                <a:gd name="T10" fmla="*/ 371 w 1747"/>
                <a:gd name="T11" fmla="*/ 962 h 1154"/>
                <a:gd name="T12" fmla="*/ 270 w 1747"/>
                <a:gd name="T13" fmla="*/ 863 h 1154"/>
                <a:gd name="T14" fmla="*/ 371 w 1747"/>
                <a:gd name="T15" fmla="*/ 830 h 1154"/>
                <a:gd name="T16" fmla="*/ 270 w 1747"/>
                <a:gd name="T17" fmla="*/ 731 h 1154"/>
                <a:gd name="T18" fmla="*/ 371 w 1747"/>
                <a:gd name="T19" fmla="*/ 691 h 1154"/>
                <a:gd name="T20" fmla="*/ 270 w 1747"/>
                <a:gd name="T21" fmla="*/ 592 h 1154"/>
                <a:gd name="T22" fmla="*/ 371 w 1747"/>
                <a:gd name="T23" fmla="*/ 559 h 1154"/>
                <a:gd name="T24" fmla="*/ 270 w 1747"/>
                <a:gd name="T25" fmla="*/ 460 h 1154"/>
                <a:gd name="T26" fmla="*/ 524 w 1747"/>
                <a:gd name="T27" fmla="*/ 962 h 1154"/>
                <a:gd name="T28" fmla="*/ 422 w 1747"/>
                <a:gd name="T29" fmla="*/ 863 h 1154"/>
                <a:gd name="T30" fmla="*/ 524 w 1747"/>
                <a:gd name="T31" fmla="*/ 830 h 1154"/>
                <a:gd name="T32" fmla="*/ 422 w 1747"/>
                <a:gd name="T33" fmla="*/ 731 h 1154"/>
                <a:gd name="T34" fmla="*/ 524 w 1747"/>
                <a:gd name="T35" fmla="*/ 691 h 1154"/>
                <a:gd name="T36" fmla="*/ 422 w 1747"/>
                <a:gd name="T37" fmla="*/ 592 h 1154"/>
                <a:gd name="T38" fmla="*/ 524 w 1747"/>
                <a:gd name="T39" fmla="*/ 559 h 1154"/>
                <a:gd name="T40" fmla="*/ 422 w 1747"/>
                <a:gd name="T41" fmla="*/ 460 h 1154"/>
                <a:gd name="T42" fmla="*/ 940 w 1747"/>
                <a:gd name="T43" fmla="*/ 938 h 1154"/>
                <a:gd name="T44" fmla="*/ 774 w 1747"/>
                <a:gd name="T45" fmla="*/ 776 h 1154"/>
                <a:gd name="T46" fmla="*/ 940 w 1747"/>
                <a:gd name="T47" fmla="*/ 723 h 1154"/>
                <a:gd name="T48" fmla="*/ 774 w 1747"/>
                <a:gd name="T49" fmla="*/ 561 h 1154"/>
                <a:gd name="T50" fmla="*/ 940 w 1747"/>
                <a:gd name="T51" fmla="*/ 496 h 1154"/>
                <a:gd name="T52" fmla="*/ 774 w 1747"/>
                <a:gd name="T53" fmla="*/ 334 h 1154"/>
                <a:gd name="T54" fmla="*/ 940 w 1747"/>
                <a:gd name="T55" fmla="*/ 281 h 1154"/>
                <a:gd name="T56" fmla="*/ 774 w 1747"/>
                <a:gd name="T57" fmla="*/ 119 h 1154"/>
                <a:gd name="T58" fmla="*/ 1163 w 1747"/>
                <a:gd name="T59" fmla="*/ 938 h 1154"/>
                <a:gd name="T60" fmla="*/ 997 w 1747"/>
                <a:gd name="T61" fmla="*/ 776 h 1154"/>
                <a:gd name="T62" fmla="*/ 1163 w 1747"/>
                <a:gd name="T63" fmla="*/ 723 h 1154"/>
                <a:gd name="T64" fmla="*/ 997 w 1747"/>
                <a:gd name="T65" fmla="*/ 561 h 1154"/>
                <a:gd name="T66" fmla="*/ 1163 w 1747"/>
                <a:gd name="T67" fmla="*/ 496 h 1154"/>
                <a:gd name="T68" fmla="*/ 997 w 1747"/>
                <a:gd name="T69" fmla="*/ 334 h 1154"/>
                <a:gd name="T70" fmla="*/ 1163 w 1747"/>
                <a:gd name="T71" fmla="*/ 281 h 1154"/>
                <a:gd name="T72" fmla="*/ 997 w 1747"/>
                <a:gd name="T73" fmla="*/ 119 h 1154"/>
                <a:gd name="T74" fmla="*/ 1463 w 1747"/>
                <a:gd name="T75" fmla="*/ 950 h 1154"/>
                <a:gd name="T76" fmla="*/ 1361 w 1747"/>
                <a:gd name="T77" fmla="*/ 850 h 1154"/>
                <a:gd name="T78" fmla="*/ 1463 w 1747"/>
                <a:gd name="T79" fmla="*/ 810 h 1154"/>
                <a:gd name="T80" fmla="*/ 1361 w 1747"/>
                <a:gd name="T81" fmla="*/ 711 h 1154"/>
                <a:gd name="T82" fmla="*/ 1463 w 1747"/>
                <a:gd name="T83" fmla="*/ 679 h 1154"/>
                <a:gd name="T84" fmla="*/ 1361 w 1747"/>
                <a:gd name="T85" fmla="*/ 579 h 1154"/>
                <a:gd name="T86" fmla="*/ 1615 w 1747"/>
                <a:gd name="T87" fmla="*/ 950 h 1154"/>
                <a:gd name="T88" fmla="*/ 1514 w 1747"/>
                <a:gd name="T89" fmla="*/ 850 h 1154"/>
                <a:gd name="T90" fmla="*/ 1615 w 1747"/>
                <a:gd name="T91" fmla="*/ 810 h 1154"/>
                <a:gd name="T92" fmla="*/ 1514 w 1747"/>
                <a:gd name="T93" fmla="*/ 711 h 1154"/>
                <a:gd name="T94" fmla="*/ 1615 w 1747"/>
                <a:gd name="T95" fmla="*/ 679 h 1154"/>
                <a:gd name="T96" fmla="*/ 1514 w 1747"/>
                <a:gd name="T97" fmla="*/ 579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47" h="1154">
                  <a:moveTo>
                    <a:pt x="1689" y="1031"/>
                  </a:moveTo>
                  <a:lnTo>
                    <a:pt x="1689" y="548"/>
                  </a:lnTo>
                  <a:lnTo>
                    <a:pt x="1295" y="377"/>
                  </a:lnTo>
                  <a:lnTo>
                    <a:pt x="1295" y="1031"/>
                  </a:lnTo>
                  <a:lnTo>
                    <a:pt x="1260" y="1031"/>
                  </a:lnTo>
                  <a:lnTo>
                    <a:pt x="1260" y="0"/>
                  </a:lnTo>
                  <a:lnTo>
                    <a:pt x="677" y="0"/>
                  </a:lnTo>
                  <a:lnTo>
                    <a:pt x="677" y="1031"/>
                  </a:lnTo>
                  <a:lnTo>
                    <a:pt x="641" y="1031"/>
                  </a:lnTo>
                  <a:lnTo>
                    <a:pt x="641" y="262"/>
                  </a:lnTo>
                  <a:lnTo>
                    <a:pt x="59" y="463"/>
                  </a:lnTo>
                  <a:lnTo>
                    <a:pt x="59" y="1031"/>
                  </a:lnTo>
                  <a:lnTo>
                    <a:pt x="0" y="1031"/>
                  </a:lnTo>
                  <a:lnTo>
                    <a:pt x="0" y="1154"/>
                  </a:lnTo>
                  <a:lnTo>
                    <a:pt x="1747" y="1154"/>
                  </a:lnTo>
                  <a:lnTo>
                    <a:pt x="1747" y="1031"/>
                  </a:lnTo>
                  <a:lnTo>
                    <a:pt x="1689" y="1031"/>
                  </a:lnTo>
                  <a:close/>
                  <a:moveTo>
                    <a:pt x="371" y="962"/>
                  </a:moveTo>
                  <a:lnTo>
                    <a:pt x="371" y="962"/>
                  </a:lnTo>
                  <a:lnTo>
                    <a:pt x="270" y="962"/>
                  </a:lnTo>
                  <a:lnTo>
                    <a:pt x="270" y="863"/>
                  </a:lnTo>
                  <a:lnTo>
                    <a:pt x="371" y="863"/>
                  </a:lnTo>
                  <a:lnTo>
                    <a:pt x="371" y="962"/>
                  </a:lnTo>
                  <a:close/>
                  <a:moveTo>
                    <a:pt x="371" y="830"/>
                  </a:moveTo>
                  <a:lnTo>
                    <a:pt x="371" y="830"/>
                  </a:lnTo>
                  <a:lnTo>
                    <a:pt x="270" y="830"/>
                  </a:lnTo>
                  <a:lnTo>
                    <a:pt x="270" y="731"/>
                  </a:lnTo>
                  <a:lnTo>
                    <a:pt x="371" y="731"/>
                  </a:lnTo>
                  <a:lnTo>
                    <a:pt x="371" y="830"/>
                  </a:lnTo>
                  <a:close/>
                  <a:moveTo>
                    <a:pt x="371" y="691"/>
                  </a:moveTo>
                  <a:lnTo>
                    <a:pt x="371" y="691"/>
                  </a:lnTo>
                  <a:lnTo>
                    <a:pt x="270" y="691"/>
                  </a:lnTo>
                  <a:lnTo>
                    <a:pt x="270" y="592"/>
                  </a:lnTo>
                  <a:lnTo>
                    <a:pt x="371" y="592"/>
                  </a:lnTo>
                  <a:lnTo>
                    <a:pt x="371" y="691"/>
                  </a:lnTo>
                  <a:close/>
                  <a:moveTo>
                    <a:pt x="371" y="559"/>
                  </a:moveTo>
                  <a:lnTo>
                    <a:pt x="371" y="559"/>
                  </a:lnTo>
                  <a:lnTo>
                    <a:pt x="270" y="559"/>
                  </a:lnTo>
                  <a:lnTo>
                    <a:pt x="270" y="460"/>
                  </a:lnTo>
                  <a:lnTo>
                    <a:pt x="371" y="460"/>
                  </a:lnTo>
                  <a:lnTo>
                    <a:pt x="371" y="559"/>
                  </a:lnTo>
                  <a:close/>
                  <a:moveTo>
                    <a:pt x="524" y="962"/>
                  </a:moveTo>
                  <a:lnTo>
                    <a:pt x="524" y="962"/>
                  </a:lnTo>
                  <a:lnTo>
                    <a:pt x="422" y="962"/>
                  </a:lnTo>
                  <a:lnTo>
                    <a:pt x="422" y="863"/>
                  </a:lnTo>
                  <a:lnTo>
                    <a:pt x="524" y="863"/>
                  </a:lnTo>
                  <a:lnTo>
                    <a:pt x="524" y="962"/>
                  </a:lnTo>
                  <a:close/>
                  <a:moveTo>
                    <a:pt x="524" y="830"/>
                  </a:moveTo>
                  <a:lnTo>
                    <a:pt x="524" y="830"/>
                  </a:lnTo>
                  <a:lnTo>
                    <a:pt x="422" y="830"/>
                  </a:lnTo>
                  <a:lnTo>
                    <a:pt x="422" y="731"/>
                  </a:lnTo>
                  <a:lnTo>
                    <a:pt x="524" y="731"/>
                  </a:lnTo>
                  <a:lnTo>
                    <a:pt x="524" y="830"/>
                  </a:lnTo>
                  <a:close/>
                  <a:moveTo>
                    <a:pt x="524" y="691"/>
                  </a:moveTo>
                  <a:lnTo>
                    <a:pt x="524" y="691"/>
                  </a:lnTo>
                  <a:lnTo>
                    <a:pt x="422" y="691"/>
                  </a:lnTo>
                  <a:lnTo>
                    <a:pt x="422" y="592"/>
                  </a:lnTo>
                  <a:lnTo>
                    <a:pt x="524" y="592"/>
                  </a:lnTo>
                  <a:lnTo>
                    <a:pt x="524" y="691"/>
                  </a:lnTo>
                  <a:close/>
                  <a:moveTo>
                    <a:pt x="524" y="559"/>
                  </a:moveTo>
                  <a:lnTo>
                    <a:pt x="524" y="559"/>
                  </a:lnTo>
                  <a:lnTo>
                    <a:pt x="422" y="559"/>
                  </a:lnTo>
                  <a:lnTo>
                    <a:pt x="422" y="460"/>
                  </a:lnTo>
                  <a:lnTo>
                    <a:pt x="524" y="460"/>
                  </a:lnTo>
                  <a:lnTo>
                    <a:pt x="524" y="559"/>
                  </a:lnTo>
                  <a:close/>
                  <a:moveTo>
                    <a:pt x="940" y="938"/>
                  </a:moveTo>
                  <a:lnTo>
                    <a:pt x="940" y="938"/>
                  </a:lnTo>
                  <a:lnTo>
                    <a:pt x="774" y="938"/>
                  </a:lnTo>
                  <a:lnTo>
                    <a:pt x="774" y="776"/>
                  </a:lnTo>
                  <a:lnTo>
                    <a:pt x="940" y="776"/>
                  </a:lnTo>
                  <a:lnTo>
                    <a:pt x="940" y="938"/>
                  </a:lnTo>
                  <a:close/>
                  <a:moveTo>
                    <a:pt x="940" y="723"/>
                  </a:moveTo>
                  <a:lnTo>
                    <a:pt x="940" y="723"/>
                  </a:lnTo>
                  <a:lnTo>
                    <a:pt x="774" y="723"/>
                  </a:lnTo>
                  <a:lnTo>
                    <a:pt x="774" y="561"/>
                  </a:lnTo>
                  <a:lnTo>
                    <a:pt x="940" y="561"/>
                  </a:lnTo>
                  <a:lnTo>
                    <a:pt x="940" y="723"/>
                  </a:lnTo>
                  <a:close/>
                  <a:moveTo>
                    <a:pt x="940" y="496"/>
                  </a:moveTo>
                  <a:lnTo>
                    <a:pt x="940" y="496"/>
                  </a:lnTo>
                  <a:lnTo>
                    <a:pt x="774" y="496"/>
                  </a:lnTo>
                  <a:lnTo>
                    <a:pt x="774" y="334"/>
                  </a:lnTo>
                  <a:lnTo>
                    <a:pt x="940" y="334"/>
                  </a:lnTo>
                  <a:lnTo>
                    <a:pt x="940" y="496"/>
                  </a:lnTo>
                  <a:close/>
                  <a:moveTo>
                    <a:pt x="940" y="281"/>
                  </a:moveTo>
                  <a:lnTo>
                    <a:pt x="940" y="281"/>
                  </a:lnTo>
                  <a:lnTo>
                    <a:pt x="774" y="281"/>
                  </a:lnTo>
                  <a:lnTo>
                    <a:pt x="774" y="119"/>
                  </a:lnTo>
                  <a:lnTo>
                    <a:pt x="940" y="119"/>
                  </a:lnTo>
                  <a:lnTo>
                    <a:pt x="940" y="281"/>
                  </a:lnTo>
                  <a:close/>
                  <a:moveTo>
                    <a:pt x="1163" y="938"/>
                  </a:moveTo>
                  <a:lnTo>
                    <a:pt x="1163" y="938"/>
                  </a:lnTo>
                  <a:lnTo>
                    <a:pt x="997" y="938"/>
                  </a:lnTo>
                  <a:lnTo>
                    <a:pt x="997" y="776"/>
                  </a:lnTo>
                  <a:lnTo>
                    <a:pt x="1163" y="776"/>
                  </a:lnTo>
                  <a:lnTo>
                    <a:pt x="1163" y="938"/>
                  </a:lnTo>
                  <a:close/>
                  <a:moveTo>
                    <a:pt x="1163" y="723"/>
                  </a:moveTo>
                  <a:lnTo>
                    <a:pt x="1163" y="723"/>
                  </a:lnTo>
                  <a:lnTo>
                    <a:pt x="997" y="723"/>
                  </a:lnTo>
                  <a:lnTo>
                    <a:pt x="997" y="561"/>
                  </a:lnTo>
                  <a:lnTo>
                    <a:pt x="1163" y="561"/>
                  </a:lnTo>
                  <a:lnTo>
                    <a:pt x="1163" y="723"/>
                  </a:lnTo>
                  <a:close/>
                  <a:moveTo>
                    <a:pt x="1163" y="496"/>
                  </a:moveTo>
                  <a:lnTo>
                    <a:pt x="1163" y="496"/>
                  </a:lnTo>
                  <a:lnTo>
                    <a:pt x="997" y="496"/>
                  </a:lnTo>
                  <a:lnTo>
                    <a:pt x="997" y="334"/>
                  </a:lnTo>
                  <a:lnTo>
                    <a:pt x="1163" y="334"/>
                  </a:lnTo>
                  <a:lnTo>
                    <a:pt x="1163" y="496"/>
                  </a:lnTo>
                  <a:close/>
                  <a:moveTo>
                    <a:pt x="1163" y="281"/>
                  </a:moveTo>
                  <a:lnTo>
                    <a:pt x="1163" y="281"/>
                  </a:lnTo>
                  <a:lnTo>
                    <a:pt x="997" y="281"/>
                  </a:lnTo>
                  <a:lnTo>
                    <a:pt x="997" y="119"/>
                  </a:lnTo>
                  <a:lnTo>
                    <a:pt x="1163" y="119"/>
                  </a:lnTo>
                  <a:lnTo>
                    <a:pt x="1163" y="281"/>
                  </a:lnTo>
                  <a:close/>
                  <a:moveTo>
                    <a:pt x="1463" y="950"/>
                  </a:moveTo>
                  <a:lnTo>
                    <a:pt x="1463" y="950"/>
                  </a:lnTo>
                  <a:lnTo>
                    <a:pt x="1361" y="950"/>
                  </a:lnTo>
                  <a:lnTo>
                    <a:pt x="1361" y="850"/>
                  </a:lnTo>
                  <a:lnTo>
                    <a:pt x="1463" y="850"/>
                  </a:lnTo>
                  <a:lnTo>
                    <a:pt x="1463" y="950"/>
                  </a:lnTo>
                  <a:close/>
                  <a:moveTo>
                    <a:pt x="1463" y="810"/>
                  </a:moveTo>
                  <a:lnTo>
                    <a:pt x="1463" y="810"/>
                  </a:lnTo>
                  <a:lnTo>
                    <a:pt x="1361" y="810"/>
                  </a:lnTo>
                  <a:lnTo>
                    <a:pt x="1361" y="711"/>
                  </a:lnTo>
                  <a:lnTo>
                    <a:pt x="1463" y="711"/>
                  </a:lnTo>
                  <a:lnTo>
                    <a:pt x="1463" y="810"/>
                  </a:lnTo>
                  <a:close/>
                  <a:moveTo>
                    <a:pt x="1463" y="679"/>
                  </a:moveTo>
                  <a:lnTo>
                    <a:pt x="1463" y="679"/>
                  </a:lnTo>
                  <a:lnTo>
                    <a:pt x="1361" y="679"/>
                  </a:lnTo>
                  <a:lnTo>
                    <a:pt x="1361" y="579"/>
                  </a:lnTo>
                  <a:lnTo>
                    <a:pt x="1463" y="579"/>
                  </a:lnTo>
                  <a:lnTo>
                    <a:pt x="1463" y="679"/>
                  </a:lnTo>
                  <a:close/>
                  <a:moveTo>
                    <a:pt x="1615" y="950"/>
                  </a:moveTo>
                  <a:lnTo>
                    <a:pt x="1615" y="950"/>
                  </a:lnTo>
                  <a:lnTo>
                    <a:pt x="1514" y="950"/>
                  </a:lnTo>
                  <a:lnTo>
                    <a:pt x="1514" y="850"/>
                  </a:lnTo>
                  <a:lnTo>
                    <a:pt x="1615" y="850"/>
                  </a:lnTo>
                  <a:lnTo>
                    <a:pt x="1615" y="950"/>
                  </a:lnTo>
                  <a:close/>
                  <a:moveTo>
                    <a:pt x="1615" y="810"/>
                  </a:moveTo>
                  <a:lnTo>
                    <a:pt x="1615" y="810"/>
                  </a:lnTo>
                  <a:lnTo>
                    <a:pt x="1514" y="810"/>
                  </a:lnTo>
                  <a:lnTo>
                    <a:pt x="1514" y="711"/>
                  </a:lnTo>
                  <a:lnTo>
                    <a:pt x="1615" y="711"/>
                  </a:lnTo>
                  <a:lnTo>
                    <a:pt x="1615" y="810"/>
                  </a:lnTo>
                  <a:close/>
                  <a:moveTo>
                    <a:pt x="1615" y="679"/>
                  </a:moveTo>
                  <a:lnTo>
                    <a:pt x="1615" y="679"/>
                  </a:lnTo>
                  <a:lnTo>
                    <a:pt x="1514" y="679"/>
                  </a:lnTo>
                  <a:lnTo>
                    <a:pt x="1514" y="579"/>
                  </a:lnTo>
                  <a:lnTo>
                    <a:pt x="1615" y="579"/>
                  </a:lnTo>
                  <a:lnTo>
                    <a:pt x="1615" y="6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347"/>
            </a:p>
          </p:txBody>
        </p:sp>
      </p:grpSp>
      <p:sp>
        <p:nvSpPr>
          <p:cNvPr id="13" name="Freeform 12"/>
          <p:cNvSpPr/>
          <p:nvPr/>
        </p:nvSpPr>
        <p:spPr bwMode="auto">
          <a:xfrm>
            <a:off x="4216626" y="1932056"/>
            <a:ext cx="583569" cy="583569"/>
          </a:xfrm>
          <a:custGeom>
            <a:avLst/>
            <a:gdLst>
              <a:gd name="T0" fmla="*/ 269 w 653"/>
              <a:gd name="T1" fmla="*/ 653 h 653"/>
              <a:gd name="T2" fmla="*/ 269 w 653"/>
              <a:gd name="T3" fmla="*/ 382 h 653"/>
              <a:gd name="T4" fmla="*/ 0 w 653"/>
              <a:gd name="T5" fmla="*/ 382 h 653"/>
              <a:gd name="T6" fmla="*/ 0 w 653"/>
              <a:gd name="T7" fmla="*/ 269 h 653"/>
              <a:gd name="T8" fmla="*/ 269 w 653"/>
              <a:gd name="T9" fmla="*/ 269 h 653"/>
              <a:gd name="T10" fmla="*/ 269 w 653"/>
              <a:gd name="T11" fmla="*/ 0 h 653"/>
              <a:gd name="T12" fmla="*/ 384 w 653"/>
              <a:gd name="T13" fmla="*/ 0 h 653"/>
              <a:gd name="T14" fmla="*/ 384 w 653"/>
              <a:gd name="T15" fmla="*/ 269 h 653"/>
              <a:gd name="T16" fmla="*/ 653 w 653"/>
              <a:gd name="T17" fmla="*/ 269 h 653"/>
              <a:gd name="T18" fmla="*/ 653 w 653"/>
              <a:gd name="T19" fmla="*/ 382 h 653"/>
              <a:gd name="T20" fmla="*/ 384 w 653"/>
              <a:gd name="T21" fmla="*/ 382 h 653"/>
              <a:gd name="T22" fmla="*/ 384 w 653"/>
              <a:gd name="T23" fmla="*/ 653 h 653"/>
              <a:gd name="T24" fmla="*/ 269 w 653"/>
              <a:gd name="T25" fmla="*/ 653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3" h="653">
                <a:moveTo>
                  <a:pt x="269" y="653"/>
                </a:moveTo>
                <a:lnTo>
                  <a:pt x="269" y="382"/>
                </a:lnTo>
                <a:lnTo>
                  <a:pt x="0" y="382"/>
                </a:lnTo>
                <a:lnTo>
                  <a:pt x="0" y="269"/>
                </a:lnTo>
                <a:lnTo>
                  <a:pt x="269" y="269"/>
                </a:lnTo>
                <a:lnTo>
                  <a:pt x="269" y="0"/>
                </a:lnTo>
                <a:lnTo>
                  <a:pt x="384" y="0"/>
                </a:lnTo>
                <a:lnTo>
                  <a:pt x="384" y="269"/>
                </a:lnTo>
                <a:lnTo>
                  <a:pt x="653" y="269"/>
                </a:lnTo>
                <a:lnTo>
                  <a:pt x="653" y="382"/>
                </a:lnTo>
                <a:lnTo>
                  <a:pt x="384" y="382"/>
                </a:lnTo>
                <a:lnTo>
                  <a:pt x="384" y="653"/>
                </a:lnTo>
                <a:lnTo>
                  <a:pt x="269" y="653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347"/>
          </a:p>
        </p:txBody>
      </p:sp>
      <p:sp>
        <p:nvSpPr>
          <p:cNvPr id="14" name="Freeform 13"/>
          <p:cNvSpPr/>
          <p:nvPr/>
        </p:nvSpPr>
        <p:spPr bwMode="auto">
          <a:xfrm>
            <a:off x="7535786" y="1932056"/>
            <a:ext cx="583569" cy="583569"/>
          </a:xfrm>
          <a:custGeom>
            <a:avLst/>
            <a:gdLst>
              <a:gd name="T0" fmla="*/ 269 w 653"/>
              <a:gd name="T1" fmla="*/ 653 h 653"/>
              <a:gd name="T2" fmla="*/ 269 w 653"/>
              <a:gd name="T3" fmla="*/ 382 h 653"/>
              <a:gd name="T4" fmla="*/ 0 w 653"/>
              <a:gd name="T5" fmla="*/ 382 h 653"/>
              <a:gd name="T6" fmla="*/ 0 w 653"/>
              <a:gd name="T7" fmla="*/ 269 h 653"/>
              <a:gd name="T8" fmla="*/ 269 w 653"/>
              <a:gd name="T9" fmla="*/ 269 h 653"/>
              <a:gd name="T10" fmla="*/ 269 w 653"/>
              <a:gd name="T11" fmla="*/ 0 h 653"/>
              <a:gd name="T12" fmla="*/ 384 w 653"/>
              <a:gd name="T13" fmla="*/ 0 h 653"/>
              <a:gd name="T14" fmla="*/ 384 w 653"/>
              <a:gd name="T15" fmla="*/ 269 h 653"/>
              <a:gd name="T16" fmla="*/ 653 w 653"/>
              <a:gd name="T17" fmla="*/ 269 h 653"/>
              <a:gd name="T18" fmla="*/ 653 w 653"/>
              <a:gd name="T19" fmla="*/ 382 h 653"/>
              <a:gd name="T20" fmla="*/ 384 w 653"/>
              <a:gd name="T21" fmla="*/ 382 h 653"/>
              <a:gd name="T22" fmla="*/ 384 w 653"/>
              <a:gd name="T23" fmla="*/ 653 h 653"/>
              <a:gd name="T24" fmla="*/ 269 w 653"/>
              <a:gd name="T25" fmla="*/ 653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3" h="653">
                <a:moveTo>
                  <a:pt x="269" y="653"/>
                </a:moveTo>
                <a:lnTo>
                  <a:pt x="269" y="382"/>
                </a:lnTo>
                <a:lnTo>
                  <a:pt x="0" y="382"/>
                </a:lnTo>
                <a:lnTo>
                  <a:pt x="0" y="269"/>
                </a:lnTo>
                <a:lnTo>
                  <a:pt x="269" y="269"/>
                </a:lnTo>
                <a:lnTo>
                  <a:pt x="269" y="0"/>
                </a:lnTo>
                <a:lnTo>
                  <a:pt x="384" y="0"/>
                </a:lnTo>
                <a:lnTo>
                  <a:pt x="384" y="269"/>
                </a:lnTo>
                <a:lnTo>
                  <a:pt x="653" y="269"/>
                </a:lnTo>
                <a:lnTo>
                  <a:pt x="653" y="382"/>
                </a:lnTo>
                <a:lnTo>
                  <a:pt x="384" y="382"/>
                </a:lnTo>
                <a:lnTo>
                  <a:pt x="384" y="653"/>
                </a:lnTo>
                <a:lnTo>
                  <a:pt x="269" y="653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347"/>
          </a:p>
        </p:txBody>
      </p:sp>
      <p:sp>
        <p:nvSpPr>
          <p:cNvPr id="15" name="矩形 83"/>
          <p:cNvSpPr>
            <a:spLocks noChangeArrowheads="1"/>
          </p:cNvSpPr>
          <p:nvPr/>
        </p:nvSpPr>
        <p:spPr bwMode="auto">
          <a:xfrm>
            <a:off x="1551966" y="4350266"/>
            <a:ext cx="9055308" cy="1920796"/>
          </a:xfrm>
          <a:prstGeom prst="rect">
            <a:avLst/>
          </a:prstGeom>
          <a:solidFill>
            <a:srgbClr val="F2F2F2"/>
          </a:solidFill>
          <a:ln w="9525" cmpd="sng">
            <a:solidFill>
              <a:srgbClr val="55735B"/>
            </a:solidFill>
            <a:miter lim="800000"/>
          </a:ln>
        </p:spPr>
        <p:txBody>
          <a:bodyPr/>
          <a:lstStyle/>
          <a:p>
            <a:endParaRPr lang="zh-CN" altLang="en-US" sz="1347"/>
          </a:p>
        </p:txBody>
      </p:sp>
      <p:sp>
        <p:nvSpPr>
          <p:cNvPr id="16" name="TextBox 84"/>
          <p:cNvSpPr txBox="1">
            <a:spLocks noChangeArrowheads="1"/>
          </p:cNvSpPr>
          <p:nvPr/>
        </p:nvSpPr>
        <p:spPr bwMode="auto">
          <a:xfrm>
            <a:off x="1791536" y="4517253"/>
            <a:ext cx="8501945" cy="2456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7" name="Freeform 12"/>
          <p:cNvSpPr/>
          <p:nvPr/>
        </p:nvSpPr>
        <p:spPr bwMode="auto">
          <a:xfrm>
            <a:off x="1477371" y="4204254"/>
            <a:ext cx="528500" cy="530087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2C3637"/>
          </a:solidFill>
          <a:ln>
            <a:noFill/>
          </a:ln>
        </p:spPr>
        <p:txBody>
          <a:bodyPr/>
          <a:lstStyle/>
          <a:p>
            <a:endParaRPr lang="zh-CN" altLang="en-US" sz="1347">
              <a:solidFill>
                <a:srgbClr val="2C3637"/>
              </a:solidFill>
            </a:endParaRPr>
          </a:p>
        </p:txBody>
      </p:sp>
      <p:sp>
        <p:nvSpPr>
          <p:cNvPr id="18" name="Freeform 12"/>
          <p:cNvSpPr/>
          <p:nvPr/>
        </p:nvSpPr>
        <p:spPr bwMode="auto">
          <a:xfrm flipH="1" flipV="1">
            <a:off x="10174813" y="5876635"/>
            <a:ext cx="528500" cy="530087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2C3637"/>
          </a:solidFill>
          <a:ln>
            <a:noFill/>
          </a:ln>
        </p:spPr>
        <p:txBody>
          <a:bodyPr/>
          <a:lstStyle/>
          <a:p>
            <a:endParaRPr lang="zh-CN" altLang="en-US" sz="1347">
              <a:solidFill>
                <a:srgbClr val="2C3637"/>
              </a:solidFill>
            </a:endParaRPr>
          </a:p>
        </p:txBody>
      </p:sp>
      <p:sp>
        <p:nvSpPr>
          <p:cNvPr id="19" name="TextBox 46"/>
          <p:cNvSpPr txBox="1"/>
          <p:nvPr/>
        </p:nvSpPr>
        <p:spPr>
          <a:xfrm>
            <a:off x="1979262" y="3388941"/>
            <a:ext cx="16632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accen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000" b="1" dirty="0">
              <a:solidFill>
                <a:schemeClr val="accent1">
                  <a:lumMod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47"/>
          <p:cNvSpPr txBox="1"/>
          <p:nvPr/>
        </p:nvSpPr>
        <p:spPr>
          <a:xfrm>
            <a:off x="5227179" y="3388941"/>
            <a:ext cx="16632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accen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000" b="1" dirty="0">
              <a:solidFill>
                <a:schemeClr val="accent1">
                  <a:lumMod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48"/>
          <p:cNvSpPr txBox="1"/>
          <p:nvPr/>
        </p:nvSpPr>
        <p:spPr>
          <a:xfrm>
            <a:off x="8633728" y="3388941"/>
            <a:ext cx="16632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accen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000" b="1" dirty="0">
              <a:solidFill>
                <a:schemeClr val="accent1">
                  <a:lumMod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 Box 4">
            <a:extLst>
              <a:ext uri="{FF2B5EF4-FFF2-40B4-BE49-F238E27FC236}">
                <a16:creationId xmlns:a16="http://schemas.microsoft.com/office/drawing/2014/main" id="{E98E060D-407A-41B6-BD3A-F10E2A3238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1" y="384176"/>
            <a:ext cx="4602542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23" name="Text Box 5">
            <a:extLst>
              <a:ext uri="{FF2B5EF4-FFF2-40B4-BE49-F238E27FC236}">
                <a16:creationId xmlns:a16="http://schemas.microsoft.com/office/drawing/2014/main" id="{BE440172-3870-4F65-BC3E-F99ACFC152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5" y="771526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313893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3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6836E-6 -3.7037E-7 L 0.36686 0.15278 " pathEditMode="relative" rAng="0" ptsTypes="AA">
                                          <p:cBhvr>
                                            <p:cTn id="56" dur="500" spd="-999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343" y="7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7.85742E-7 -3.33333E-6 L -0.39495 -0.11018 " pathEditMode="relative" rAng="0" ptsTypes="AA">
                                          <p:cBhvr>
                                            <p:cTn id="60" dur="500" spd="-999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748" y="-5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500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3" dur="500"/>
                                            <p:tgtEl>
                                              <p:spTgt spid="1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7" dur="500"/>
                                            <p:tgtEl>
                                              <p:spTgt spid="16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1" dur="500"/>
                                            <p:tgtEl>
                                              <p:spTgt spid="16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8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8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 animBg="1"/>
          <p:bldP spid="15" grpId="0" animBg="1" autoUpdateAnimBg="0"/>
          <p:bldP spid="17" grpId="0" animBg="1"/>
          <p:bldP spid="17" grpId="1" animBg="1"/>
          <p:bldP spid="18" grpId="0" animBg="1"/>
          <p:bldP spid="18" grpId="1" animBg="1"/>
          <p:bldP spid="19" grpId="0"/>
          <p:bldP spid="20" grpId="0"/>
          <p:bldP spid="21" grpId="0"/>
          <p:bldP spid="22" grpId="0"/>
          <p:bldP spid="2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3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6836E-6 -3.7037E-7 L 0.36686 0.15278 " pathEditMode="relative" rAng="0" ptsTypes="AA">
                                          <p:cBhvr>
                                            <p:cTn id="56" dur="500" spd="-999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343" y="7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7.85742E-7 -3.33333E-6 L -0.39495 -0.11018 " pathEditMode="relative" rAng="0" ptsTypes="AA">
                                          <p:cBhvr>
                                            <p:cTn id="60" dur="500" spd="-999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748" y="-5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500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3" dur="500"/>
                                            <p:tgtEl>
                                              <p:spTgt spid="1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7" dur="500"/>
                                            <p:tgtEl>
                                              <p:spTgt spid="16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1" dur="500"/>
                                            <p:tgtEl>
                                              <p:spTgt spid="16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 animBg="1"/>
          <p:bldP spid="15" grpId="0" animBg="1" autoUpdateAnimBg="0"/>
          <p:bldP spid="17" grpId="0" animBg="1"/>
          <p:bldP spid="17" grpId="1" animBg="1"/>
          <p:bldP spid="18" grpId="0" animBg="1"/>
          <p:bldP spid="18" grpId="1" animBg="1"/>
          <p:bldP spid="19" grpId="0"/>
          <p:bldP spid="20" grpId="0"/>
          <p:bldP spid="21" grpId="0"/>
          <p:bldP spid="22" grpId="0"/>
          <p:bldP spid="23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4220709" y="828860"/>
            <a:ext cx="3713923" cy="3713924"/>
          </a:xfrm>
          <a:prstGeom prst="ellipse">
            <a:avLst/>
          </a:prstGeom>
          <a:noFill/>
          <a:ln w="88900">
            <a:solidFill>
              <a:schemeClr val="accent1"/>
            </a:solidFill>
          </a:ln>
          <a:effectLst>
            <a:innerShdw blurRad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24315" y="1229193"/>
            <a:ext cx="2909984" cy="2909985"/>
            <a:chOff x="4624315" y="1229193"/>
            <a:chExt cx="2909984" cy="2909985"/>
          </a:xfrm>
        </p:grpSpPr>
        <p:grpSp>
          <p:nvGrpSpPr>
            <p:cNvPr id="3" name="组合 2"/>
            <p:cNvGrpSpPr/>
            <p:nvPr/>
          </p:nvGrpSpPr>
          <p:grpSpPr>
            <a:xfrm>
              <a:off x="4624315" y="1229193"/>
              <a:ext cx="2909984" cy="2909985"/>
              <a:chOff x="4403090" y="1494664"/>
              <a:chExt cx="2909984" cy="2909985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4744085" y="1903276"/>
                <a:ext cx="2450746" cy="2450747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77800" dist="139700" dir="2700000" algn="tl" rotWithShape="0">
                  <a:srgbClr val="49494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4403090" y="1494664"/>
                <a:ext cx="2909984" cy="2909985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889000" dist="381000" dir="2700000">
                  <a:srgbClr val="5F6D6C">
                    <a:alpha val="4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5420278" y="1894570"/>
              <a:ext cx="1497526" cy="156966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9600" dirty="0">
                  <a:solidFill>
                    <a:schemeClr val="accent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rPr>
                <a:t>03</a:t>
              </a:r>
              <a:endParaRPr lang="en-US" altLang="zh-CN" sz="8000" dirty="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8" name="TextBox 17"/>
          <p:cNvSpPr txBox="1"/>
          <p:nvPr/>
        </p:nvSpPr>
        <p:spPr>
          <a:xfrm>
            <a:off x="3807301" y="4980466"/>
            <a:ext cx="45407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34145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871721" y="1456161"/>
            <a:ext cx="710015" cy="771343"/>
            <a:chOff x="3185939" y="1739094"/>
            <a:chExt cx="710200" cy="771543"/>
          </a:xfrm>
        </p:grpSpPr>
        <p:sp>
          <p:nvSpPr>
            <p:cNvPr id="5" name="任意多边形 4"/>
            <p:cNvSpPr/>
            <p:nvPr/>
          </p:nvSpPr>
          <p:spPr>
            <a:xfrm rot="18875383">
              <a:off x="3153448" y="2140008"/>
              <a:ext cx="403120" cy="338138"/>
            </a:xfrm>
            <a:custGeom>
              <a:avLst/>
              <a:gdLst>
                <a:gd name="connsiteX0" fmla="*/ 0 w 284318"/>
                <a:gd name="connsiteY0" fmla="*/ 0 h 164768"/>
                <a:gd name="connsiteX1" fmla="*/ 7916 w 284318"/>
                <a:gd name="connsiteY1" fmla="*/ 0 h 164768"/>
                <a:gd name="connsiteX2" fmla="*/ 36481 w 284318"/>
                <a:gd name="connsiteY2" fmla="*/ 19259 h 164768"/>
                <a:gd name="connsiteX3" fmla="*/ 142159 w 284318"/>
                <a:gd name="connsiteY3" fmla="*/ 40594 h 164768"/>
                <a:gd name="connsiteX4" fmla="*/ 247838 w 284318"/>
                <a:gd name="connsiteY4" fmla="*/ 19259 h 164768"/>
                <a:gd name="connsiteX5" fmla="*/ 276402 w 284318"/>
                <a:gd name="connsiteY5" fmla="*/ 0 h 164768"/>
                <a:gd name="connsiteX6" fmla="*/ 284318 w 284318"/>
                <a:gd name="connsiteY6" fmla="*/ 0 h 164768"/>
                <a:gd name="connsiteX7" fmla="*/ 284318 w 284318"/>
                <a:gd name="connsiteY7" fmla="*/ 164768 h 164768"/>
                <a:gd name="connsiteX8" fmla="*/ 271691 w 284318"/>
                <a:gd name="connsiteY8" fmla="*/ 164768 h 164768"/>
                <a:gd name="connsiteX9" fmla="*/ 247838 w 284318"/>
                <a:gd name="connsiteY9" fmla="*/ 148686 h 164768"/>
                <a:gd name="connsiteX10" fmla="*/ 142159 w 284318"/>
                <a:gd name="connsiteY10" fmla="*/ 127350 h 164768"/>
                <a:gd name="connsiteX11" fmla="*/ 36481 w 284318"/>
                <a:gd name="connsiteY11" fmla="*/ 148686 h 164768"/>
                <a:gd name="connsiteX12" fmla="*/ 12627 w 284318"/>
                <a:gd name="connsiteY12" fmla="*/ 164768 h 164768"/>
                <a:gd name="connsiteX13" fmla="*/ 0 w 284318"/>
                <a:gd name="connsiteY13" fmla="*/ 164768 h 164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4318" h="164768">
                  <a:moveTo>
                    <a:pt x="0" y="0"/>
                  </a:moveTo>
                  <a:lnTo>
                    <a:pt x="7916" y="0"/>
                  </a:lnTo>
                  <a:lnTo>
                    <a:pt x="36481" y="19259"/>
                  </a:lnTo>
                  <a:cubicBezTo>
                    <a:pt x="68962" y="32997"/>
                    <a:pt x="104673" y="40594"/>
                    <a:pt x="142159" y="40594"/>
                  </a:cubicBezTo>
                  <a:cubicBezTo>
                    <a:pt x="179645" y="40594"/>
                    <a:pt x="215356" y="32997"/>
                    <a:pt x="247838" y="19259"/>
                  </a:cubicBezTo>
                  <a:lnTo>
                    <a:pt x="276402" y="0"/>
                  </a:lnTo>
                  <a:lnTo>
                    <a:pt x="284318" y="0"/>
                  </a:lnTo>
                  <a:lnTo>
                    <a:pt x="284318" y="164768"/>
                  </a:lnTo>
                  <a:lnTo>
                    <a:pt x="271691" y="164768"/>
                  </a:lnTo>
                  <a:lnTo>
                    <a:pt x="247838" y="148686"/>
                  </a:lnTo>
                  <a:cubicBezTo>
                    <a:pt x="215356" y="134947"/>
                    <a:pt x="179645" y="127350"/>
                    <a:pt x="142159" y="127350"/>
                  </a:cubicBezTo>
                  <a:cubicBezTo>
                    <a:pt x="104673" y="127350"/>
                    <a:pt x="68962" y="134947"/>
                    <a:pt x="36481" y="148686"/>
                  </a:cubicBezTo>
                  <a:lnTo>
                    <a:pt x="12627" y="164768"/>
                  </a:lnTo>
                  <a:lnTo>
                    <a:pt x="0" y="164768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347" b="1" dirty="0">
                <a:solidFill>
                  <a:srgbClr val="FF0000"/>
                </a:solidFill>
                <a:latin typeface="DIN-BoldItalic" pitchFamily="50" charset="0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343511" y="1739094"/>
              <a:ext cx="552628" cy="55262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47">
                <a:solidFill>
                  <a:srgbClr val="FF0000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393790" y="1789373"/>
              <a:ext cx="452071" cy="4520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47">
                <a:solidFill>
                  <a:srgbClr val="FF0000"/>
                </a:solidFill>
              </a:endParaRPr>
            </a:p>
          </p:txBody>
        </p:sp>
        <p:sp>
          <p:nvSpPr>
            <p:cNvPr id="8" name="Rectangle 215"/>
            <p:cNvSpPr>
              <a:spLocks noChangeArrowheads="1"/>
            </p:cNvSpPr>
            <p:nvPr/>
          </p:nvSpPr>
          <p:spPr bwMode="auto">
            <a:xfrm>
              <a:off x="3581800" y="2000772"/>
              <a:ext cx="645" cy="645"/>
            </a:xfrm>
            <a:prstGeom prst="rect">
              <a:avLst/>
            </a:prstGeom>
            <a:solidFill>
              <a:srgbClr val="DF53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347">
                <a:solidFill>
                  <a:srgbClr val="FF0000"/>
                </a:solidFill>
              </a:endParaRPr>
            </a:p>
          </p:txBody>
        </p:sp>
      </p:grpSp>
      <p:sp>
        <p:nvSpPr>
          <p:cNvPr id="9" name="Oval 21"/>
          <p:cNvSpPr/>
          <p:nvPr/>
        </p:nvSpPr>
        <p:spPr>
          <a:xfrm>
            <a:off x="1359839" y="1911271"/>
            <a:ext cx="1932111" cy="1932111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rgbClr val="F16D63"/>
              </a:solidFill>
              <a:latin typeface="DIN-BoldItalic" pitchFamily="50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518035" y="2068919"/>
            <a:ext cx="1615717" cy="1616816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1" name="标题 11"/>
          <p:cNvSpPr txBox="1"/>
          <p:nvPr/>
        </p:nvSpPr>
        <p:spPr>
          <a:xfrm>
            <a:off x="3040746" y="1494437"/>
            <a:ext cx="593437" cy="46394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dirty="0">
                <a:solidFill>
                  <a:schemeClr val="accent1">
                    <a:lumMod val="10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sz="2400" dirty="0">
              <a:solidFill>
                <a:schemeClr val="accent1">
                  <a:lumMod val="10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227825" y="1456161"/>
            <a:ext cx="710015" cy="771343"/>
            <a:chOff x="3185939" y="1739094"/>
            <a:chExt cx="710200" cy="771543"/>
          </a:xfrm>
        </p:grpSpPr>
        <p:sp>
          <p:nvSpPr>
            <p:cNvPr id="22" name="任意多边形 21"/>
            <p:cNvSpPr/>
            <p:nvPr/>
          </p:nvSpPr>
          <p:spPr>
            <a:xfrm rot="18875383">
              <a:off x="3153448" y="2140008"/>
              <a:ext cx="403120" cy="338138"/>
            </a:xfrm>
            <a:custGeom>
              <a:avLst/>
              <a:gdLst>
                <a:gd name="connsiteX0" fmla="*/ 0 w 284318"/>
                <a:gd name="connsiteY0" fmla="*/ 0 h 164768"/>
                <a:gd name="connsiteX1" fmla="*/ 7916 w 284318"/>
                <a:gd name="connsiteY1" fmla="*/ 0 h 164768"/>
                <a:gd name="connsiteX2" fmla="*/ 36481 w 284318"/>
                <a:gd name="connsiteY2" fmla="*/ 19259 h 164768"/>
                <a:gd name="connsiteX3" fmla="*/ 142159 w 284318"/>
                <a:gd name="connsiteY3" fmla="*/ 40594 h 164768"/>
                <a:gd name="connsiteX4" fmla="*/ 247838 w 284318"/>
                <a:gd name="connsiteY4" fmla="*/ 19259 h 164768"/>
                <a:gd name="connsiteX5" fmla="*/ 276402 w 284318"/>
                <a:gd name="connsiteY5" fmla="*/ 0 h 164768"/>
                <a:gd name="connsiteX6" fmla="*/ 284318 w 284318"/>
                <a:gd name="connsiteY6" fmla="*/ 0 h 164768"/>
                <a:gd name="connsiteX7" fmla="*/ 284318 w 284318"/>
                <a:gd name="connsiteY7" fmla="*/ 164768 h 164768"/>
                <a:gd name="connsiteX8" fmla="*/ 271691 w 284318"/>
                <a:gd name="connsiteY8" fmla="*/ 164768 h 164768"/>
                <a:gd name="connsiteX9" fmla="*/ 247838 w 284318"/>
                <a:gd name="connsiteY9" fmla="*/ 148686 h 164768"/>
                <a:gd name="connsiteX10" fmla="*/ 142159 w 284318"/>
                <a:gd name="connsiteY10" fmla="*/ 127350 h 164768"/>
                <a:gd name="connsiteX11" fmla="*/ 36481 w 284318"/>
                <a:gd name="connsiteY11" fmla="*/ 148686 h 164768"/>
                <a:gd name="connsiteX12" fmla="*/ 12627 w 284318"/>
                <a:gd name="connsiteY12" fmla="*/ 164768 h 164768"/>
                <a:gd name="connsiteX13" fmla="*/ 0 w 284318"/>
                <a:gd name="connsiteY13" fmla="*/ 164768 h 164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4318" h="164768">
                  <a:moveTo>
                    <a:pt x="0" y="0"/>
                  </a:moveTo>
                  <a:lnTo>
                    <a:pt x="7916" y="0"/>
                  </a:lnTo>
                  <a:lnTo>
                    <a:pt x="36481" y="19259"/>
                  </a:lnTo>
                  <a:cubicBezTo>
                    <a:pt x="68962" y="32997"/>
                    <a:pt x="104673" y="40594"/>
                    <a:pt x="142159" y="40594"/>
                  </a:cubicBezTo>
                  <a:cubicBezTo>
                    <a:pt x="179645" y="40594"/>
                    <a:pt x="215356" y="32997"/>
                    <a:pt x="247838" y="19259"/>
                  </a:cubicBezTo>
                  <a:lnTo>
                    <a:pt x="276402" y="0"/>
                  </a:lnTo>
                  <a:lnTo>
                    <a:pt x="284318" y="0"/>
                  </a:lnTo>
                  <a:lnTo>
                    <a:pt x="284318" y="164768"/>
                  </a:lnTo>
                  <a:lnTo>
                    <a:pt x="271691" y="164768"/>
                  </a:lnTo>
                  <a:lnTo>
                    <a:pt x="247838" y="148686"/>
                  </a:lnTo>
                  <a:cubicBezTo>
                    <a:pt x="215356" y="134947"/>
                    <a:pt x="179645" y="127350"/>
                    <a:pt x="142159" y="127350"/>
                  </a:cubicBezTo>
                  <a:cubicBezTo>
                    <a:pt x="104673" y="127350"/>
                    <a:pt x="68962" y="134947"/>
                    <a:pt x="36481" y="148686"/>
                  </a:cubicBezTo>
                  <a:lnTo>
                    <a:pt x="12627" y="164768"/>
                  </a:lnTo>
                  <a:lnTo>
                    <a:pt x="0" y="164768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347" b="1" dirty="0">
                <a:solidFill>
                  <a:schemeClr val="bg1">
                    <a:lumMod val="50000"/>
                  </a:schemeClr>
                </a:solidFill>
                <a:latin typeface="DIN-BoldItalic" pitchFamily="50" charset="0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343511" y="1739094"/>
              <a:ext cx="552628" cy="55262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47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393790" y="1789373"/>
              <a:ext cx="452071" cy="4520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47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" name="Rectangle 215"/>
            <p:cNvSpPr>
              <a:spLocks noChangeArrowheads="1"/>
            </p:cNvSpPr>
            <p:nvPr/>
          </p:nvSpPr>
          <p:spPr bwMode="auto">
            <a:xfrm>
              <a:off x="3581800" y="2000772"/>
              <a:ext cx="645" cy="645"/>
            </a:xfrm>
            <a:prstGeom prst="rect">
              <a:avLst/>
            </a:prstGeom>
            <a:solidFill>
              <a:srgbClr val="DF53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347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6" name="Oval 21"/>
          <p:cNvSpPr/>
          <p:nvPr/>
        </p:nvSpPr>
        <p:spPr>
          <a:xfrm>
            <a:off x="3715943" y="1911271"/>
            <a:ext cx="1932111" cy="1932111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rgbClr val="F16D63"/>
              </a:solidFill>
              <a:latin typeface="DIN-BoldItalic" pitchFamily="50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874140" y="2068919"/>
            <a:ext cx="1615717" cy="1616816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标题 11"/>
          <p:cNvSpPr txBox="1"/>
          <p:nvPr/>
        </p:nvSpPr>
        <p:spPr>
          <a:xfrm>
            <a:off x="5396850" y="1494437"/>
            <a:ext cx="593437" cy="46394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dirty="0">
                <a:solidFill>
                  <a:schemeClr val="accent1">
                    <a:lumMod val="10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sz="2400" dirty="0">
              <a:solidFill>
                <a:schemeClr val="accent1">
                  <a:lumMod val="10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583930" y="1456161"/>
            <a:ext cx="710015" cy="771343"/>
            <a:chOff x="3185939" y="1739094"/>
            <a:chExt cx="710200" cy="771543"/>
          </a:xfrm>
        </p:grpSpPr>
        <p:sp>
          <p:nvSpPr>
            <p:cNvPr id="39" name="任意多边形 38"/>
            <p:cNvSpPr/>
            <p:nvPr/>
          </p:nvSpPr>
          <p:spPr>
            <a:xfrm rot="18875383">
              <a:off x="3153448" y="2140008"/>
              <a:ext cx="403120" cy="338138"/>
            </a:xfrm>
            <a:custGeom>
              <a:avLst/>
              <a:gdLst>
                <a:gd name="connsiteX0" fmla="*/ 0 w 284318"/>
                <a:gd name="connsiteY0" fmla="*/ 0 h 164768"/>
                <a:gd name="connsiteX1" fmla="*/ 7916 w 284318"/>
                <a:gd name="connsiteY1" fmla="*/ 0 h 164768"/>
                <a:gd name="connsiteX2" fmla="*/ 36481 w 284318"/>
                <a:gd name="connsiteY2" fmla="*/ 19259 h 164768"/>
                <a:gd name="connsiteX3" fmla="*/ 142159 w 284318"/>
                <a:gd name="connsiteY3" fmla="*/ 40594 h 164768"/>
                <a:gd name="connsiteX4" fmla="*/ 247838 w 284318"/>
                <a:gd name="connsiteY4" fmla="*/ 19259 h 164768"/>
                <a:gd name="connsiteX5" fmla="*/ 276402 w 284318"/>
                <a:gd name="connsiteY5" fmla="*/ 0 h 164768"/>
                <a:gd name="connsiteX6" fmla="*/ 284318 w 284318"/>
                <a:gd name="connsiteY6" fmla="*/ 0 h 164768"/>
                <a:gd name="connsiteX7" fmla="*/ 284318 w 284318"/>
                <a:gd name="connsiteY7" fmla="*/ 164768 h 164768"/>
                <a:gd name="connsiteX8" fmla="*/ 271691 w 284318"/>
                <a:gd name="connsiteY8" fmla="*/ 164768 h 164768"/>
                <a:gd name="connsiteX9" fmla="*/ 247838 w 284318"/>
                <a:gd name="connsiteY9" fmla="*/ 148686 h 164768"/>
                <a:gd name="connsiteX10" fmla="*/ 142159 w 284318"/>
                <a:gd name="connsiteY10" fmla="*/ 127350 h 164768"/>
                <a:gd name="connsiteX11" fmla="*/ 36481 w 284318"/>
                <a:gd name="connsiteY11" fmla="*/ 148686 h 164768"/>
                <a:gd name="connsiteX12" fmla="*/ 12627 w 284318"/>
                <a:gd name="connsiteY12" fmla="*/ 164768 h 164768"/>
                <a:gd name="connsiteX13" fmla="*/ 0 w 284318"/>
                <a:gd name="connsiteY13" fmla="*/ 164768 h 164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4318" h="164768">
                  <a:moveTo>
                    <a:pt x="0" y="0"/>
                  </a:moveTo>
                  <a:lnTo>
                    <a:pt x="7916" y="0"/>
                  </a:lnTo>
                  <a:lnTo>
                    <a:pt x="36481" y="19259"/>
                  </a:lnTo>
                  <a:cubicBezTo>
                    <a:pt x="68962" y="32997"/>
                    <a:pt x="104673" y="40594"/>
                    <a:pt x="142159" y="40594"/>
                  </a:cubicBezTo>
                  <a:cubicBezTo>
                    <a:pt x="179645" y="40594"/>
                    <a:pt x="215356" y="32997"/>
                    <a:pt x="247838" y="19259"/>
                  </a:cubicBezTo>
                  <a:lnTo>
                    <a:pt x="276402" y="0"/>
                  </a:lnTo>
                  <a:lnTo>
                    <a:pt x="284318" y="0"/>
                  </a:lnTo>
                  <a:lnTo>
                    <a:pt x="284318" y="164768"/>
                  </a:lnTo>
                  <a:lnTo>
                    <a:pt x="271691" y="164768"/>
                  </a:lnTo>
                  <a:lnTo>
                    <a:pt x="247838" y="148686"/>
                  </a:lnTo>
                  <a:cubicBezTo>
                    <a:pt x="215356" y="134947"/>
                    <a:pt x="179645" y="127350"/>
                    <a:pt x="142159" y="127350"/>
                  </a:cubicBezTo>
                  <a:cubicBezTo>
                    <a:pt x="104673" y="127350"/>
                    <a:pt x="68962" y="134947"/>
                    <a:pt x="36481" y="148686"/>
                  </a:cubicBezTo>
                  <a:lnTo>
                    <a:pt x="12627" y="164768"/>
                  </a:lnTo>
                  <a:lnTo>
                    <a:pt x="0" y="164768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347" b="1" dirty="0">
                <a:solidFill>
                  <a:schemeClr val="bg1">
                    <a:lumMod val="50000"/>
                  </a:schemeClr>
                </a:solidFill>
                <a:latin typeface="DIN-BoldItalic" pitchFamily="50" charset="0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343511" y="1739094"/>
              <a:ext cx="552628" cy="55262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47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393790" y="1789373"/>
              <a:ext cx="452071" cy="4520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47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" name="Rectangle 215"/>
            <p:cNvSpPr>
              <a:spLocks noChangeArrowheads="1"/>
            </p:cNvSpPr>
            <p:nvPr/>
          </p:nvSpPr>
          <p:spPr bwMode="auto">
            <a:xfrm>
              <a:off x="3581800" y="2000772"/>
              <a:ext cx="645" cy="645"/>
            </a:xfrm>
            <a:prstGeom prst="rect">
              <a:avLst/>
            </a:prstGeom>
            <a:solidFill>
              <a:srgbClr val="DF53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347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43" name="Oval 21"/>
          <p:cNvSpPr/>
          <p:nvPr/>
        </p:nvSpPr>
        <p:spPr>
          <a:xfrm>
            <a:off x="6072047" y="1911271"/>
            <a:ext cx="1932111" cy="1932111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rgbClr val="F16D63"/>
              </a:solidFill>
              <a:latin typeface="DIN-BoldItalic" pitchFamily="50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230244" y="2068919"/>
            <a:ext cx="1615717" cy="1616816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5" name="标题 11"/>
          <p:cNvSpPr txBox="1"/>
          <p:nvPr/>
        </p:nvSpPr>
        <p:spPr>
          <a:xfrm>
            <a:off x="7752954" y="1494437"/>
            <a:ext cx="612119" cy="46394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dirty="0">
                <a:solidFill>
                  <a:schemeClr val="accent1">
                    <a:lumMod val="10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sz="2400" dirty="0">
              <a:solidFill>
                <a:schemeClr val="accent1">
                  <a:lumMod val="10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9887586" y="1444585"/>
            <a:ext cx="710015" cy="771343"/>
            <a:chOff x="3185939" y="1739094"/>
            <a:chExt cx="710200" cy="771543"/>
          </a:xfrm>
        </p:grpSpPr>
        <p:sp>
          <p:nvSpPr>
            <p:cNvPr id="56" name="任意多边形 55"/>
            <p:cNvSpPr/>
            <p:nvPr/>
          </p:nvSpPr>
          <p:spPr>
            <a:xfrm rot="18875383">
              <a:off x="3153448" y="2140008"/>
              <a:ext cx="403120" cy="338138"/>
            </a:xfrm>
            <a:custGeom>
              <a:avLst/>
              <a:gdLst>
                <a:gd name="connsiteX0" fmla="*/ 0 w 284318"/>
                <a:gd name="connsiteY0" fmla="*/ 0 h 164768"/>
                <a:gd name="connsiteX1" fmla="*/ 7916 w 284318"/>
                <a:gd name="connsiteY1" fmla="*/ 0 h 164768"/>
                <a:gd name="connsiteX2" fmla="*/ 36481 w 284318"/>
                <a:gd name="connsiteY2" fmla="*/ 19259 h 164768"/>
                <a:gd name="connsiteX3" fmla="*/ 142159 w 284318"/>
                <a:gd name="connsiteY3" fmla="*/ 40594 h 164768"/>
                <a:gd name="connsiteX4" fmla="*/ 247838 w 284318"/>
                <a:gd name="connsiteY4" fmla="*/ 19259 h 164768"/>
                <a:gd name="connsiteX5" fmla="*/ 276402 w 284318"/>
                <a:gd name="connsiteY5" fmla="*/ 0 h 164768"/>
                <a:gd name="connsiteX6" fmla="*/ 284318 w 284318"/>
                <a:gd name="connsiteY6" fmla="*/ 0 h 164768"/>
                <a:gd name="connsiteX7" fmla="*/ 284318 w 284318"/>
                <a:gd name="connsiteY7" fmla="*/ 164768 h 164768"/>
                <a:gd name="connsiteX8" fmla="*/ 271691 w 284318"/>
                <a:gd name="connsiteY8" fmla="*/ 164768 h 164768"/>
                <a:gd name="connsiteX9" fmla="*/ 247838 w 284318"/>
                <a:gd name="connsiteY9" fmla="*/ 148686 h 164768"/>
                <a:gd name="connsiteX10" fmla="*/ 142159 w 284318"/>
                <a:gd name="connsiteY10" fmla="*/ 127350 h 164768"/>
                <a:gd name="connsiteX11" fmla="*/ 36481 w 284318"/>
                <a:gd name="connsiteY11" fmla="*/ 148686 h 164768"/>
                <a:gd name="connsiteX12" fmla="*/ 12627 w 284318"/>
                <a:gd name="connsiteY12" fmla="*/ 164768 h 164768"/>
                <a:gd name="connsiteX13" fmla="*/ 0 w 284318"/>
                <a:gd name="connsiteY13" fmla="*/ 164768 h 164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4318" h="164768">
                  <a:moveTo>
                    <a:pt x="0" y="0"/>
                  </a:moveTo>
                  <a:lnTo>
                    <a:pt x="7916" y="0"/>
                  </a:lnTo>
                  <a:lnTo>
                    <a:pt x="36481" y="19259"/>
                  </a:lnTo>
                  <a:cubicBezTo>
                    <a:pt x="68962" y="32997"/>
                    <a:pt x="104673" y="40594"/>
                    <a:pt x="142159" y="40594"/>
                  </a:cubicBezTo>
                  <a:cubicBezTo>
                    <a:pt x="179645" y="40594"/>
                    <a:pt x="215356" y="32997"/>
                    <a:pt x="247838" y="19259"/>
                  </a:cubicBezTo>
                  <a:lnTo>
                    <a:pt x="276402" y="0"/>
                  </a:lnTo>
                  <a:lnTo>
                    <a:pt x="284318" y="0"/>
                  </a:lnTo>
                  <a:lnTo>
                    <a:pt x="284318" y="164768"/>
                  </a:lnTo>
                  <a:lnTo>
                    <a:pt x="271691" y="164768"/>
                  </a:lnTo>
                  <a:lnTo>
                    <a:pt x="247838" y="148686"/>
                  </a:lnTo>
                  <a:cubicBezTo>
                    <a:pt x="215356" y="134947"/>
                    <a:pt x="179645" y="127350"/>
                    <a:pt x="142159" y="127350"/>
                  </a:cubicBezTo>
                  <a:cubicBezTo>
                    <a:pt x="104673" y="127350"/>
                    <a:pt x="68962" y="134947"/>
                    <a:pt x="36481" y="148686"/>
                  </a:cubicBezTo>
                  <a:lnTo>
                    <a:pt x="12627" y="164768"/>
                  </a:lnTo>
                  <a:lnTo>
                    <a:pt x="0" y="164768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347" b="1" dirty="0">
                <a:solidFill>
                  <a:schemeClr val="bg1">
                    <a:lumMod val="50000"/>
                  </a:schemeClr>
                </a:solidFill>
                <a:latin typeface="DIN-BoldItalic" pitchFamily="50" charset="0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343511" y="1739094"/>
              <a:ext cx="552628" cy="55262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47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393790" y="1789373"/>
              <a:ext cx="452071" cy="4520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47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9" name="Rectangle 215"/>
            <p:cNvSpPr>
              <a:spLocks noChangeArrowheads="1"/>
            </p:cNvSpPr>
            <p:nvPr/>
          </p:nvSpPr>
          <p:spPr bwMode="auto">
            <a:xfrm>
              <a:off x="3581800" y="2000772"/>
              <a:ext cx="645" cy="645"/>
            </a:xfrm>
            <a:prstGeom prst="rect">
              <a:avLst/>
            </a:prstGeom>
            <a:solidFill>
              <a:srgbClr val="DF53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347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60" name="Oval 21"/>
          <p:cNvSpPr/>
          <p:nvPr/>
        </p:nvSpPr>
        <p:spPr>
          <a:xfrm>
            <a:off x="8375705" y="1899695"/>
            <a:ext cx="1932111" cy="1932111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rgbClr val="F16D63"/>
              </a:solidFill>
              <a:latin typeface="DIN-BoldItalic" pitchFamily="50" charset="0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8533900" y="2057343"/>
            <a:ext cx="1615717" cy="1616816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2" name="标题 11"/>
          <p:cNvSpPr txBox="1"/>
          <p:nvPr/>
        </p:nvSpPr>
        <p:spPr>
          <a:xfrm>
            <a:off x="10056609" y="1482861"/>
            <a:ext cx="612120" cy="46394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dirty="0">
                <a:solidFill>
                  <a:schemeClr val="accent1">
                    <a:lumMod val="10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endParaRPr lang="zh-CN" altLang="en-US" sz="2400" dirty="0">
              <a:solidFill>
                <a:schemeClr val="accent1">
                  <a:lumMod val="10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72" name="Text Box 4">
            <a:extLst>
              <a:ext uri="{FF2B5EF4-FFF2-40B4-BE49-F238E27FC236}">
                <a16:creationId xmlns:a16="http://schemas.microsoft.com/office/drawing/2014/main" id="{8130DAB0-6732-4281-86F4-B4D815F98A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1" y="384176"/>
            <a:ext cx="4602542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73" name="Text Box 5">
            <a:extLst>
              <a:ext uri="{FF2B5EF4-FFF2-40B4-BE49-F238E27FC236}">
                <a16:creationId xmlns:a16="http://schemas.microsoft.com/office/drawing/2014/main" id="{FC98E799-ED0E-4042-8493-5226D6FD72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5" y="771526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67406EDF-6177-4B5A-9FD1-0FCDBEFBD9DF}"/>
              </a:ext>
            </a:extLst>
          </p:cNvPr>
          <p:cNvGrpSpPr/>
          <p:nvPr/>
        </p:nvGrpSpPr>
        <p:grpSpPr>
          <a:xfrm>
            <a:off x="1286664" y="4352050"/>
            <a:ext cx="2130114" cy="854073"/>
            <a:chOff x="874712" y="3408258"/>
            <a:chExt cx="2371844" cy="854073"/>
          </a:xfrm>
        </p:grpSpPr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B363855E-9FB6-40B4-A516-6277DCB131A6}"/>
                </a:ext>
              </a:extLst>
            </p:cNvPr>
            <p:cNvSpPr/>
            <p:nvPr/>
          </p:nvSpPr>
          <p:spPr>
            <a:xfrm>
              <a:off x="874712" y="3677812"/>
              <a:ext cx="2371844" cy="5845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C925F3EB-D6A9-45F4-BFDA-9B733943BA1D}"/>
                </a:ext>
              </a:extLst>
            </p:cNvPr>
            <p:cNvSpPr/>
            <p:nvPr/>
          </p:nvSpPr>
          <p:spPr>
            <a:xfrm>
              <a:off x="874712" y="3408258"/>
              <a:ext cx="2241974" cy="4378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366F216C-3DDB-4047-82EB-FE50455576DD}"/>
              </a:ext>
            </a:extLst>
          </p:cNvPr>
          <p:cNvGrpSpPr/>
          <p:nvPr/>
        </p:nvGrpSpPr>
        <p:grpSpPr>
          <a:xfrm>
            <a:off x="3493469" y="4362890"/>
            <a:ext cx="2130114" cy="854073"/>
            <a:chOff x="874712" y="3408258"/>
            <a:chExt cx="2371844" cy="854073"/>
          </a:xfrm>
        </p:grpSpPr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C313DE28-2AB4-4332-8D2B-8CC75EEBB22F}"/>
                </a:ext>
              </a:extLst>
            </p:cNvPr>
            <p:cNvSpPr/>
            <p:nvPr/>
          </p:nvSpPr>
          <p:spPr>
            <a:xfrm>
              <a:off x="874712" y="3677812"/>
              <a:ext cx="2371844" cy="5845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C95818B1-28D9-4EEC-8F83-9FEB77E11E5C}"/>
                </a:ext>
              </a:extLst>
            </p:cNvPr>
            <p:cNvSpPr/>
            <p:nvPr/>
          </p:nvSpPr>
          <p:spPr>
            <a:xfrm>
              <a:off x="874712" y="3408258"/>
              <a:ext cx="2241974" cy="4378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227CDB19-8F5B-43BE-940C-0F7635C04CCC}"/>
              </a:ext>
            </a:extLst>
          </p:cNvPr>
          <p:cNvGrpSpPr/>
          <p:nvPr/>
        </p:nvGrpSpPr>
        <p:grpSpPr>
          <a:xfrm>
            <a:off x="6094942" y="4352050"/>
            <a:ext cx="2130114" cy="878952"/>
            <a:chOff x="874712" y="3408258"/>
            <a:chExt cx="2371844" cy="87895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A4315AFD-ACA5-4C34-B294-92FA2702A2D9}"/>
                </a:ext>
              </a:extLst>
            </p:cNvPr>
            <p:cNvSpPr/>
            <p:nvPr/>
          </p:nvSpPr>
          <p:spPr>
            <a:xfrm>
              <a:off x="874712" y="3677812"/>
              <a:ext cx="2371844" cy="6093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3E3DC5C5-337F-41CF-8330-149F8ACD3B7E}"/>
                </a:ext>
              </a:extLst>
            </p:cNvPr>
            <p:cNvSpPr/>
            <p:nvPr/>
          </p:nvSpPr>
          <p:spPr>
            <a:xfrm>
              <a:off x="874712" y="3408258"/>
              <a:ext cx="2241974" cy="4378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E0A4D939-1E21-4D7A-ADD5-29FEFC9CDFAE}"/>
              </a:ext>
            </a:extLst>
          </p:cNvPr>
          <p:cNvGrpSpPr/>
          <p:nvPr/>
        </p:nvGrpSpPr>
        <p:grpSpPr>
          <a:xfrm>
            <a:off x="8729718" y="4352050"/>
            <a:ext cx="2130114" cy="854073"/>
            <a:chOff x="874712" y="3408258"/>
            <a:chExt cx="2371844" cy="854073"/>
          </a:xfrm>
        </p:grpSpPr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547004FC-FE99-4BFC-B46A-4AA3D5BCF6FA}"/>
                </a:ext>
              </a:extLst>
            </p:cNvPr>
            <p:cNvSpPr/>
            <p:nvPr/>
          </p:nvSpPr>
          <p:spPr>
            <a:xfrm>
              <a:off x="874712" y="3677812"/>
              <a:ext cx="2371844" cy="5845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7E6B8C3B-768E-4E69-924B-C26D2AB6DB30}"/>
                </a:ext>
              </a:extLst>
            </p:cNvPr>
            <p:cNvSpPr/>
            <p:nvPr/>
          </p:nvSpPr>
          <p:spPr>
            <a:xfrm>
              <a:off x="874712" y="3408258"/>
              <a:ext cx="2241974" cy="4378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7473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8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8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91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92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1" grpId="0"/>
          <p:bldP spid="26" grpId="0" animBg="1"/>
          <p:bldP spid="28" grpId="0"/>
          <p:bldP spid="43" grpId="0" animBg="1"/>
          <p:bldP spid="45" grpId="0"/>
          <p:bldP spid="60" grpId="0" animBg="1"/>
          <p:bldP spid="62" grpId="0"/>
          <p:bldP spid="72" grpId="0"/>
          <p:bldP spid="7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1" grpId="0"/>
          <p:bldP spid="26" grpId="0" animBg="1"/>
          <p:bldP spid="28" grpId="0"/>
          <p:bldP spid="43" grpId="0" animBg="1"/>
          <p:bldP spid="45" grpId="0"/>
          <p:bldP spid="60" grpId="0" animBg="1"/>
          <p:bldP spid="62" grpId="0"/>
          <p:bldP spid="72" grpId="0"/>
          <p:bldP spid="73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1817353" y="3736894"/>
            <a:ext cx="2484641" cy="2484641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6" name="椭圆 5"/>
          <p:cNvSpPr/>
          <p:nvPr/>
        </p:nvSpPr>
        <p:spPr>
          <a:xfrm>
            <a:off x="4768911" y="1865172"/>
            <a:ext cx="576472" cy="576635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47" dirty="0">
                <a:latin typeface="Impact MT Std" pitchFamily="34" charset="0"/>
                <a:ea typeface="微软雅黑" panose="020B0503020204020204" pitchFamily="34" charset="-122"/>
              </a:rPr>
              <a:t>1</a:t>
            </a:r>
            <a:endParaRPr lang="zh-CN" altLang="en-US" sz="1347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345900" y="2169924"/>
            <a:ext cx="1006777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22"/>
          <p:cNvSpPr txBox="1"/>
          <p:nvPr/>
        </p:nvSpPr>
        <p:spPr>
          <a:xfrm>
            <a:off x="2056405" y="4772460"/>
            <a:ext cx="200144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400" b="1" dirty="0">
                <a:solidFill>
                  <a:schemeClr val="bg1"/>
                </a:solidFill>
              </a:rPr>
              <a:t>单击添加标题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817353" y="1721194"/>
            <a:ext cx="2484641" cy="2484641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7"/>
          </a:p>
        </p:txBody>
      </p:sp>
      <p:sp>
        <p:nvSpPr>
          <p:cNvPr id="10" name="KSO_Shape"/>
          <p:cNvSpPr/>
          <p:nvPr/>
        </p:nvSpPr>
        <p:spPr bwMode="auto">
          <a:xfrm>
            <a:off x="2221966" y="2429301"/>
            <a:ext cx="1647693" cy="1150640"/>
          </a:xfrm>
          <a:custGeom>
            <a:avLst/>
            <a:gdLst>
              <a:gd name="T0" fmla="*/ 1733867 w 2074863"/>
              <a:gd name="T1" fmla="*/ 579834 h 1449388"/>
              <a:gd name="T2" fmla="*/ 1791884 w 2074863"/>
              <a:gd name="T3" fmla="*/ 600246 h 1449388"/>
              <a:gd name="T4" fmla="*/ 1794804 w 2074863"/>
              <a:gd name="T5" fmla="*/ 538648 h 1449388"/>
              <a:gd name="T6" fmla="*/ 510830 w 2074863"/>
              <a:gd name="T7" fmla="*/ 162256 h 1449388"/>
              <a:gd name="T8" fmla="*/ 492893 w 2074863"/>
              <a:gd name="T9" fmla="*/ 222976 h 1449388"/>
              <a:gd name="T10" fmla="*/ 438718 w 2074863"/>
              <a:gd name="T11" fmla="*/ 188484 h 1449388"/>
              <a:gd name="T12" fmla="*/ 1598128 w 2074863"/>
              <a:gd name="T13" fmla="*/ 142089 h 1449388"/>
              <a:gd name="T14" fmla="*/ 1885296 w 2074863"/>
              <a:gd name="T15" fmla="*/ 549583 h 1449388"/>
              <a:gd name="T16" fmla="*/ 1586087 w 2074863"/>
              <a:gd name="T17" fmla="*/ 450078 h 1449388"/>
              <a:gd name="T18" fmla="*/ 486453 w 2074863"/>
              <a:gd name="T19" fmla="*/ 72185 h 1449388"/>
              <a:gd name="T20" fmla="*/ 151219 w 2074863"/>
              <a:gd name="T21" fmla="*/ 357281 h 1449388"/>
              <a:gd name="T22" fmla="*/ 295879 w 2074863"/>
              <a:gd name="T23" fmla="*/ 407592 h 1449388"/>
              <a:gd name="T24" fmla="*/ 486453 w 2074863"/>
              <a:gd name="T25" fmla="*/ 72185 h 1449388"/>
              <a:gd name="T26" fmla="*/ 681762 w 2074863"/>
              <a:gd name="T27" fmla="*/ 209994 h 1449388"/>
              <a:gd name="T28" fmla="*/ 910960 w 2074863"/>
              <a:gd name="T29" fmla="*/ 275617 h 1449388"/>
              <a:gd name="T30" fmla="*/ 1184248 w 2074863"/>
              <a:gd name="T31" fmla="*/ 351448 h 1449388"/>
              <a:gd name="T32" fmla="*/ 1396319 w 2074863"/>
              <a:gd name="T33" fmla="*/ 332855 h 1449388"/>
              <a:gd name="T34" fmla="*/ 1606205 w 2074863"/>
              <a:gd name="T35" fmla="*/ 562536 h 1449388"/>
              <a:gd name="T36" fmla="*/ 1640821 w 2074863"/>
              <a:gd name="T37" fmla="*/ 739718 h 1449388"/>
              <a:gd name="T38" fmla="*/ 1379558 w 2074863"/>
              <a:gd name="T39" fmla="*/ 843985 h 1449388"/>
              <a:gd name="T40" fmla="*/ 1124853 w 2074863"/>
              <a:gd name="T41" fmla="*/ 641283 h 1449388"/>
              <a:gd name="T42" fmla="*/ 720387 w 2074863"/>
              <a:gd name="T43" fmla="*/ 519516 h 1449388"/>
              <a:gd name="T44" fmla="*/ 653705 w 2074863"/>
              <a:gd name="T45" fmla="*/ 311345 h 1449388"/>
              <a:gd name="T46" fmla="*/ 325395 w 2074863"/>
              <a:gd name="T47" fmla="*/ 480871 h 1449388"/>
              <a:gd name="T48" fmla="*/ 435438 w 2074863"/>
              <a:gd name="T49" fmla="*/ 683574 h 1449388"/>
              <a:gd name="T50" fmla="*/ 530543 w 2074863"/>
              <a:gd name="T51" fmla="*/ 794768 h 1449388"/>
              <a:gd name="T52" fmla="*/ 611436 w 2074863"/>
              <a:gd name="T53" fmla="*/ 890286 h 1449388"/>
              <a:gd name="T54" fmla="*/ 688686 w 2074863"/>
              <a:gd name="T55" fmla="*/ 1001480 h 1449388"/>
              <a:gd name="T56" fmla="*/ 800188 w 2074863"/>
              <a:gd name="T57" fmla="*/ 1230068 h 1449388"/>
              <a:gd name="T58" fmla="*/ 913511 w 2074863"/>
              <a:gd name="T59" fmla="*/ 1255588 h 1449388"/>
              <a:gd name="T60" fmla="*/ 768486 w 2074863"/>
              <a:gd name="T61" fmla="*/ 1063458 h 1449388"/>
              <a:gd name="T62" fmla="*/ 798730 w 2074863"/>
              <a:gd name="T63" fmla="*/ 1022261 h 1449388"/>
              <a:gd name="T64" fmla="*/ 1047604 w 2074863"/>
              <a:gd name="T65" fmla="*/ 1245015 h 1449388"/>
              <a:gd name="T66" fmla="*/ 1112465 w 2074863"/>
              <a:gd name="T67" fmla="*/ 1184496 h 1449388"/>
              <a:gd name="T68" fmla="*/ 841727 w 2074863"/>
              <a:gd name="T69" fmla="*/ 896119 h 1449388"/>
              <a:gd name="T70" fmla="*/ 886182 w 2074863"/>
              <a:gd name="T71" fmla="*/ 868047 h 1449388"/>
              <a:gd name="T72" fmla="*/ 1205383 w 2074863"/>
              <a:gd name="T73" fmla="*/ 1138195 h 1449388"/>
              <a:gd name="T74" fmla="*/ 1202468 w 2074863"/>
              <a:gd name="T75" fmla="*/ 1026636 h 1449388"/>
              <a:gd name="T76" fmla="*/ 955779 w 2074863"/>
              <a:gd name="T77" fmla="*/ 749197 h 1449388"/>
              <a:gd name="T78" fmla="*/ 1006793 w 2074863"/>
              <a:gd name="T79" fmla="*/ 736437 h 1449388"/>
              <a:gd name="T80" fmla="*/ 1311053 w 2074863"/>
              <a:gd name="T81" fmla="*/ 1001480 h 1449388"/>
              <a:gd name="T82" fmla="*/ 1303037 w 2074863"/>
              <a:gd name="T83" fmla="*/ 890286 h 1449388"/>
              <a:gd name="T84" fmla="*/ 1310325 w 2074863"/>
              <a:gd name="T85" fmla="*/ 838516 h 1449388"/>
              <a:gd name="T86" fmla="*/ 1409802 w 2074863"/>
              <a:gd name="T87" fmla="*/ 919087 h 1449388"/>
              <a:gd name="T88" fmla="*/ 1378829 w 2074863"/>
              <a:gd name="T89" fmla="*/ 1028094 h 1449388"/>
              <a:gd name="T90" fmla="*/ 1306317 w 2074863"/>
              <a:gd name="T91" fmla="*/ 1123248 h 1449388"/>
              <a:gd name="T92" fmla="*/ 1210119 w 2074863"/>
              <a:gd name="T93" fmla="*/ 1205641 h 1449388"/>
              <a:gd name="T94" fmla="*/ 1113922 w 2074863"/>
              <a:gd name="T95" fmla="*/ 1290222 h 1449388"/>
              <a:gd name="T96" fmla="*/ 1016631 w 2074863"/>
              <a:gd name="T97" fmla="*/ 1300795 h 1449388"/>
              <a:gd name="T98" fmla="*/ 897478 w 2074863"/>
              <a:gd name="T99" fmla="*/ 1327044 h 1449388"/>
              <a:gd name="T100" fmla="*/ 625648 w 2074863"/>
              <a:gd name="T101" fmla="*/ 1160798 h 1449388"/>
              <a:gd name="T102" fmla="*/ 491918 w 2074863"/>
              <a:gd name="T103" fmla="*/ 1202360 h 1449388"/>
              <a:gd name="T104" fmla="*/ 458760 w 2074863"/>
              <a:gd name="T105" fmla="*/ 1134550 h 1449388"/>
              <a:gd name="T106" fmla="*/ 365477 w 2074863"/>
              <a:gd name="T107" fmla="*/ 1057260 h 1449388"/>
              <a:gd name="T108" fmla="*/ 317378 w 2074863"/>
              <a:gd name="T109" fmla="*/ 969763 h 1449388"/>
              <a:gd name="T110" fmla="*/ 233206 w 2074863"/>
              <a:gd name="T111" fmla="*/ 865131 h 1449388"/>
              <a:gd name="T112" fmla="*/ 268916 w 2074863"/>
              <a:gd name="T113" fmla="*/ 733520 h 1449388"/>
              <a:gd name="T114" fmla="*/ 186565 w 2074863"/>
              <a:gd name="T115" fmla="*/ 647845 h 1449388"/>
              <a:gd name="T116" fmla="*/ 1822 w 2074863"/>
              <a:gd name="T117" fmla="*/ 438580 h 1449388"/>
              <a:gd name="T118" fmla="*/ 272923 w 2074863"/>
              <a:gd name="T119" fmla="*/ 139996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47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1" name="标题 11"/>
          <p:cNvSpPr txBox="1"/>
          <p:nvPr/>
        </p:nvSpPr>
        <p:spPr>
          <a:xfrm>
            <a:off x="6375171" y="1949394"/>
            <a:ext cx="3864924" cy="79644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algn="l"/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768912" y="2585065"/>
            <a:ext cx="576472" cy="576635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47" dirty="0">
                <a:latin typeface="Impact MT Std" pitchFamily="34" charset="0"/>
                <a:ea typeface="微软雅黑" panose="020B0503020204020204" pitchFamily="34" charset="-122"/>
              </a:rPr>
              <a:t>2</a:t>
            </a:r>
            <a:endParaRPr lang="zh-CN" altLang="en-US" sz="1347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345901" y="2889817"/>
            <a:ext cx="1006777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标题 11"/>
          <p:cNvSpPr txBox="1"/>
          <p:nvPr/>
        </p:nvSpPr>
        <p:spPr>
          <a:xfrm>
            <a:off x="6375173" y="2669287"/>
            <a:ext cx="3864924" cy="79644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algn="l"/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768912" y="3321753"/>
            <a:ext cx="576472" cy="576635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47" dirty="0">
                <a:latin typeface="Impact MT Std" pitchFamily="34" charset="0"/>
                <a:ea typeface="微软雅黑" panose="020B0503020204020204" pitchFamily="34" charset="-122"/>
              </a:rPr>
              <a:t>3</a:t>
            </a:r>
            <a:endParaRPr lang="zh-CN" altLang="en-US" sz="1347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345901" y="3626505"/>
            <a:ext cx="1006777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标题 11"/>
          <p:cNvSpPr txBox="1"/>
          <p:nvPr/>
        </p:nvSpPr>
        <p:spPr>
          <a:xfrm>
            <a:off x="6375173" y="3405975"/>
            <a:ext cx="3864924" cy="79644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algn="l"/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768912" y="4041645"/>
            <a:ext cx="576472" cy="576635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47" dirty="0">
                <a:latin typeface="Impact MT Std" pitchFamily="34" charset="0"/>
                <a:ea typeface="微软雅黑" panose="020B0503020204020204" pitchFamily="34" charset="-122"/>
              </a:rPr>
              <a:t>4</a:t>
            </a:r>
            <a:endParaRPr lang="zh-CN" altLang="en-US" sz="1347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345901" y="4346397"/>
            <a:ext cx="1006777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标题 11"/>
          <p:cNvSpPr txBox="1"/>
          <p:nvPr/>
        </p:nvSpPr>
        <p:spPr>
          <a:xfrm>
            <a:off x="6375174" y="4125867"/>
            <a:ext cx="3864924" cy="79644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algn="l"/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768912" y="4761537"/>
            <a:ext cx="576472" cy="576635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47" dirty="0">
                <a:latin typeface="Impact MT Std" pitchFamily="34" charset="0"/>
                <a:ea typeface="微软雅黑" panose="020B0503020204020204" pitchFamily="34" charset="-122"/>
              </a:rPr>
              <a:t>5</a:t>
            </a:r>
            <a:endParaRPr lang="zh-CN" altLang="en-US" sz="1347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345901" y="5066289"/>
            <a:ext cx="1006777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标题 11"/>
          <p:cNvSpPr txBox="1"/>
          <p:nvPr/>
        </p:nvSpPr>
        <p:spPr>
          <a:xfrm>
            <a:off x="6375173" y="4845761"/>
            <a:ext cx="3864924" cy="79644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algn="l"/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768912" y="5481431"/>
            <a:ext cx="576472" cy="576635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47" dirty="0">
                <a:latin typeface="Impact MT Std" pitchFamily="34" charset="0"/>
                <a:ea typeface="微软雅黑" panose="020B0503020204020204" pitchFamily="34" charset="-122"/>
              </a:rPr>
              <a:t>6</a:t>
            </a:r>
            <a:endParaRPr lang="zh-CN" altLang="en-US" sz="1347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345901" y="5786183"/>
            <a:ext cx="1006777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标题 11"/>
          <p:cNvSpPr txBox="1"/>
          <p:nvPr/>
        </p:nvSpPr>
        <p:spPr>
          <a:xfrm>
            <a:off x="6375174" y="5565653"/>
            <a:ext cx="3864924" cy="79644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algn="l"/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 Box 4">
            <a:extLst>
              <a:ext uri="{FF2B5EF4-FFF2-40B4-BE49-F238E27FC236}">
                <a16:creationId xmlns:a16="http://schemas.microsoft.com/office/drawing/2014/main" id="{BAABDAAD-1C90-4D35-AB91-5596979E81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1" y="384176"/>
            <a:ext cx="4602542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28" name="Text Box 5">
            <a:extLst>
              <a:ext uri="{FF2B5EF4-FFF2-40B4-BE49-F238E27FC236}">
                <a16:creationId xmlns:a16="http://schemas.microsoft.com/office/drawing/2014/main" id="{F1CC03C5-2AE7-47D0-B16E-6619BA75D6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5" y="771526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931460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52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52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3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6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7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7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8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8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9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9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10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10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1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2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8" grpId="0"/>
          <p:bldP spid="9" grpId="0" animBg="1"/>
          <p:bldP spid="10" grpId="0" animBg="1"/>
          <p:bldP spid="11" grpId="0"/>
          <p:bldP spid="12" grpId="0" animBg="1"/>
          <p:bldP spid="14" grpId="0"/>
          <p:bldP spid="15" grpId="0" animBg="1"/>
          <p:bldP spid="17" grpId="0"/>
          <p:bldP spid="18" grpId="0" animBg="1"/>
          <p:bldP spid="20" grpId="0"/>
          <p:bldP spid="21" grpId="0" animBg="1"/>
          <p:bldP spid="23" grpId="0"/>
          <p:bldP spid="24" grpId="0" animBg="1"/>
          <p:bldP spid="26" grpId="0"/>
          <p:bldP spid="27" grpId="0"/>
          <p:bldP spid="2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52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52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3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6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7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7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8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8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9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9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10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10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1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8" grpId="0"/>
          <p:bldP spid="9" grpId="0" animBg="1"/>
          <p:bldP spid="10" grpId="0" animBg="1"/>
          <p:bldP spid="11" grpId="0"/>
          <p:bldP spid="12" grpId="0" animBg="1"/>
          <p:bldP spid="14" grpId="0"/>
          <p:bldP spid="15" grpId="0" animBg="1"/>
          <p:bldP spid="17" grpId="0"/>
          <p:bldP spid="18" grpId="0" animBg="1"/>
          <p:bldP spid="20" grpId="0"/>
          <p:bldP spid="21" grpId="0" animBg="1"/>
          <p:bldP spid="23" grpId="0"/>
          <p:bldP spid="24" grpId="0" animBg="1"/>
          <p:bldP spid="26" grpId="0"/>
          <p:bldP spid="27" grpId="0"/>
          <p:bldP spid="28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圆角矩形 206"/>
          <p:cNvSpPr/>
          <p:nvPr/>
        </p:nvSpPr>
        <p:spPr>
          <a:xfrm>
            <a:off x="1529684" y="1726868"/>
            <a:ext cx="1957137" cy="402656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3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08" name="组合 207"/>
          <p:cNvGrpSpPr/>
          <p:nvPr/>
        </p:nvGrpSpPr>
        <p:grpSpPr>
          <a:xfrm>
            <a:off x="1776429" y="1938989"/>
            <a:ext cx="1463644" cy="1463644"/>
            <a:chOff x="1776428" y="1767538"/>
            <a:chExt cx="1463644" cy="1463644"/>
          </a:xfrm>
        </p:grpSpPr>
        <p:sp>
          <p:nvSpPr>
            <p:cNvPr id="209" name="椭圆 208"/>
            <p:cNvSpPr/>
            <p:nvPr/>
          </p:nvSpPr>
          <p:spPr>
            <a:xfrm>
              <a:off x="1776428" y="1767538"/>
              <a:ext cx="1463644" cy="146364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0" name="椭圆 209"/>
            <p:cNvSpPr/>
            <p:nvPr/>
          </p:nvSpPr>
          <p:spPr>
            <a:xfrm>
              <a:off x="1932659" y="1921483"/>
              <a:ext cx="1155752" cy="115575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11" name="矩形 210"/>
          <p:cNvSpPr/>
          <p:nvPr/>
        </p:nvSpPr>
        <p:spPr>
          <a:xfrm>
            <a:off x="1678185" y="4792085"/>
            <a:ext cx="1660131" cy="36083"/>
          </a:xfrm>
          <a:prstGeom prst="rect">
            <a:avLst/>
          </a:prstGeom>
          <a:gradFill>
            <a:gsLst>
              <a:gs pos="0">
                <a:srgbClr val="D3D3D3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3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1992993" y="4914893"/>
            <a:ext cx="1030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1992993" y="2371973"/>
            <a:ext cx="1030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100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%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17" name="圆角矩形 216"/>
          <p:cNvSpPr/>
          <p:nvPr/>
        </p:nvSpPr>
        <p:spPr>
          <a:xfrm>
            <a:off x="3921517" y="1726868"/>
            <a:ext cx="1957137" cy="402656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3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8" name="组合 217"/>
          <p:cNvGrpSpPr/>
          <p:nvPr/>
        </p:nvGrpSpPr>
        <p:grpSpPr>
          <a:xfrm>
            <a:off x="4168262" y="1938989"/>
            <a:ext cx="1463644" cy="1463644"/>
            <a:chOff x="4168261" y="1767538"/>
            <a:chExt cx="1463644" cy="1463644"/>
          </a:xfrm>
        </p:grpSpPr>
        <p:sp>
          <p:nvSpPr>
            <p:cNvPr id="219" name="椭圆 218"/>
            <p:cNvSpPr/>
            <p:nvPr/>
          </p:nvSpPr>
          <p:spPr>
            <a:xfrm>
              <a:off x="4168261" y="1767538"/>
              <a:ext cx="1463644" cy="146364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0" name="椭圆 219"/>
            <p:cNvSpPr/>
            <p:nvPr/>
          </p:nvSpPr>
          <p:spPr>
            <a:xfrm>
              <a:off x="4324492" y="1921483"/>
              <a:ext cx="1155752" cy="115575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21" name="矩形 220"/>
          <p:cNvSpPr/>
          <p:nvPr/>
        </p:nvSpPr>
        <p:spPr>
          <a:xfrm>
            <a:off x="4070019" y="4792085"/>
            <a:ext cx="1660131" cy="36083"/>
          </a:xfrm>
          <a:prstGeom prst="rect">
            <a:avLst/>
          </a:prstGeom>
          <a:gradFill>
            <a:gsLst>
              <a:gs pos="0">
                <a:srgbClr val="D3D3D3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3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2" name="文本框 221"/>
          <p:cNvSpPr txBox="1"/>
          <p:nvPr/>
        </p:nvSpPr>
        <p:spPr>
          <a:xfrm>
            <a:off x="4384825" y="4914893"/>
            <a:ext cx="1030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26" name="文本框 225"/>
          <p:cNvSpPr txBox="1"/>
          <p:nvPr/>
        </p:nvSpPr>
        <p:spPr>
          <a:xfrm>
            <a:off x="4384825" y="2371974"/>
            <a:ext cx="1030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80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%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27" name="圆角矩形 226"/>
          <p:cNvSpPr/>
          <p:nvPr/>
        </p:nvSpPr>
        <p:spPr>
          <a:xfrm>
            <a:off x="6313349" y="1726868"/>
            <a:ext cx="1957137" cy="402656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3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28" name="组合 227"/>
          <p:cNvGrpSpPr/>
          <p:nvPr/>
        </p:nvGrpSpPr>
        <p:grpSpPr>
          <a:xfrm>
            <a:off x="6560095" y="1938989"/>
            <a:ext cx="1463644" cy="1463644"/>
            <a:chOff x="6560094" y="1767538"/>
            <a:chExt cx="1463644" cy="1463644"/>
          </a:xfrm>
        </p:grpSpPr>
        <p:sp>
          <p:nvSpPr>
            <p:cNvPr id="229" name="椭圆 228"/>
            <p:cNvSpPr/>
            <p:nvPr/>
          </p:nvSpPr>
          <p:spPr>
            <a:xfrm>
              <a:off x="6560094" y="1767538"/>
              <a:ext cx="1463644" cy="146364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0" name="椭圆 229"/>
            <p:cNvSpPr/>
            <p:nvPr/>
          </p:nvSpPr>
          <p:spPr>
            <a:xfrm>
              <a:off x="6716325" y="1921483"/>
              <a:ext cx="1155752" cy="115575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31" name="矩形 230"/>
          <p:cNvSpPr/>
          <p:nvPr/>
        </p:nvSpPr>
        <p:spPr>
          <a:xfrm>
            <a:off x="6461852" y="4792085"/>
            <a:ext cx="1660131" cy="36083"/>
          </a:xfrm>
          <a:prstGeom prst="rect">
            <a:avLst/>
          </a:prstGeom>
          <a:gradFill>
            <a:gsLst>
              <a:gs pos="0">
                <a:srgbClr val="D3D3D3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3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6776659" y="4914893"/>
            <a:ext cx="1030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36" name="文本框 235"/>
          <p:cNvSpPr txBox="1"/>
          <p:nvPr/>
        </p:nvSpPr>
        <p:spPr>
          <a:xfrm>
            <a:off x="6776659" y="2371974"/>
            <a:ext cx="1030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60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%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37" name="圆角矩形 236"/>
          <p:cNvSpPr/>
          <p:nvPr/>
        </p:nvSpPr>
        <p:spPr>
          <a:xfrm>
            <a:off x="8705184" y="1726868"/>
            <a:ext cx="1957137" cy="402656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3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38" name="组合 237"/>
          <p:cNvGrpSpPr/>
          <p:nvPr/>
        </p:nvGrpSpPr>
        <p:grpSpPr>
          <a:xfrm>
            <a:off x="8951929" y="1938989"/>
            <a:ext cx="1463644" cy="1463644"/>
            <a:chOff x="8951928" y="1767538"/>
            <a:chExt cx="1463644" cy="1463644"/>
          </a:xfrm>
        </p:grpSpPr>
        <p:sp>
          <p:nvSpPr>
            <p:cNvPr id="239" name="椭圆 238"/>
            <p:cNvSpPr/>
            <p:nvPr/>
          </p:nvSpPr>
          <p:spPr>
            <a:xfrm>
              <a:off x="8951928" y="1767538"/>
              <a:ext cx="1463644" cy="146364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0" name="椭圆 239"/>
            <p:cNvSpPr/>
            <p:nvPr/>
          </p:nvSpPr>
          <p:spPr>
            <a:xfrm>
              <a:off x="9108159" y="1921483"/>
              <a:ext cx="1155752" cy="115575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41" name="矩形 240"/>
          <p:cNvSpPr/>
          <p:nvPr/>
        </p:nvSpPr>
        <p:spPr>
          <a:xfrm>
            <a:off x="8853685" y="4792085"/>
            <a:ext cx="1660131" cy="36083"/>
          </a:xfrm>
          <a:prstGeom prst="rect">
            <a:avLst/>
          </a:prstGeom>
          <a:gradFill>
            <a:gsLst>
              <a:gs pos="0">
                <a:srgbClr val="D3D3D3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3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2" name="文本框 241"/>
          <p:cNvSpPr txBox="1"/>
          <p:nvPr/>
        </p:nvSpPr>
        <p:spPr>
          <a:xfrm>
            <a:off x="9168493" y="4914893"/>
            <a:ext cx="1030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04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9168493" y="2371974"/>
            <a:ext cx="1030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40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%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3" name="Text Box 4">
            <a:extLst>
              <a:ext uri="{FF2B5EF4-FFF2-40B4-BE49-F238E27FC236}">
                <a16:creationId xmlns:a16="http://schemas.microsoft.com/office/drawing/2014/main" id="{322D62BC-06AF-40ED-89C7-E5B5F7A553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1" y="384176"/>
            <a:ext cx="4602542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4" name="Text Box 5">
            <a:extLst>
              <a:ext uri="{FF2B5EF4-FFF2-40B4-BE49-F238E27FC236}">
                <a16:creationId xmlns:a16="http://schemas.microsoft.com/office/drawing/2014/main" id="{5B4A7BCC-C23C-4C72-A054-1C9B44294A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5" y="771526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4D14BB8-F50B-443C-9CDD-D8525BF9012B}"/>
              </a:ext>
            </a:extLst>
          </p:cNvPr>
          <p:cNvGrpSpPr/>
          <p:nvPr/>
        </p:nvGrpSpPr>
        <p:grpSpPr>
          <a:xfrm>
            <a:off x="1574054" y="3590421"/>
            <a:ext cx="2130114" cy="854073"/>
            <a:chOff x="874712" y="3408258"/>
            <a:chExt cx="2371844" cy="854073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B4B8CB44-5CD0-4F88-AF8D-C62DC5518D4D}"/>
                </a:ext>
              </a:extLst>
            </p:cNvPr>
            <p:cNvSpPr/>
            <p:nvPr/>
          </p:nvSpPr>
          <p:spPr>
            <a:xfrm>
              <a:off x="874712" y="3677812"/>
              <a:ext cx="2371844" cy="5845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A66FD972-315A-4304-A521-D4FDC8FB5786}"/>
                </a:ext>
              </a:extLst>
            </p:cNvPr>
            <p:cNvSpPr/>
            <p:nvPr/>
          </p:nvSpPr>
          <p:spPr>
            <a:xfrm>
              <a:off x="874712" y="3408258"/>
              <a:ext cx="2241974" cy="4378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1946186-CB3C-4098-AD9B-ADF46AD03622}"/>
              </a:ext>
            </a:extLst>
          </p:cNvPr>
          <p:cNvGrpSpPr/>
          <p:nvPr/>
        </p:nvGrpSpPr>
        <p:grpSpPr>
          <a:xfrm>
            <a:off x="3964828" y="3590421"/>
            <a:ext cx="2130114" cy="854073"/>
            <a:chOff x="874712" y="3408258"/>
            <a:chExt cx="2371844" cy="854073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E507A86E-5B6E-463B-886D-B8B56D4E748F}"/>
                </a:ext>
              </a:extLst>
            </p:cNvPr>
            <p:cNvSpPr/>
            <p:nvPr/>
          </p:nvSpPr>
          <p:spPr>
            <a:xfrm>
              <a:off x="874712" y="3677812"/>
              <a:ext cx="2371844" cy="5845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A02A56AA-DFC8-49DE-868F-0AA61915A747}"/>
                </a:ext>
              </a:extLst>
            </p:cNvPr>
            <p:cNvSpPr/>
            <p:nvPr/>
          </p:nvSpPr>
          <p:spPr>
            <a:xfrm>
              <a:off x="874712" y="3408258"/>
              <a:ext cx="2241974" cy="4378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176A31BD-CC19-4D5A-9B06-D8F94358CAA8}"/>
              </a:ext>
            </a:extLst>
          </p:cNvPr>
          <p:cNvGrpSpPr/>
          <p:nvPr/>
        </p:nvGrpSpPr>
        <p:grpSpPr>
          <a:xfrm>
            <a:off x="6313349" y="3602919"/>
            <a:ext cx="2130114" cy="854073"/>
            <a:chOff x="874712" y="3408258"/>
            <a:chExt cx="2371844" cy="854073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B11CDF65-7C19-4E77-8D07-F29726834B20}"/>
                </a:ext>
              </a:extLst>
            </p:cNvPr>
            <p:cNvSpPr/>
            <p:nvPr/>
          </p:nvSpPr>
          <p:spPr>
            <a:xfrm>
              <a:off x="874712" y="3677812"/>
              <a:ext cx="2371844" cy="5845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FE030B69-C12C-45FD-80A2-8B5F9FA34103}"/>
                </a:ext>
              </a:extLst>
            </p:cNvPr>
            <p:cNvSpPr/>
            <p:nvPr/>
          </p:nvSpPr>
          <p:spPr>
            <a:xfrm>
              <a:off x="874712" y="3408258"/>
              <a:ext cx="2241974" cy="4378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625B35E5-F7A7-4583-8F72-C0DE627D6F11}"/>
              </a:ext>
            </a:extLst>
          </p:cNvPr>
          <p:cNvGrpSpPr/>
          <p:nvPr/>
        </p:nvGrpSpPr>
        <p:grpSpPr>
          <a:xfrm>
            <a:off x="8705181" y="3615417"/>
            <a:ext cx="2130114" cy="878952"/>
            <a:chOff x="874712" y="3408258"/>
            <a:chExt cx="2371844" cy="878952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C25F1B7F-BC42-4506-9DB6-74126F50F238}"/>
                </a:ext>
              </a:extLst>
            </p:cNvPr>
            <p:cNvSpPr/>
            <p:nvPr/>
          </p:nvSpPr>
          <p:spPr>
            <a:xfrm>
              <a:off x="874712" y="3677812"/>
              <a:ext cx="2371844" cy="6093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106E295D-FBB0-4016-84E8-2B1D1D298592}"/>
                </a:ext>
              </a:extLst>
            </p:cNvPr>
            <p:cNvSpPr/>
            <p:nvPr/>
          </p:nvSpPr>
          <p:spPr>
            <a:xfrm>
              <a:off x="874712" y="3408258"/>
              <a:ext cx="2241974" cy="4378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017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900" decel="10000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900" decel="1000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2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900" decel="10000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5" dur="5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8" dur="500"/>
                                            <p:tgtEl>
                                              <p:spTgt spid="2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2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3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6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7" dur="5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0" dur="500"/>
                                            <p:tgtEl>
                                              <p:spTgt spid="2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3" dur="500"/>
                                            <p:tgtEl>
                                              <p:spTgt spid="2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6" dur="500"/>
                                            <p:tgtEl>
                                              <p:spTgt spid="2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9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0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0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0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7" grpId="0" animBg="1"/>
          <p:bldP spid="211" grpId="0" animBg="1"/>
          <p:bldP spid="212" grpId="0"/>
          <p:bldP spid="216" grpId="0"/>
          <p:bldP spid="217" grpId="0" animBg="1"/>
          <p:bldP spid="221" grpId="0" animBg="1"/>
          <p:bldP spid="222" grpId="0"/>
          <p:bldP spid="226" grpId="0"/>
          <p:bldP spid="227" grpId="0" animBg="1"/>
          <p:bldP spid="231" grpId="0" animBg="1"/>
          <p:bldP spid="232" grpId="0"/>
          <p:bldP spid="236" grpId="0"/>
          <p:bldP spid="237" grpId="0" animBg="1"/>
          <p:bldP spid="241" grpId="0" animBg="1"/>
          <p:bldP spid="242" grpId="0"/>
          <p:bldP spid="246" grpId="0"/>
          <p:bldP spid="43" grpId="0"/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900" decel="10000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900" decel="1000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2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900" decel="10000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5" dur="5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8" dur="500"/>
                                            <p:tgtEl>
                                              <p:spTgt spid="2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2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3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6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7" dur="5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0" dur="500"/>
                                            <p:tgtEl>
                                              <p:spTgt spid="2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3" dur="500"/>
                                            <p:tgtEl>
                                              <p:spTgt spid="2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6" dur="500"/>
                                            <p:tgtEl>
                                              <p:spTgt spid="2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7" grpId="0" animBg="1"/>
          <p:bldP spid="211" grpId="0" animBg="1"/>
          <p:bldP spid="212" grpId="0"/>
          <p:bldP spid="216" grpId="0"/>
          <p:bldP spid="217" grpId="0" animBg="1"/>
          <p:bldP spid="221" grpId="0" animBg="1"/>
          <p:bldP spid="222" grpId="0"/>
          <p:bldP spid="226" grpId="0"/>
          <p:bldP spid="227" grpId="0" animBg="1"/>
          <p:bldP spid="231" grpId="0" animBg="1"/>
          <p:bldP spid="232" grpId="0"/>
          <p:bldP spid="236" grpId="0"/>
          <p:bldP spid="237" grpId="0" animBg="1"/>
          <p:bldP spid="241" grpId="0" animBg="1"/>
          <p:bldP spid="242" grpId="0"/>
          <p:bldP spid="246" grpId="0"/>
          <p:bldP spid="43" grpId="0"/>
          <p:bldP spid="4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extBox 122"/>
          <p:cNvSpPr txBox="1"/>
          <p:nvPr/>
        </p:nvSpPr>
        <p:spPr>
          <a:xfrm>
            <a:off x="1878593" y="2620778"/>
            <a:ext cx="4217407" cy="2998004"/>
          </a:xfrm>
          <a:prstGeom prst="rect">
            <a:avLst/>
          </a:prstGeom>
          <a:noFill/>
        </p:spPr>
        <p:txBody>
          <a:bodyPr wrap="square" lIns="119637" tIns="59819" rIns="119637" bIns="598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85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</a:t>
            </a:r>
            <a:r>
              <a:rPr lang="zh-CN" altLang="en-US" sz="1558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一年来，在局领导的关怀和同志们的支持帮助下，在全体同志们的支持配合下，我服从工作安排，加强学习锻炼，认真履行职责，全方面提高完善了自己的思想认识、工作能力和综合素质，较好的完成了各项目标任务。虽然工作上经历过困难，但对我来说每一次都是很好的锻炼，感觉到自己逐渐成熟了。现将本年度工作做如下总结</a:t>
            </a:r>
            <a:r>
              <a:rPr lang="zh-CN" altLang="en-US" sz="155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：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2857838" y="1035880"/>
            <a:ext cx="1311697" cy="1191873"/>
            <a:chOff x="9445794" y="-97742"/>
            <a:chExt cx="1944496" cy="1766866"/>
          </a:xfrm>
        </p:grpSpPr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9445794" y="-97742"/>
              <a:ext cx="1944496" cy="1766866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 b="1">
                <a:cs typeface="+mn-ea"/>
                <a:sym typeface="+mn-lt"/>
              </a:endParaRPr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9481166" y="-65604"/>
              <a:ext cx="1873756" cy="1702590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 b="1">
                <a:cs typeface="+mn-ea"/>
                <a:sym typeface="+mn-lt"/>
              </a:endParaRPr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9715944" y="147729"/>
              <a:ext cx="1404195" cy="1275922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innerShdw blurRad="355600" dist="50800" dir="1890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194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897642" y="283825"/>
              <a:ext cx="1062698" cy="10845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154" b="1" dirty="0">
                  <a:solidFill>
                    <a:schemeClr val="bg1"/>
                  </a:solidFill>
                  <a:cs typeface="+mn-ea"/>
                  <a:sym typeface="+mn-lt"/>
                </a:rPr>
                <a:t>前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068816" y="1035879"/>
            <a:ext cx="1311697" cy="1191873"/>
            <a:chOff x="9445794" y="-97742"/>
            <a:chExt cx="1944496" cy="1766866"/>
          </a:xfrm>
        </p:grpSpPr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9445794" y="-97742"/>
              <a:ext cx="1944496" cy="1766866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 b="1">
                <a:cs typeface="+mn-ea"/>
                <a:sym typeface="+mn-lt"/>
              </a:endParaRPr>
            </a:p>
          </p:txBody>
        </p:sp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9481166" y="-65604"/>
              <a:ext cx="1873756" cy="1702590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 b="1">
                <a:cs typeface="+mn-ea"/>
                <a:sym typeface="+mn-lt"/>
              </a:endParaRPr>
            </a:p>
          </p:txBody>
        </p:sp>
        <p:sp>
          <p:nvSpPr>
            <p:cNvPr id="30" name="Freeform 6"/>
            <p:cNvSpPr>
              <a:spLocks/>
            </p:cNvSpPr>
            <p:nvPr/>
          </p:nvSpPr>
          <p:spPr bwMode="auto">
            <a:xfrm>
              <a:off x="9715944" y="147729"/>
              <a:ext cx="1404195" cy="1275922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innerShdw blurRad="355600" dist="50800" dir="1890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194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897642" y="283825"/>
              <a:ext cx="1062698" cy="10845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154" b="1" dirty="0">
                  <a:solidFill>
                    <a:schemeClr val="bg1"/>
                  </a:solidFill>
                  <a:cs typeface="+mn-ea"/>
                  <a:sym typeface="+mn-lt"/>
                </a:rPr>
                <a:t>言</a:t>
              </a:r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id="{884F030C-5C7C-408C-BCE6-7C6F39CC21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64" b="25200"/>
          <a:stretch/>
        </p:blipFill>
        <p:spPr>
          <a:xfrm flipH="1">
            <a:off x="7081768" y="914400"/>
            <a:ext cx="5110232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702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913290" y="5081013"/>
            <a:ext cx="8665810" cy="1040265"/>
            <a:chOff x="1913290" y="5081013"/>
            <a:chExt cx="8665810" cy="1040265"/>
          </a:xfrm>
        </p:grpSpPr>
        <p:cxnSp>
          <p:nvCxnSpPr>
            <p:cNvPr id="24" name="LineShape"/>
            <p:cNvCxnSpPr>
              <a:cxnSpLocks/>
            </p:cNvCxnSpPr>
            <p:nvPr/>
          </p:nvCxnSpPr>
          <p:spPr>
            <a:xfrm flipH="1">
              <a:off x="2014889" y="5081013"/>
              <a:ext cx="8316000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grpSp>
          <p:nvGrpSpPr>
            <p:cNvPr id="25" name="组合 24"/>
            <p:cNvGrpSpPr/>
            <p:nvPr/>
          </p:nvGrpSpPr>
          <p:grpSpPr>
            <a:xfrm>
              <a:off x="1913290" y="5197023"/>
              <a:ext cx="8665810" cy="924255"/>
              <a:chOff x="874712" y="3325188"/>
              <a:chExt cx="8665810" cy="924255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E3EB1709-6D20-4440-8800-976CC5E9712E}"/>
                  </a:ext>
                </a:extLst>
              </p:cNvPr>
              <p:cNvSpPr/>
              <p:nvPr/>
            </p:nvSpPr>
            <p:spPr>
              <a:xfrm>
                <a:off x="874712" y="3677812"/>
                <a:ext cx="8665810" cy="57163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XXX</a:t>
                </a:r>
                <a:r>
                  <a:rPr lang="zh-CN" altLang="en-US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给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你创意和</a:t>
                </a:r>
                <a:r>
                  <a:rPr lang="zh-CN" altLang="en-US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灵感</a:t>
                </a:r>
                <a:r>
                  <a:rPr lang="en-US" altLang="zh-CN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XXX</a:t>
                </a:r>
                <a:r>
                  <a:rPr lang="zh-CN" altLang="en-US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给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你创意和</a:t>
                </a:r>
                <a:r>
                  <a:rPr lang="zh-CN" altLang="en-US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灵感</a:t>
                </a:r>
                <a:r>
                  <a:rPr lang="en-US" altLang="zh-CN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XXX</a:t>
                </a:r>
                <a:r>
                  <a:rPr lang="zh-CN" altLang="en-US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给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你创意和</a:t>
                </a:r>
                <a:r>
                  <a:rPr lang="zh-CN" altLang="en-US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灵感</a:t>
                </a:r>
                <a:r>
                  <a:rPr lang="en-US" altLang="zh-CN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XXX</a:t>
                </a:r>
                <a:r>
                  <a:rPr lang="zh-CN" altLang="en-US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给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你创意和灵感</a:t>
                </a:r>
                <a:endPara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CBCE2F27-1948-4AAF-B7D2-B7B4F23C2784}"/>
                  </a:ext>
                </a:extLst>
              </p:cNvPr>
              <p:cNvSpPr/>
              <p:nvPr/>
            </p:nvSpPr>
            <p:spPr>
              <a:xfrm>
                <a:off x="874712" y="3325188"/>
                <a:ext cx="2241974" cy="40126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</a:t>
                </a:r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1913290" y="3061733"/>
            <a:ext cx="8665810" cy="1040265"/>
            <a:chOff x="1913290" y="5081013"/>
            <a:chExt cx="8665810" cy="1040265"/>
          </a:xfrm>
        </p:grpSpPr>
        <p:cxnSp>
          <p:nvCxnSpPr>
            <p:cNvPr id="30" name="LineShape"/>
            <p:cNvCxnSpPr>
              <a:cxnSpLocks/>
            </p:cNvCxnSpPr>
            <p:nvPr/>
          </p:nvCxnSpPr>
          <p:spPr>
            <a:xfrm flipH="1">
              <a:off x="2014889" y="5081013"/>
              <a:ext cx="8316000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grpSp>
          <p:nvGrpSpPr>
            <p:cNvPr id="31" name="组合 30"/>
            <p:cNvGrpSpPr/>
            <p:nvPr/>
          </p:nvGrpSpPr>
          <p:grpSpPr>
            <a:xfrm>
              <a:off x="1913290" y="5197023"/>
              <a:ext cx="8665810" cy="924255"/>
              <a:chOff x="874712" y="3325188"/>
              <a:chExt cx="8665810" cy="924255"/>
            </a:xfrm>
          </p:grpSpPr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E3EB1709-6D20-4440-8800-976CC5E9712E}"/>
                  </a:ext>
                </a:extLst>
              </p:cNvPr>
              <p:cNvSpPr/>
              <p:nvPr/>
            </p:nvSpPr>
            <p:spPr>
              <a:xfrm>
                <a:off x="874712" y="3677812"/>
                <a:ext cx="8665810" cy="57163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XXX</a:t>
                </a:r>
                <a:r>
                  <a:rPr lang="zh-CN" altLang="en-US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给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你创意和</a:t>
                </a:r>
                <a:r>
                  <a:rPr lang="zh-CN" altLang="en-US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灵感</a:t>
                </a:r>
                <a:r>
                  <a:rPr lang="en-US" altLang="zh-CN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XXX</a:t>
                </a:r>
                <a:r>
                  <a:rPr lang="zh-CN" altLang="en-US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给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你创意和</a:t>
                </a:r>
                <a:r>
                  <a:rPr lang="zh-CN" altLang="en-US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灵感</a:t>
                </a:r>
                <a:r>
                  <a:rPr lang="en-US" altLang="zh-CN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XXX</a:t>
                </a:r>
                <a:r>
                  <a:rPr lang="zh-CN" altLang="en-US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给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你创意和</a:t>
                </a:r>
                <a:r>
                  <a:rPr lang="zh-CN" altLang="en-US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灵感</a:t>
                </a:r>
                <a:r>
                  <a:rPr lang="en-US" altLang="zh-CN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XXX</a:t>
                </a:r>
                <a:r>
                  <a:rPr lang="zh-CN" altLang="en-US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给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你创意和灵感</a:t>
                </a:r>
                <a:endPara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CBCE2F27-1948-4AAF-B7D2-B7B4F23C2784}"/>
                  </a:ext>
                </a:extLst>
              </p:cNvPr>
              <p:cNvSpPr/>
              <p:nvPr/>
            </p:nvSpPr>
            <p:spPr>
              <a:xfrm>
                <a:off x="874712" y="3325188"/>
                <a:ext cx="2241974" cy="40126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</a:t>
                </a:r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1944914" y="2131903"/>
            <a:ext cx="8302172" cy="736079"/>
            <a:chOff x="1944914" y="2131903"/>
            <a:chExt cx="8302172" cy="736079"/>
          </a:xfrm>
        </p:grpSpPr>
        <p:grpSp>
          <p:nvGrpSpPr>
            <p:cNvPr id="35" name="组合 34"/>
            <p:cNvGrpSpPr/>
            <p:nvPr/>
          </p:nvGrpSpPr>
          <p:grpSpPr>
            <a:xfrm>
              <a:off x="1944914" y="2131903"/>
              <a:ext cx="8302172" cy="736079"/>
              <a:chOff x="1944914" y="2220214"/>
              <a:chExt cx="8302172" cy="736079"/>
            </a:xfrm>
          </p:grpSpPr>
          <p:sp>
            <p:nvSpPr>
              <p:cNvPr id="4" name="RelativeShape1"/>
              <p:cNvSpPr/>
              <p:nvPr/>
            </p:nvSpPr>
            <p:spPr>
              <a:xfrm>
                <a:off x="6132096" y="2423171"/>
                <a:ext cx="4114990" cy="33016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" name="ValueShape1"/>
              <p:cNvSpPr/>
              <p:nvPr/>
            </p:nvSpPr>
            <p:spPr>
              <a:xfrm>
                <a:off x="6132096" y="2423171"/>
                <a:ext cx="2861179" cy="33016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279400" dist="393700" dir="2700000" algn="tl" rotWithShape="0">
                  <a:prstClr val="black">
                    <a:alpha val="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" name="RelativeShape2"/>
              <p:cNvSpPr/>
              <p:nvPr/>
            </p:nvSpPr>
            <p:spPr>
              <a:xfrm flipH="1">
                <a:off x="1944914" y="2423171"/>
                <a:ext cx="4114989" cy="33016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" name="ValueShape2"/>
              <p:cNvSpPr/>
              <p:nvPr/>
            </p:nvSpPr>
            <p:spPr>
              <a:xfrm flipH="1">
                <a:off x="3950871" y="2423172"/>
                <a:ext cx="2109033" cy="33016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279400" dist="393700" dir="2700000" algn="tl" rotWithShape="0">
                  <a:prstClr val="black">
                    <a:alpha val="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" name="BackShape"/>
              <p:cNvSpPr/>
              <p:nvPr/>
            </p:nvSpPr>
            <p:spPr>
              <a:xfrm>
                <a:off x="5727960" y="2220214"/>
                <a:ext cx="736079" cy="73607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279400" dist="393700" dir="2700000" algn="tl" rotWithShape="0">
                  <a:prstClr val="black">
                    <a:alpha val="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" name="IconShape"/>
              <p:cNvSpPr>
                <a:spLocks noChangeAspect="1"/>
              </p:cNvSpPr>
              <p:nvPr/>
            </p:nvSpPr>
            <p:spPr bwMode="auto">
              <a:xfrm>
                <a:off x="5860392" y="2352520"/>
                <a:ext cx="471216" cy="471469"/>
              </a:xfrm>
              <a:custGeom>
                <a:avLst/>
                <a:gdLst>
                  <a:gd name="connsiteX0" fmla="*/ 94638 w 328437"/>
                  <a:gd name="connsiteY0" fmla="*/ 163513 h 328613"/>
                  <a:gd name="connsiteX1" fmla="*/ 95937 w 328437"/>
                  <a:gd name="connsiteY1" fmla="*/ 163513 h 328613"/>
                  <a:gd name="connsiteX2" fmla="*/ 134903 w 328437"/>
                  <a:gd name="connsiteY2" fmla="*/ 169971 h 328613"/>
                  <a:gd name="connsiteX3" fmla="*/ 136202 w 328437"/>
                  <a:gd name="connsiteY3" fmla="*/ 171262 h 328613"/>
                  <a:gd name="connsiteX4" fmla="*/ 136202 w 328437"/>
                  <a:gd name="connsiteY4" fmla="*/ 238422 h 328613"/>
                  <a:gd name="connsiteX5" fmla="*/ 136202 w 328437"/>
                  <a:gd name="connsiteY5" fmla="*/ 239713 h 328613"/>
                  <a:gd name="connsiteX6" fmla="*/ 134903 w 328437"/>
                  <a:gd name="connsiteY6" fmla="*/ 239713 h 328613"/>
                  <a:gd name="connsiteX7" fmla="*/ 133604 w 328437"/>
                  <a:gd name="connsiteY7" fmla="*/ 239713 h 328613"/>
                  <a:gd name="connsiteX8" fmla="*/ 94638 w 328437"/>
                  <a:gd name="connsiteY8" fmla="*/ 226798 h 328613"/>
                  <a:gd name="connsiteX9" fmla="*/ 93339 w 328437"/>
                  <a:gd name="connsiteY9" fmla="*/ 225506 h 328613"/>
                  <a:gd name="connsiteX10" fmla="*/ 93339 w 328437"/>
                  <a:gd name="connsiteY10" fmla="*/ 166096 h 328613"/>
                  <a:gd name="connsiteX11" fmla="*/ 94638 w 328437"/>
                  <a:gd name="connsiteY11" fmla="*/ 163513 h 328613"/>
                  <a:gd name="connsiteX12" fmla="*/ 45714 w 328437"/>
                  <a:gd name="connsiteY12" fmla="*/ 157163 h 328613"/>
                  <a:gd name="connsiteX13" fmla="*/ 48227 w 328437"/>
                  <a:gd name="connsiteY13" fmla="*/ 157163 h 328613"/>
                  <a:gd name="connsiteX14" fmla="*/ 74620 w 328437"/>
                  <a:gd name="connsiteY14" fmla="*/ 161051 h 328613"/>
                  <a:gd name="connsiteX15" fmla="*/ 75877 w 328437"/>
                  <a:gd name="connsiteY15" fmla="*/ 162347 h 328613"/>
                  <a:gd name="connsiteX16" fmla="*/ 75877 w 328437"/>
                  <a:gd name="connsiteY16" fmla="*/ 218071 h 328613"/>
                  <a:gd name="connsiteX17" fmla="*/ 74620 w 328437"/>
                  <a:gd name="connsiteY17" fmla="*/ 219367 h 328613"/>
                  <a:gd name="connsiteX18" fmla="*/ 73363 w 328437"/>
                  <a:gd name="connsiteY18" fmla="*/ 220663 h 328613"/>
                  <a:gd name="connsiteX19" fmla="*/ 46971 w 328437"/>
                  <a:gd name="connsiteY19" fmla="*/ 211592 h 328613"/>
                  <a:gd name="connsiteX20" fmla="*/ 45714 w 328437"/>
                  <a:gd name="connsiteY20" fmla="*/ 209000 h 328613"/>
                  <a:gd name="connsiteX21" fmla="*/ 45714 w 328437"/>
                  <a:gd name="connsiteY21" fmla="*/ 158459 h 328613"/>
                  <a:gd name="connsiteX22" fmla="*/ 45714 w 328437"/>
                  <a:gd name="connsiteY22" fmla="*/ 157163 h 328613"/>
                  <a:gd name="connsiteX23" fmla="*/ 34601 w 328437"/>
                  <a:gd name="connsiteY23" fmla="*/ 131763 h 328613"/>
                  <a:gd name="connsiteX24" fmla="*/ 34601 w 328437"/>
                  <a:gd name="connsiteY24" fmla="*/ 246063 h 328613"/>
                  <a:gd name="connsiteX25" fmla="*/ 161601 w 328437"/>
                  <a:gd name="connsiteY25" fmla="*/ 311151 h 328613"/>
                  <a:gd name="connsiteX26" fmla="*/ 161601 w 328437"/>
                  <a:gd name="connsiteY26" fmla="*/ 133351 h 328613"/>
                  <a:gd name="connsiteX27" fmla="*/ 134613 w 328437"/>
                  <a:gd name="connsiteY27" fmla="*/ 133351 h 328613"/>
                  <a:gd name="connsiteX28" fmla="*/ 235241 w 328437"/>
                  <a:gd name="connsiteY28" fmla="*/ 15875 h 328613"/>
                  <a:gd name="connsiteX29" fmla="*/ 147314 w 328437"/>
                  <a:gd name="connsiteY29" fmla="*/ 120775 h 328613"/>
                  <a:gd name="connsiteX30" fmla="*/ 165417 w 328437"/>
                  <a:gd name="connsiteY30" fmla="*/ 120775 h 328613"/>
                  <a:gd name="connsiteX31" fmla="*/ 171882 w 328437"/>
                  <a:gd name="connsiteY31" fmla="*/ 127251 h 328613"/>
                  <a:gd name="connsiteX32" fmla="*/ 171882 w 328437"/>
                  <a:gd name="connsiteY32" fmla="*/ 311150 h 328613"/>
                  <a:gd name="connsiteX33" fmla="*/ 222311 w 328437"/>
                  <a:gd name="connsiteY33" fmla="*/ 285249 h 328613"/>
                  <a:gd name="connsiteX34" fmla="*/ 222311 w 328437"/>
                  <a:gd name="connsiteY34" fmla="*/ 157037 h 328613"/>
                  <a:gd name="connsiteX35" fmla="*/ 223604 w 328437"/>
                  <a:gd name="connsiteY35" fmla="*/ 154447 h 328613"/>
                  <a:gd name="connsiteX36" fmla="*/ 257223 w 328437"/>
                  <a:gd name="connsiteY36" fmla="*/ 151857 h 328613"/>
                  <a:gd name="connsiteX37" fmla="*/ 258516 w 328437"/>
                  <a:gd name="connsiteY37" fmla="*/ 151857 h 328613"/>
                  <a:gd name="connsiteX38" fmla="*/ 259809 w 328437"/>
                  <a:gd name="connsiteY38" fmla="*/ 153152 h 328613"/>
                  <a:gd name="connsiteX39" fmla="*/ 259809 w 328437"/>
                  <a:gd name="connsiteY39" fmla="*/ 265823 h 328613"/>
                  <a:gd name="connsiteX40" fmla="*/ 293429 w 328437"/>
                  <a:gd name="connsiteY40" fmla="*/ 247692 h 328613"/>
                  <a:gd name="connsiteX41" fmla="*/ 294722 w 328437"/>
                  <a:gd name="connsiteY41" fmla="*/ 118185 h 328613"/>
                  <a:gd name="connsiteX42" fmla="*/ 296015 w 328437"/>
                  <a:gd name="connsiteY42" fmla="*/ 114300 h 328613"/>
                  <a:gd name="connsiteX43" fmla="*/ 301187 w 328437"/>
                  <a:gd name="connsiteY43" fmla="*/ 111710 h 328613"/>
                  <a:gd name="connsiteX44" fmla="*/ 307652 w 328437"/>
                  <a:gd name="connsiteY44" fmla="*/ 113005 h 328613"/>
                  <a:gd name="connsiteX45" fmla="*/ 235241 w 328437"/>
                  <a:gd name="connsiteY45" fmla="*/ 15875 h 328613"/>
                  <a:gd name="connsiteX46" fmla="*/ 235348 w 328437"/>
                  <a:gd name="connsiteY46" fmla="*/ 0 h 328613"/>
                  <a:gd name="connsiteX47" fmla="*/ 239233 w 328437"/>
                  <a:gd name="connsiteY47" fmla="*/ 0 h 328613"/>
                  <a:gd name="connsiteX48" fmla="*/ 241823 w 328437"/>
                  <a:gd name="connsiteY48" fmla="*/ 2598 h 328613"/>
                  <a:gd name="connsiteX49" fmla="*/ 327286 w 328437"/>
                  <a:gd name="connsiteY49" fmla="*/ 115599 h 328613"/>
                  <a:gd name="connsiteX50" fmla="*/ 327286 w 328437"/>
                  <a:gd name="connsiteY50" fmla="*/ 123392 h 328613"/>
                  <a:gd name="connsiteX51" fmla="*/ 322107 w 328437"/>
                  <a:gd name="connsiteY51" fmla="*/ 125990 h 328613"/>
                  <a:gd name="connsiteX52" fmla="*/ 307863 w 328437"/>
                  <a:gd name="connsiteY52" fmla="*/ 124691 h 328613"/>
                  <a:gd name="connsiteX53" fmla="*/ 307863 w 328437"/>
                  <a:gd name="connsiteY53" fmla="*/ 251980 h 328613"/>
                  <a:gd name="connsiteX54" fmla="*/ 303978 w 328437"/>
                  <a:gd name="connsiteY54" fmla="*/ 257175 h 328613"/>
                  <a:gd name="connsiteX55" fmla="*/ 169308 w 328437"/>
                  <a:gd name="connsiteY55" fmla="*/ 327314 h 328613"/>
                  <a:gd name="connsiteX56" fmla="*/ 166718 w 328437"/>
                  <a:gd name="connsiteY56" fmla="*/ 328613 h 328613"/>
                  <a:gd name="connsiteX57" fmla="*/ 164129 w 328437"/>
                  <a:gd name="connsiteY57" fmla="*/ 327314 h 328613"/>
                  <a:gd name="connsiteX58" fmla="*/ 25574 w 328437"/>
                  <a:gd name="connsiteY58" fmla="*/ 254578 h 328613"/>
                  <a:gd name="connsiteX59" fmla="*/ 21689 w 328437"/>
                  <a:gd name="connsiteY59" fmla="*/ 249382 h 328613"/>
                  <a:gd name="connsiteX60" fmla="*/ 21689 w 328437"/>
                  <a:gd name="connsiteY60" fmla="*/ 129887 h 328613"/>
                  <a:gd name="connsiteX61" fmla="*/ 6150 w 328437"/>
                  <a:gd name="connsiteY61" fmla="*/ 129887 h 328613"/>
                  <a:gd name="connsiteX62" fmla="*/ 971 w 328437"/>
                  <a:gd name="connsiteY62" fmla="*/ 127289 h 328613"/>
                  <a:gd name="connsiteX63" fmla="*/ 971 w 328437"/>
                  <a:gd name="connsiteY63" fmla="*/ 120795 h 328613"/>
                  <a:gd name="connsiteX64" fmla="*/ 34638 w 328437"/>
                  <a:gd name="connsiteY64" fmla="*/ 54552 h 328613"/>
                  <a:gd name="connsiteX65" fmla="*/ 38523 w 328437"/>
                  <a:gd name="connsiteY65" fmla="*/ 50656 h 328613"/>
                  <a:gd name="connsiteX66" fmla="*/ 59241 w 328437"/>
                  <a:gd name="connsiteY66" fmla="*/ 45460 h 328613"/>
                  <a:gd name="connsiteX67" fmla="*/ 59241 w 328437"/>
                  <a:gd name="connsiteY67" fmla="*/ 27276 h 328613"/>
                  <a:gd name="connsiteX68" fmla="*/ 63126 w 328437"/>
                  <a:gd name="connsiteY68" fmla="*/ 20782 h 328613"/>
                  <a:gd name="connsiteX69" fmla="*/ 83844 w 328437"/>
                  <a:gd name="connsiteY69" fmla="*/ 14287 h 328613"/>
                  <a:gd name="connsiteX70" fmla="*/ 85139 w 328437"/>
                  <a:gd name="connsiteY70" fmla="*/ 14287 h 328613"/>
                  <a:gd name="connsiteX71" fmla="*/ 86434 w 328437"/>
                  <a:gd name="connsiteY71" fmla="*/ 14287 h 328613"/>
                  <a:gd name="connsiteX72" fmla="*/ 98088 w 328437"/>
                  <a:gd name="connsiteY72" fmla="*/ 16885 h 328613"/>
                  <a:gd name="connsiteX73" fmla="*/ 103268 w 328437"/>
                  <a:gd name="connsiteY73" fmla="*/ 22081 h 328613"/>
                  <a:gd name="connsiteX74" fmla="*/ 103268 w 328437"/>
                  <a:gd name="connsiteY74" fmla="*/ 33771 h 328613"/>
                  <a:gd name="connsiteX75" fmla="*/ 235348 w 328437"/>
                  <a:gd name="connsiteY75" fmla="*/ 0 h 32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8437" h="328613">
                    <a:moveTo>
                      <a:pt x="94638" y="163513"/>
                    </a:moveTo>
                    <a:cubicBezTo>
                      <a:pt x="94638" y="163513"/>
                      <a:pt x="95937" y="163513"/>
                      <a:pt x="95937" y="163513"/>
                    </a:cubicBezTo>
                    <a:cubicBezTo>
                      <a:pt x="95937" y="163513"/>
                      <a:pt x="95937" y="163513"/>
                      <a:pt x="134903" y="169971"/>
                    </a:cubicBezTo>
                    <a:cubicBezTo>
                      <a:pt x="136202" y="169971"/>
                      <a:pt x="136202" y="169971"/>
                      <a:pt x="136202" y="171262"/>
                    </a:cubicBezTo>
                    <a:cubicBezTo>
                      <a:pt x="136202" y="171262"/>
                      <a:pt x="136202" y="171262"/>
                      <a:pt x="136202" y="238422"/>
                    </a:cubicBezTo>
                    <a:cubicBezTo>
                      <a:pt x="136202" y="238422"/>
                      <a:pt x="136202" y="239713"/>
                      <a:pt x="136202" y="239713"/>
                    </a:cubicBezTo>
                    <a:cubicBezTo>
                      <a:pt x="134903" y="239713"/>
                      <a:pt x="134903" y="239713"/>
                      <a:pt x="134903" y="239713"/>
                    </a:cubicBezTo>
                    <a:cubicBezTo>
                      <a:pt x="134903" y="239713"/>
                      <a:pt x="134903" y="239713"/>
                      <a:pt x="133604" y="239713"/>
                    </a:cubicBezTo>
                    <a:cubicBezTo>
                      <a:pt x="133604" y="239713"/>
                      <a:pt x="133604" y="239713"/>
                      <a:pt x="94638" y="226798"/>
                    </a:cubicBezTo>
                    <a:cubicBezTo>
                      <a:pt x="94638" y="226798"/>
                      <a:pt x="93339" y="225506"/>
                      <a:pt x="93339" y="225506"/>
                    </a:cubicBezTo>
                    <a:cubicBezTo>
                      <a:pt x="93339" y="225506"/>
                      <a:pt x="93339" y="225506"/>
                      <a:pt x="93339" y="166096"/>
                    </a:cubicBezTo>
                    <a:cubicBezTo>
                      <a:pt x="93339" y="164805"/>
                      <a:pt x="94638" y="164805"/>
                      <a:pt x="94638" y="163513"/>
                    </a:cubicBezTo>
                    <a:close/>
                    <a:moveTo>
                      <a:pt x="45714" y="157163"/>
                    </a:moveTo>
                    <a:cubicBezTo>
                      <a:pt x="46971" y="157163"/>
                      <a:pt x="46971" y="157163"/>
                      <a:pt x="48227" y="157163"/>
                    </a:cubicBezTo>
                    <a:cubicBezTo>
                      <a:pt x="48227" y="157163"/>
                      <a:pt x="48227" y="157163"/>
                      <a:pt x="74620" y="161051"/>
                    </a:cubicBezTo>
                    <a:cubicBezTo>
                      <a:pt x="74620" y="161051"/>
                      <a:pt x="75877" y="161051"/>
                      <a:pt x="75877" y="162347"/>
                    </a:cubicBezTo>
                    <a:cubicBezTo>
                      <a:pt x="75877" y="162347"/>
                      <a:pt x="75877" y="162347"/>
                      <a:pt x="75877" y="218071"/>
                    </a:cubicBezTo>
                    <a:cubicBezTo>
                      <a:pt x="75877" y="219367"/>
                      <a:pt x="75877" y="219367"/>
                      <a:pt x="74620" y="219367"/>
                    </a:cubicBezTo>
                    <a:cubicBezTo>
                      <a:pt x="74620" y="220663"/>
                      <a:pt x="74620" y="220663"/>
                      <a:pt x="73363" y="220663"/>
                    </a:cubicBezTo>
                    <a:cubicBezTo>
                      <a:pt x="73363" y="220663"/>
                      <a:pt x="73363" y="220663"/>
                      <a:pt x="46971" y="211592"/>
                    </a:cubicBezTo>
                    <a:cubicBezTo>
                      <a:pt x="45714" y="210296"/>
                      <a:pt x="45714" y="210296"/>
                      <a:pt x="45714" y="209000"/>
                    </a:cubicBezTo>
                    <a:cubicBezTo>
                      <a:pt x="45714" y="209000"/>
                      <a:pt x="45714" y="209000"/>
                      <a:pt x="45714" y="158459"/>
                    </a:cubicBezTo>
                    <a:cubicBezTo>
                      <a:pt x="45714" y="158459"/>
                      <a:pt x="45714" y="157163"/>
                      <a:pt x="45714" y="157163"/>
                    </a:cubicBezTo>
                    <a:close/>
                    <a:moveTo>
                      <a:pt x="34601" y="131763"/>
                    </a:moveTo>
                    <a:lnTo>
                      <a:pt x="34601" y="246063"/>
                    </a:lnTo>
                    <a:lnTo>
                      <a:pt x="161601" y="311151"/>
                    </a:lnTo>
                    <a:lnTo>
                      <a:pt x="161601" y="133351"/>
                    </a:lnTo>
                    <a:lnTo>
                      <a:pt x="134613" y="133351"/>
                    </a:lnTo>
                    <a:close/>
                    <a:moveTo>
                      <a:pt x="235241" y="15875"/>
                    </a:moveTo>
                    <a:cubicBezTo>
                      <a:pt x="235241" y="15875"/>
                      <a:pt x="235241" y="15875"/>
                      <a:pt x="147314" y="120775"/>
                    </a:cubicBezTo>
                    <a:cubicBezTo>
                      <a:pt x="147314" y="120775"/>
                      <a:pt x="147314" y="120775"/>
                      <a:pt x="165417" y="120775"/>
                    </a:cubicBezTo>
                    <a:cubicBezTo>
                      <a:pt x="169296" y="120775"/>
                      <a:pt x="171882" y="123365"/>
                      <a:pt x="171882" y="127251"/>
                    </a:cubicBezTo>
                    <a:cubicBezTo>
                      <a:pt x="171882" y="127251"/>
                      <a:pt x="171882" y="127251"/>
                      <a:pt x="171882" y="311150"/>
                    </a:cubicBezTo>
                    <a:cubicBezTo>
                      <a:pt x="171882" y="311150"/>
                      <a:pt x="171882" y="311150"/>
                      <a:pt x="222311" y="285249"/>
                    </a:cubicBezTo>
                    <a:cubicBezTo>
                      <a:pt x="222311" y="285249"/>
                      <a:pt x="222311" y="285249"/>
                      <a:pt x="222311" y="157037"/>
                    </a:cubicBezTo>
                    <a:cubicBezTo>
                      <a:pt x="222311" y="155742"/>
                      <a:pt x="222311" y="154447"/>
                      <a:pt x="223604" y="154447"/>
                    </a:cubicBezTo>
                    <a:cubicBezTo>
                      <a:pt x="223604" y="154447"/>
                      <a:pt x="223604" y="154447"/>
                      <a:pt x="257223" y="151857"/>
                    </a:cubicBezTo>
                    <a:cubicBezTo>
                      <a:pt x="257223" y="151857"/>
                      <a:pt x="258516" y="151857"/>
                      <a:pt x="258516" y="151857"/>
                    </a:cubicBezTo>
                    <a:cubicBezTo>
                      <a:pt x="258516" y="153152"/>
                      <a:pt x="259809" y="153152"/>
                      <a:pt x="259809" y="153152"/>
                    </a:cubicBezTo>
                    <a:cubicBezTo>
                      <a:pt x="259809" y="153152"/>
                      <a:pt x="259809" y="153152"/>
                      <a:pt x="259809" y="265823"/>
                    </a:cubicBezTo>
                    <a:cubicBezTo>
                      <a:pt x="259809" y="265823"/>
                      <a:pt x="259809" y="265823"/>
                      <a:pt x="293429" y="247692"/>
                    </a:cubicBezTo>
                    <a:cubicBezTo>
                      <a:pt x="293429" y="247692"/>
                      <a:pt x="293429" y="247692"/>
                      <a:pt x="294722" y="118185"/>
                    </a:cubicBezTo>
                    <a:cubicBezTo>
                      <a:pt x="294722" y="116890"/>
                      <a:pt x="294722" y="115595"/>
                      <a:pt x="296015" y="114300"/>
                    </a:cubicBezTo>
                    <a:cubicBezTo>
                      <a:pt x="297308" y="113005"/>
                      <a:pt x="298601" y="111710"/>
                      <a:pt x="301187" y="111710"/>
                    </a:cubicBezTo>
                    <a:lnTo>
                      <a:pt x="307652" y="113005"/>
                    </a:lnTo>
                    <a:cubicBezTo>
                      <a:pt x="307652" y="113005"/>
                      <a:pt x="307652" y="113005"/>
                      <a:pt x="235241" y="15875"/>
                    </a:cubicBezTo>
                    <a:close/>
                    <a:moveTo>
                      <a:pt x="235348" y="0"/>
                    </a:moveTo>
                    <a:cubicBezTo>
                      <a:pt x="235348" y="0"/>
                      <a:pt x="237938" y="0"/>
                      <a:pt x="239233" y="0"/>
                    </a:cubicBezTo>
                    <a:cubicBezTo>
                      <a:pt x="241823" y="1299"/>
                      <a:pt x="241823" y="2598"/>
                      <a:pt x="241823" y="2598"/>
                    </a:cubicBezTo>
                    <a:cubicBezTo>
                      <a:pt x="241823" y="2598"/>
                      <a:pt x="241823" y="2598"/>
                      <a:pt x="327286" y="115599"/>
                    </a:cubicBezTo>
                    <a:cubicBezTo>
                      <a:pt x="327286" y="115599"/>
                      <a:pt x="329876" y="119496"/>
                      <a:pt x="327286" y="123392"/>
                    </a:cubicBezTo>
                    <a:cubicBezTo>
                      <a:pt x="324697" y="125990"/>
                      <a:pt x="322107" y="125990"/>
                      <a:pt x="322107" y="125990"/>
                    </a:cubicBezTo>
                    <a:cubicBezTo>
                      <a:pt x="322107" y="125990"/>
                      <a:pt x="322107" y="125990"/>
                      <a:pt x="307863" y="124691"/>
                    </a:cubicBezTo>
                    <a:cubicBezTo>
                      <a:pt x="307863" y="124691"/>
                      <a:pt x="307863" y="124691"/>
                      <a:pt x="307863" y="251980"/>
                    </a:cubicBezTo>
                    <a:cubicBezTo>
                      <a:pt x="307863" y="254578"/>
                      <a:pt x="306568" y="255877"/>
                      <a:pt x="303978" y="257175"/>
                    </a:cubicBezTo>
                    <a:cubicBezTo>
                      <a:pt x="303978" y="257175"/>
                      <a:pt x="303978" y="257175"/>
                      <a:pt x="169308" y="327314"/>
                    </a:cubicBezTo>
                    <a:cubicBezTo>
                      <a:pt x="169308" y="327314"/>
                      <a:pt x="168013" y="328613"/>
                      <a:pt x="166718" y="328613"/>
                    </a:cubicBezTo>
                    <a:cubicBezTo>
                      <a:pt x="165424" y="328613"/>
                      <a:pt x="164129" y="327314"/>
                      <a:pt x="164129" y="327314"/>
                    </a:cubicBezTo>
                    <a:cubicBezTo>
                      <a:pt x="164129" y="327314"/>
                      <a:pt x="164129" y="327314"/>
                      <a:pt x="25574" y="254578"/>
                    </a:cubicBezTo>
                    <a:cubicBezTo>
                      <a:pt x="22984" y="254578"/>
                      <a:pt x="21689" y="251980"/>
                      <a:pt x="21689" y="249382"/>
                    </a:cubicBezTo>
                    <a:cubicBezTo>
                      <a:pt x="21689" y="249382"/>
                      <a:pt x="21689" y="249382"/>
                      <a:pt x="21689" y="129887"/>
                    </a:cubicBezTo>
                    <a:cubicBezTo>
                      <a:pt x="21689" y="129887"/>
                      <a:pt x="21689" y="129887"/>
                      <a:pt x="6150" y="129887"/>
                    </a:cubicBezTo>
                    <a:cubicBezTo>
                      <a:pt x="3561" y="129887"/>
                      <a:pt x="2266" y="128588"/>
                      <a:pt x="971" y="127289"/>
                    </a:cubicBezTo>
                    <a:cubicBezTo>
                      <a:pt x="-324" y="125990"/>
                      <a:pt x="-324" y="123392"/>
                      <a:pt x="971" y="120795"/>
                    </a:cubicBezTo>
                    <a:cubicBezTo>
                      <a:pt x="971" y="120795"/>
                      <a:pt x="971" y="120795"/>
                      <a:pt x="34638" y="54552"/>
                    </a:cubicBezTo>
                    <a:cubicBezTo>
                      <a:pt x="35933" y="51955"/>
                      <a:pt x="37228" y="51955"/>
                      <a:pt x="38523" y="50656"/>
                    </a:cubicBezTo>
                    <a:cubicBezTo>
                      <a:pt x="38523" y="50656"/>
                      <a:pt x="38523" y="50656"/>
                      <a:pt x="59241" y="45460"/>
                    </a:cubicBezTo>
                    <a:cubicBezTo>
                      <a:pt x="59241" y="45460"/>
                      <a:pt x="59241" y="45460"/>
                      <a:pt x="59241" y="27276"/>
                    </a:cubicBezTo>
                    <a:cubicBezTo>
                      <a:pt x="59241" y="24678"/>
                      <a:pt x="60536" y="22081"/>
                      <a:pt x="63126" y="20782"/>
                    </a:cubicBezTo>
                    <a:cubicBezTo>
                      <a:pt x="63126" y="20782"/>
                      <a:pt x="63126" y="20782"/>
                      <a:pt x="83844" y="14287"/>
                    </a:cubicBezTo>
                    <a:cubicBezTo>
                      <a:pt x="83844" y="14287"/>
                      <a:pt x="83844" y="14287"/>
                      <a:pt x="85139" y="14287"/>
                    </a:cubicBezTo>
                    <a:cubicBezTo>
                      <a:pt x="86434" y="14287"/>
                      <a:pt x="86434" y="14287"/>
                      <a:pt x="86434" y="14287"/>
                    </a:cubicBezTo>
                    <a:cubicBezTo>
                      <a:pt x="86434" y="14287"/>
                      <a:pt x="86434" y="14287"/>
                      <a:pt x="98088" y="16885"/>
                    </a:cubicBezTo>
                    <a:cubicBezTo>
                      <a:pt x="100678" y="16885"/>
                      <a:pt x="103268" y="19483"/>
                      <a:pt x="103268" y="22081"/>
                    </a:cubicBezTo>
                    <a:cubicBezTo>
                      <a:pt x="103268" y="22081"/>
                      <a:pt x="103268" y="22081"/>
                      <a:pt x="103268" y="33771"/>
                    </a:cubicBezTo>
                    <a:cubicBezTo>
                      <a:pt x="103268" y="33771"/>
                      <a:pt x="103268" y="33771"/>
                      <a:pt x="2353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CBCE2F27-1948-4AAF-B7D2-B7B4F23C2784}"/>
                </a:ext>
              </a:extLst>
            </p:cNvPr>
            <p:cNvSpPr/>
            <p:nvPr/>
          </p:nvSpPr>
          <p:spPr>
            <a:xfrm>
              <a:off x="4041946" y="2282521"/>
              <a:ext cx="2241974" cy="3942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b="1" dirty="0">
                  <a:solidFill>
                    <a:schemeClr val="bg1"/>
                  </a:solidFill>
                </a:rPr>
                <a:t>52%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CBCE2F27-1948-4AAF-B7D2-B7B4F23C2784}"/>
                </a:ext>
              </a:extLst>
            </p:cNvPr>
            <p:cNvSpPr/>
            <p:nvPr/>
          </p:nvSpPr>
          <p:spPr>
            <a:xfrm>
              <a:off x="6688056" y="2282521"/>
              <a:ext cx="2241974" cy="3942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b="1" dirty="0">
                  <a:solidFill>
                    <a:schemeClr val="bg1"/>
                  </a:solidFill>
                </a:rPr>
                <a:t>76%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944914" y="4151183"/>
            <a:ext cx="8302172" cy="736079"/>
            <a:chOff x="1944914" y="4151183"/>
            <a:chExt cx="8302172" cy="736079"/>
          </a:xfrm>
        </p:grpSpPr>
        <p:grpSp>
          <p:nvGrpSpPr>
            <p:cNvPr id="34" name="组合 33"/>
            <p:cNvGrpSpPr/>
            <p:nvPr/>
          </p:nvGrpSpPr>
          <p:grpSpPr>
            <a:xfrm>
              <a:off x="1944914" y="4151183"/>
              <a:ext cx="8302172" cy="736079"/>
              <a:chOff x="1944914" y="4152725"/>
              <a:chExt cx="8302172" cy="736079"/>
            </a:xfrm>
          </p:grpSpPr>
          <p:sp>
            <p:nvSpPr>
              <p:cNvPr id="16" name="RelativeShape1"/>
              <p:cNvSpPr/>
              <p:nvPr/>
            </p:nvSpPr>
            <p:spPr>
              <a:xfrm>
                <a:off x="6132096" y="4355682"/>
                <a:ext cx="4114990" cy="33016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ValueShape1"/>
              <p:cNvSpPr/>
              <p:nvPr/>
            </p:nvSpPr>
            <p:spPr>
              <a:xfrm>
                <a:off x="6132096" y="4355682"/>
                <a:ext cx="1786005" cy="33016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279400" dist="393700" dir="2700000" algn="tl" rotWithShape="0">
                  <a:prstClr val="black">
                    <a:alpha val="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RelativeShape2"/>
              <p:cNvSpPr/>
              <p:nvPr/>
            </p:nvSpPr>
            <p:spPr>
              <a:xfrm flipH="1">
                <a:off x="1944914" y="4355682"/>
                <a:ext cx="4114989" cy="33016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ValueShape2"/>
              <p:cNvSpPr/>
              <p:nvPr/>
            </p:nvSpPr>
            <p:spPr>
              <a:xfrm flipH="1">
                <a:off x="3205424" y="4355683"/>
                <a:ext cx="2854480" cy="33016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279400" dist="393700" dir="2700000" algn="tl" rotWithShape="0">
                  <a:prstClr val="black">
                    <a:alpha val="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BackShape"/>
              <p:cNvSpPr/>
              <p:nvPr/>
            </p:nvSpPr>
            <p:spPr>
              <a:xfrm>
                <a:off x="5727960" y="4152725"/>
                <a:ext cx="736079" cy="73607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279400" dist="393700" dir="2700000" algn="tl" rotWithShape="0">
                  <a:prstClr val="black">
                    <a:alpha val="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IconShape"/>
              <p:cNvSpPr>
                <a:spLocks noChangeAspect="1"/>
              </p:cNvSpPr>
              <p:nvPr/>
            </p:nvSpPr>
            <p:spPr bwMode="auto">
              <a:xfrm>
                <a:off x="5860392" y="4285031"/>
                <a:ext cx="471216" cy="471469"/>
              </a:xfrm>
              <a:custGeom>
                <a:avLst/>
                <a:gdLst>
                  <a:gd name="connsiteX0" fmla="*/ 94638 w 328437"/>
                  <a:gd name="connsiteY0" fmla="*/ 163513 h 328613"/>
                  <a:gd name="connsiteX1" fmla="*/ 95937 w 328437"/>
                  <a:gd name="connsiteY1" fmla="*/ 163513 h 328613"/>
                  <a:gd name="connsiteX2" fmla="*/ 134903 w 328437"/>
                  <a:gd name="connsiteY2" fmla="*/ 169971 h 328613"/>
                  <a:gd name="connsiteX3" fmla="*/ 136202 w 328437"/>
                  <a:gd name="connsiteY3" fmla="*/ 171262 h 328613"/>
                  <a:gd name="connsiteX4" fmla="*/ 136202 w 328437"/>
                  <a:gd name="connsiteY4" fmla="*/ 238422 h 328613"/>
                  <a:gd name="connsiteX5" fmla="*/ 136202 w 328437"/>
                  <a:gd name="connsiteY5" fmla="*/ 239713 h 328613"/>
                  <a:gd name="connsiteX6" fmla="*/ 134903 w 328437"/>
                  <a:gd name="connsiteY6" fmla="*/ 239713 h 328613"/>
                  <a:gd name="connsiteX7" fmla="*/ 133604 w 328437"/>
                  <a:gd name="connsiteY7" fmla="*/ 239713 h 328613"/>
                  <a:gd name="connsiteX8" fmla="*/ 94638 w 328437"/>
                  <a:gd name="connsiteY8" fmla="*/ 226798 h 328613"/>
                  <a:gd name="connsiteX9" fmla="*/ 93339 w 328437"/>
                  <a:gd name="connsiteY9" fmla="*/ 225506 h 328613"/>
                  <a:gd name="connsiteX10" fmla="*/ 93339 w 328437"/>
                  <a:gd name="connsiteY10" fmla="*/ 166096 h 328613"/>
                  <a:gd name="connsiteX11" fmla="*/ 94638 w 328437"/>
                  <a:gd name="connsiteY11" fmla="*/ 163513 h 328613"/>
                  <a:gd name="connsiteX12" fmla="*/ 45714 w 328437"/>
                  <a:gd name="connsiteY12" fmla="*/ 157163 h 328613"/>
                  <a:gd name="connsiteX13" fmla="*/ 48227 w 328437"/>
                  <a:gd name="connsiteY13" fmla="*/ 157163 h 328613"/>
                  <a:gd name="connsiteX14" fmla="*/ 74620 w 328437"/>
                  <a:gd name="connsiteY14" fmla="*/ 161051 h 328613"/>
                  <a:gd name="connsiteX15" fmla="*/ 75877 w 328437"/>
                  <a:gd name="connsiteY15" fmla="*/ 162347 h 328613"/>
                  <a:gd name="connsiteX16" fmla="*/ 75877 w 328437"/>
                  <a:gd name="connsiteY16" fmla="*/ 218071 h 328613"/>
                  <a:gd name="connsiteX17" fmla="*/ 74620 w 328437"/>
                  <a:gd name="connsiteY17" fmla="*/ 219367 h 328613"/>
                  <a:gd name="connsiteX18" fmla="*/ 73363 w 328437"/>
                  <a:gd name="connsiteY18" fmla="*/ 220663 h 328613"/>
                  <a:gd name="connsiteX19" fmla="*/ 46971 w 328437"/>
                  <a:gd name="connsiteY19" fmla="*/ 211592 h 328613"/>
                  <a:gd name="connsiteX20" fmla="*/ 45714 w 328437"/>
                  <a:gd name="connsiteY20" fmla="*/ 209000 h 328613"/>
                  <a:gd name="connsiteX21" fmla="*/ 45714 w 328437"/>
                  <a:gd name="connsiteY21" fmla="*/ 158459 h 328613"/>
                  <a:gd name="connsiteX22" fmla="*/ 45714 w 328437"/>
                  <a:gd name="connsiteY22" fmla="*/ 157163 h 328613"/>
                  <a:gd name="connsiteX23" fmla="*/ 34601 w 328437"/>
                  <a:gd name="connsiteY23" fmla="*/ 131763 h 328613"/>
                  <a:gd name="connsiteX24" fmla="*/ 34601 w 328437"/>
                  <a:gd name="connsiteY24" fmla="*/ 246063 h 328613"/>
                  <a:gd name="connsiteX25" fmla="*/ 161601 w 328437"/>
                  <a:gd name="connsiteY25" fmla="*/ 311151 h 328613"/>
                  <a:gd name="connsiteX26" fmla="*/ 161601 w 328437"/>
                  <a:gd name="connsiteY26" fmla="*/ 133351 h 328613"/>
                  <a:gd name="connsiteX27" fmla="*/ 134613 w 328437"/>
                  <a:gd name="connsiteY27" fmla="*/ 133351 h 328613"/>
                  <a:gd name="connsiteX28" fmla="*/ 235241 w 328437"/>
                  <a:gd name="connsiteY28" fmla="*/ 15875 h 328613"/>
                  <a:gd name="connsiteX29" fmla="*/ 147314 w 328437"/>
                  <a:gd name="connsiteY29" fmla="*/ 120775 h 328613"/>
                  <a:gd name="connsiteX30" fmla="*/ 165417 w 328437"/>
                  <a:gd name="connsiteY30" fmla="*/ 120775 h 328613"/>
                  <a:gd name="connsiteX31" fmla="*/ 171882 w 328437"/>
                  <a:gd name="connsiteY31" fmla="*/ 127251 h 328613"/>
                  <a:gd name="connsiteX32" fmla="*/ 171882 w 328437"/>
                  <a:gd name="connsiteY32" fmla="*/ 311150 h 328613"/>
                  <a:gd name="connsiteX33" fmla="*/ 222311 w 328437"/>
                  <a:gd name="connsiteY33" fmla="*/ 285249 h 328613"/>
                  <a:gd name="connsiteX34" fmla="*/ 222311 w 328437"/>
                  <a:gd name="connsiteY34" fmla="*/ 157037 h 328613"/>
                  <a:gd name="connsiteX35" fmla="*/ 223604 w 328437"/>
                  <a:gd name="connsiteY35" fmla="*/ 154447 h 328613"/>
                  <a:gd name="connsiteX36" fmla="*/ 257223 w 328437"/>
                  <a:gd name="connsiteY36" fmla="*/ 151857 h 328613"/>
                  <a:gd name="connsiteX37" fmla="*/ 258516 w 328437"/>
                  <a:gd name="connsiteY37" fmla="*/ 151857 h 328613"/>
                  <a:gd name="connsiteX38" fmla="*/ 259809 w 328437"/>
                  <a:gd name="connsiteY38" fmla="*/ 153152 h 328613"/>
                  <a:gd name="connsiteX39" fmla="*/ 259809 w 328437"/>
                  <a:gd name="connsiteY39" fmla="*/ 265823 h 328613"/>
                  <a:gd name="connsiteX40" fmla="*/ 293429 w 328437"/>
                  <a:gd name="connsiteY40" fmla="*/ 247692 h 328613"/>
                  <a:gd name="connsiteX41" fmla="*/ 294722 w 328437"/>
                  <a:gd name="connsiteY41" fmla="*/ 118185 h 328613"/>
                  <a:gd name="connsiteX42" fmla="*/ 296015 w 328437"/>
                  <a:gd name="connsiteY42" fmla="*/ 114300 h 328613"/>
                  <a:gd name="connsiteX43" fmla="*/ 301187 w 328437"/>
                  <a:gd name="connsiteY43" fmla="*/ 111710 h 328613"/>
                  <a:gd name="connsiteX44" fmla="*/ 307652 w 328437"/>
                  <a:gd name="connsiteY44" fmla="*/ 113005 h 328613"/>
                  <a:gd name="connsiteX45" fmla="*/ 235241 w 328437"/>
                  <a:gd name="connsiteY45" fmla="*/ 15875 h 328613"/>
                  <a:gd name="connsiteX46" fmla="*/ 235348 w 328437"/>
                  <a:gd name="connsiteY46" fmla="*/ 0 h 328613"/>
                  <a:gd name="connsiteX47" fmla="*/ 239233 w 328437"/>
                  <a:gd name="connsiteY47" fmla="*/ 0 h 328613"/>
                  <a:gd name="connsiteX48" fmla="*/ 241823 w 328437"/>
                  <a:gd name="connsiteY48" fmla="*/ 2598 h 328613"/>
                  <a:gd name="connsiteX49" fmla="*/ 327286 w 328437"/>
                  <a:gd name="connsiteY49" fmla="*/ 115599 h 328613"/>
                  <a:gd name="connsiteX50" fmla="*/ 327286 w 328437"/>
                  <a:gd name="connsiteY50" fmla="*/ 123392 h 328613"/>
                  <a:gd name="connsiteX51" fmla="*/ 322107 w 328437"/>
                  <a:gd name="connsiteY51" fmla="*/ 125990 h 328613"/>
                  <a:gd name="connsiteX52" fmla="*/ 307863 w 328437"/>
                  <a:gd name="connsiteY52" fmla="*/ 124691 h 328613"/>
                  <a:gd name="connsiteX53" fmla="*/ 307863 w 328437"/>
                  <a:gd name="connsiteY53" fmla="*/ 251980 h 328613"/>
                  <a:gd name="connsiteX54" fmla="*/ 303978 w 328437"/>
                  <a:gd name="connsiteY54" fmla="*/ 257175 h 328613"/>
                  <a:gd name="connsiteX55" fmla="*/ 169308 w 328437"/>
                  <a:gd name="connsiteY55" fmla="*/ 327314 h 328613"/>
                  <a:gd name="connsiteX56" fmla="*/ 166718 w 328437"/>
                  <a:gd name="connsiteY56" fmla="*/ 328613 h 328613"/>
                  <a:gd name="connsiteX57" fmla="*/ 164129 w 328437"/>
                  <a:gd name="connsiteY57" fmla="*/ 327314 h 328613"/>
                  <a:gd name="connsiteX58" fmla="*/ 25574 w 328437"/>
                  <a:gd name="connsiteY58" fmla="*/ 254578 h 328613"/>
                  <a:gd name="connsiteX59" fmla="*/ 21689 w 328437"/>
                  <a:gd name="connsiteY59" fmla="*/ 249382 h 328613"/>
                  <a:gd name="connsiteX60" fmla="*/ 21689 w 328437"/>
                  <a:gd name="connsiteY60" fmla="*/ 129887 h 328613"/>
                  <a:gd name="connsiteX61" fmla="*/ 6150 w 328437"/>
                  <a:gd name="connsiteY61" fmla="*/ 129887 h 328613"/>
                  <a:gd name="connsiteX62" fmla="*/ 971 w 328437"/>
                  <a:gd name="connsiteY62" fmla="*/ 127289 h 328613"/>
                  <a:gd name="connsiteX63" fmla="*/ 971 w 328437"/>
                  <a:gd name="connsiteY63" fmla="*/ 120795 h 328613"/>
                  <a:gd name="connsiteX64" fmla="*/ 34638 w 328437"/>
                  <a:gd name="connsiteY64" fmla="*/ 54552 h 328613"/>
                  <a:gd name="connsiteX65" fmla="*/ 38523 w 328437"/>
                  <a:gd name="connsiteY65" fmla="*/ 50656 h 328613"/>
                  <a:gd name="connsiteX66" fmla="*/ 59241 w 328437"/>
                  <a:gd name="connsiteY66" fmla="*/ 45460 h 328613"/>
                  <a:gd name="connsiteX67" fmla="*/ 59241 w 328437"/>
                  <a:gd name="connsiteY67" fmla="*/ 27276 h 328613"/>
                  <a:gd name="connsiteX68" fmla="*/ 63126 w 328437"/>
                  <a:gd name="connsiteY68" fmla="*/ 20782 h 328613"/>
                  <a:gd name="connsiteX69" fmla="*/ 83844 w 328437"/>
                  <a:gd name="connsiteY69" fmla="*/ 14287 h 328613"/>
                  <a:gd name="connsiteX70" fmla="*/ 85139 w 328437"/>
                  <a:gd name="connsiteY70" fmla="*/ 14287 h 328613"/>
                  <a:gd name="connsiteX71" fmla="*/ 86434 w 328437"/>
                  <a:gd name="connsiteY71" fmla="*/ 14287 h 328613"/>
                  <a:gd name="connsiteX72" fmla="*/ 98088 w 328437"/>
                  <a:gd name="connsiteY72" fmla="*/ 16885 h 328613"/>
                  <a:gd name="connsiteX73" fmla="*/ 103268 w 328437"/>
                  <a:gd name="connsiteY73" fmla="*/ 22081 h 328613"/>
                  <a:gd name="connsiteX74" fmla="*/ 103268 w 328437"/>
                  <a:gd name="connsiteY74" fmla="*/ 33771 h 328613"/>
                  <a:gd name="connsiteX75" fmla="*/ 235348 w 328437"/>
                  <a:gd name="connsiteY75" fmla="*/ 0 h 32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8437" h="328613">
                    <a:moveTo>
                      <a:pt x="94638" y="163513"/>
                    </a:moveTo>
                    <a:cubicBezTo>
                      <a:pt x="94638" y="163513"/>
                      <a:pt x="95937" y="163513"/>
                      <a:pt x="95937" y="163513"/>
                    </a:cubicBezTo>
                    <a:cubicBezTo>
                      <a:pt x="95937" y="163513"/>
                      <a:pt x="95937" y="163513"/>
                      <a:pt x="134903" y="169971"/>
                    </a:cubicBezTo>
                    <a:cubicBezTo>
                      <a:pt x="136202" y="169971"/>
                      <a:pt x="136202" y="169971"/>
                      <a:pt x="136202" y="171262"/>
                    </a:cubicBezTo>
                    <a:cubicBezTo>
                      <a:pt x="136202" y="171262"/>
                      <a:pt x="136202" y="171262"/>
                      <a:pt x="136202" y="238422"/>
                    </a:cubicBezTo>
                    <a:cubicBezTo>
                      <a:pt x="136202" y="238422"/>
                      <a:pt x="136202" y="239713"/>
                      <a:pt x="136202" y="239713"/>
                    </a:cubicBezTo>
                    <a:cubicBezTo>
                      <a:pt x="134903" y="239713"/>
                      <a:pt x="134903" y="239713"/>
                      <a:pt x="134903" y="239713"/>
                    </a:cubicBezTo>
                    <a:cubicBezTo>
                      <a:pt x="134903" y="239713"/>
                      <a:pt x="134903" y="239713"/>
                      <a:pt x="133604" y="239713"/>
                    </a:cubicBezTo>
                    <a:cubicBezTo>
                      <a:pt x="133604" y="239713"/>
                      <a:pt x="133604" y="239713"/>
                      <a:pt x="94638" y="226798"/>
                    </a:cubicBezTo>
                    <a:cubicBezTo>
                      <a:pt x="94638" y="226798"/>
                      <a:pt x="93339" y="225506"/>
                      <a:pt x="93339" y="225506"/>
                    </a:cubicBezTo>
                    <a:cubicBezTo>
                      <a:pt x="93339" y="225506"/>
                      <a:pt x="93339" y="225506"/>
                      <a:pt x="93339" y="166096"/>
                    </a:cubicBezTo>
                    <a:cubicBezTo>
                      <a:pt x="93339" y="164805"/>
                      <a:pt x="94638" y="164805"/>
                      <a:pt x="94638" y="163513"/>
                    </a:cubicBezTo>
                    <a:close/>
                    <a:moveTo>
                      <a:pt x="45714" y="157163"/>
                    </a:moveTo>
                    <a:cubicBezTo>
                      <a:pt x="46971" y="157163"/>
                      <a:pt x="46971" y="157163"/>
                      <a:pt x="48227" y="157163"/>
                    </a:cubicBezTo>
                    <a:cubicBezTo>
                      <a:pt x="48227" y="157163"/>
                      <a:pt x="48227" y="157163"/>
                      <a:pt x="74620" y="161051"/>
                    </a:cubicBezTo>
                    <a:cubicBezTo>
                      <a:pt x="74620" y="161051"/>
                      <a:pt x="75877" y="161051"/>
                      <a:pt x="75877" y="162347"/>
                    </a:cubicBezTo>
                    <a:cubicBezTo>
                      <a:pt x="75877" y="162347"/>
                      <a:pt x="75877" y="162347"/>
                      <a:pt x="75877" y="218071"/>
                    </a:cubicBezTo>
                    <a:cubicBezTo>
                      <a:pt x="75877" y="219367"/>
                      <a:pt x="75877" y="219367"/>
                      <a:pt x="74620" y="219367"/>
                    </a:cubicBezTo>
                    <a:cubicBezTo>
                      <a:pt x="74620" y="220663"/>
                      <a:pt x="74620" y="220663"/>
                      <a:pt x="73363" y="220663"/>
                    </a:cubicBezTo>
                    <a:cubicBezTo>
                      <a:pt x="73363" y="220663"/>
                      <a:pt x="73363" y="220663"/>
                      <a:pt x="46971" y="211592"/>
                    </a:cubicBezTo>
                    <a:cubicBezTo>
                      <a:pt x="45714" y="210296"/>
                      <a:pt x="45714" y="210296"/>
                      <a:pt x="45714" y="209000"/>
                    </a:cubicBezTo>
                    <a:cubicBezTo>
                      <a:pt x="45714" y="209000"/>
                      <a:pt x="45714" y="209000"/>
                      <a:pt x="45714" y="158459"/>
                    </a:cubicBezTo>
                    <a:cubicBezTo>
                      <a:pt x="45714" y="158459"/>
                      <a:pt x="45714" y="157163"/>
                      <a:pt x="45714" y="157163"/>
                    </a:cubicBezTo>
                    <a:close/>
                    <a:moveTo>
                      <a:pt x="34601" y="131763"/>
                    </a:moveTo>
                    <a:lnTo>
                      <a:pt x="34601" y="246063"/>
                    </a:lnTo>
                    <a:lnTo>
                      <a:pt x="161601" y="311151"/>
                    </a:lnTo>
                    <a:lnTo>
                      <a:pt x="161601" y="133351"/>
                    </a:lnTo>
                    <a:lnTo>
                      <a:pt x="134613" y="133351"/>
                    </a:lnTo>
                    <a:close/>
                    <a:moveTo>
                      <a:pt x="235241" y="15875"/>
                    </a:moveTo>
                    <a:cubicBezTo>
                      <a:pt x="235241" y="15875"/>
                      <a:pt x="235241" y="15875"/>
                      <a:pt x="147314" y="120775"/>
                    </a:cubicBezTo>
                    <a:cubicBezTo>
                      <a:pt x="147314" y="120775"/>
                      <a:pt x="147314" y="120775"/>
                      <a:pt x="165417" y="120775"/>
                    </a:cubicBezTo>
                    <a:cubicBezTo>
                      <a:pt x="169296" y="120775"/>
                      <a:pt x="171882" y="123365"/>
                      <a:pt x="171882" y="127251"/>
                    </a:cubicBezTo>
                    <a:cubicBezTo>
                      <a:pt x="171882" y="127251"/>
                      <a:pt x="171882" y="127251"/>
                      <a:pt x="171882" y="311150"/>
                    </a:cubicBezTo>
                    <a:cubicBezTo>
                      <a:pt x="171882" y="311150"/>
                      <a:pt x="171882" y="311150"/>
                      <a:pt x="222311" y="285249"/>
                    </a:cubicBezTo>
                    <a:cubicBezTo>
                      <a:pt x="222311" y="285249"/>
                      <a:pt x="222311" y="285249"/>
                      <a:pt x="222311" y="157037"/>
                    </a:cubicBezTo>
                    <a:cubicBezTo>
                      <a:pt x="222311" y="155742"/>
                      <a:pt x="222311" y="154447"/>
                      <a:pt x="223604" y="154447"/>
                    </a:cubicBezTo>
                    <a:cubicBezTo>
                      <a:pt x="223604" y="154447"/>
                      <a:pt x="223604" y="154447"/>
                      <a:pt x="257223" y="151857"/>
                    </a:cubicBezTo>
                    <a:cubicBezTo>
                      <a:pt x="257223" y="151857"/>
                      <a:pt x="258516" y="151857"/>
                      <a:pt x="258516" y="151857"/>
                    </a:cubicBezTo>
                    <a:cubicBezTo>
                      <a:pt x="258516" y="153152"/>
                      <a:pt x="259809" y="153152"/>
                      <a:pt x="259809" y="153152"/>
                    </a:cubicBezTo>
                    <a:cubicBezTo>
                      <a:pt x="259809" y="153152"/>
                      <a:pt x="259809" y="153152"/>
                      <a:pt x="259809" y="265823"/>
                    </a:cubicBezTo>
                    <a:cubicBezTo>
                      <a:pt x="259809" y="265823"/>
                      <a:pt x="259809" y="265823"/>
                      <a:pt x="293429" y="247692"/>
                    </a:cubicBezTo>
                    <a:cubicBezTo>
                      <a:pt x="293429" y="247692"/>
                      <a:pt x="293429" y="247692"/>
                      <a:pt x="294722" y="118185"/>
                    </a:cubicBezTo>
                    <a:cubicBezTo>
                      <a:pt x="294722" y="116890"/>
                      <a:pt x="294722" y="115595"/>
                      <a:pt x="296015" y="114300"/>
                    </a:cubicBezTo>
                    <a:cubicBezTo>
                      <a:pt x="297308" y="113005"/>
                      <a:pt x="298601" y="111710"/>
                      <a:pt x="301187" y="111710"/>
                    </a:cubicBezTo>
                    <a:lnTo>
                      <a:pt x="307652" y="113005"/>
                    </a:lnTo>
                    <a:cubicBezTo>
                      <a:pt x="307652" y="113005"/>
                      <a:pt x="307652" y="113005"/>
                      <a:pt x="235241" y="15875"/>
                    </a:cubicBezTo>
                    <a:close/>
                    <a:moveTo>
                      <a:pt x="235348" y="0"/>
                    </a:moveTo>
                    <a:cubicBezTo>
                      <a:pt x="235348" y="0"/>
                      <a:pt x="237938" y="0"/>
                      <a:pt x="239233" y="0"/>
                    </a:cubicBezTo>
                    <a:cubicBezTo>
                      <a:pt x="241823" y="1299"/>
                      <a:pt x="241823" y="2598"/>
                      <a:pt x="241823" y="2598"/>
                    </a:cubicBezTo>
                    <a:cubicBezTo>
                      <a:pt x="241823" y="2598"/>
                      <a:pt x="241823" y="2598"/>
                      <a:pt x="327286" y="115599"/>
                    </a:cubicBezTo>
                    <a:cubicBezTo>
                      <a:pt x="327286" y="115599"/>
                      <a:pt x="329876" y="119496"/>
                      <a:pt x="327286" y="123392"/>
                    </a:cubicBezTo>
                    <a:cubicBezTo>
                      <a:pt x="324697" y="125990"/>
                      <a:pt x="322107" y="125990"/>
                      <a:pt x="322107" y="125990"/>
                    </a:cubicBezTo>
                    <a:cubicBezTo>
                      <a:pt x="322107" y="125990"/>
                      <a:pt x="322107" y="125990"/>
                      <a:pt x="307863" y="124691"/>
                    </a:cubicBezTo>
                    <a:cubicBezTo>
                      <a:pt x="307863" y="124691"/>
                      <a:pt x="307863" y="124691"/>
                      <a:pt x="307863" y="251980"/>
                    </a:cubicBezTo>
                    <a:cubicBezTo>
                      <a:pt x="307863" y="254578"/>
                      <a:pt x="306568" y="255877"/>
                      <a:pt x="303978" y="257175"/>
                    </a:cubicBezTo>
                    <a:cubicBezTo>
                      <a:pt x="303978" y="257175"/>
                      <a:pt x="303978" y="257175"/>
                      <a:pt x="169308" y="327314"/>
                    </a:cubicBezTo>
                    <a:cubicBezTo>
                      <a:pt x="169308" y="327314"/>
                      <a:pt x="168013" y="328613"/>
                      <a:pt x="166718" y="328613"/>
                    </a:cubicBezTo>
                    <a:cubicBezTo>
                      <a:pt x="165424" y="328613"/>
                      <a:pt x="164129" y="327314"/>
                      <a:pt x="164129" y="327314"/>
                    </a:cubicBezTo>
                    <a:cubicBezTo>
                      <a:pt x="164129" y="327314"/>
                      <a:pt x="164129" y="327314"/>
                      <a:pt x="25574" y="254578"/>
                    </a:cubicBezTo>
                    <a:cubicBezTo>
                      <a:pt x="22984" y="254578"/>
                      <a:pt x="21689" y="251980"/>
                      <a:pt x="21689" y="249382"/>
                    </a:cubicBezTo>
                    <a:cubicBezTo>
                      <a:pt x="21689" y="249382"/>
                      <a:pt x="21689" y="249382"/>
                      <a:pt x="21689" y="129887"/>
                    </a:cubicBezTo>
                    <a:cubicBezTo>
                      <a:pt x="21689" y="129887"/>
                      <a:pt x="21689" y="129887"/>
                      <a:pt x="6150" y="129887"/>
                    </a:cubicBezTo>
                    <a:cubicBezTo>
                      <a:pt x="3561" y="129887"/>
                      <a:pt x="2266" y="128588"/>
                      <a:pt x="971" y="127289"/>
                    </a:cubicBezTo>
                    <a:cubicBezTo>
                      <a:pt x="-324" y="125990"/>
                      <a:pt x="-324" y="123392"/>
                      <a:pt x="971" y="120795"/>
                    </a:cubicBezTo>
                    <a:cubicBezTo>
                      <a:pt x="971" y="120795"/>
                      <a:pt x="971" y="120795"/>
                      <a:pt x="34638" y="54552"/>
                    </a:cubicBezTo>
                    <a:cubicBezTo>
                      <a:pt x="35933" y="51955"/>
                      <a:pt x="37228" y="51955"/>
                      <a:pt x="38523" y="50656"/>
                    </a:cubicBezTo>
                    <a:cubicBezTo>
                      <a:pt x="38523" y="50656"/>
                      <a:pt x="38523" y="50656"/>
                      <a:pt x="59241" y="45460"/>
                    </a:cubicBezTo>
                    <a:cubicBezTo>
                      <a:pt x="59241" y="45460"/>
                      <a:pt x="59241" y="45460"/>
                      <a:pt x="59241" y="27276"/>
                    </a:cubicBezTo>
                    <a:cubicBezTo>
                      <a:pt x="59241" y="24678"/>
                      <a:pt x="60536" y="22081"/>
                      <a:pt x="63126" y="20782"/>
                    </a:cubicBezTo>
                    <a:cubicBezTo>
                      <a:pt x="63126" y="20782"/>
                      <a:pt x="63126" y="20782"/>
                      <a:pt x="83844" y="14287"/>
                    </a:cubicBezTo>
                    <a:cubicBezTo>
                      <a:pt x="83844" y="14287"/>
                      <a:pt x="83844" y="14287"/>
                      <a:pt x="85139" y="14287"/>
                    </a:cubicBezTo>
                    <a:cubicBezTo>
                      <a:pt x="86434" y="14287"/>
                      <a:pt x="86434" y="14287"/>
                      <a:pt x="86434" y="14287"/>
                    </a:cubicBezTo>
                    <a:cubicBezTo>
                      <a:pt x="86434" y="14287"/>
                      <a:pt x="86434" y="14287"/>
                      <a:pt x="98088" y="16885"/>
                    </a:cubicBezTo>
                    <a:cubicBezTo>
                      <a:pt x="100678" y="16885"/>
                      <a:pt x="103268" y="19483"/>
                      <a:pt x="103268" y="22081"/>
                    </a:cubicBezTo>
                    <a:cubicBezTo>
                      <a:pt x="103268" y="22081"/>
                      <a:pt x="103268" y="22081"/>
                      <a:pt x="103268" y="33771"/>
                    </a:cubicBezTo>
                    <a:cubicBezTo>
                      <a:pt x="103268" y="33771"/>
                      <a:pt x="103268" y="33771"/>
                      <a:pt x="2353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CBCE2F27-1948-4AAF-B7D2-B7B4F23C2784}"/>
                </a:ext>
              </a:extLst>
            </p:cNvPr>
            <p:cNvSpPr/>
            <p:nvPr/>
          </p:nvSpPr>
          <p:spPr>
            <a:xfrm>
              <a:off x="5605791" y="4308776"/>
              <a:ext cx="2241974" cy="3942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b="1" dirty="0">
                  <a:solidFill>
                    <a:schemeClr val="bg1"/>
                  </a:solidFill>
                </a:rPr>
                <a:t>45%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CBCE2F27-1948-4AAF-B7D2-B7B4F23C2784}"/>
                </a:ext>
              </a:extLst>
            </p:cNvPr>
            <p:cNvSpPr/>
            <p:nvPr/>
          </p:nvSpPr>
          <p:spPr>
            <a:xfrm>
              <a:off x="3276806" y="4308776"/>
              <a:ext cx="2241974" cy="3942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b="1" dirty="0">
                  <a:solidFill>
                    <a:schemeClr val="bg1"/>
                  </a:solidFill>
                </a:rPr>
                <a:t>68%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8" name="Text Box 4">
            <a:extLst>
              <a:ext uri="{FF2B5EF4-FFF2-40B4-BE49-F238E27FC236}">
                <a16:creationId xmlns:a16="http://schemas.microsoft.com/office/drawing/2014/main" id="{20CFFE80-11B9-40D4-B3E4-641C401182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1" y="384176"/>
            <a:ext cx="4602542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9" name="Text Box 5">
            <a:extLst>
              <a:ext uri="{FF2B5EF4-FFF2-40B4-BE49-F238E27FC236}">
                <a16:creationId xmlns:a16="http://schemas.microsoft.com/office/drawing/2014/main" id="{925E8257-AC46-4D7F-9394-1F1A460CCD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5" y="771526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3184439570"/>
      </p:ext>
    </p:extLst>
  </p:cSld>
  <p:clrMapOvr>
    <a:masterClrMapping/>
  </p:clrMapOvr>
  <p:transition spd="slow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2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27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30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3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/>
          <p:bldP spid="4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/>
          <p:bldP spid="49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4220709" y="828860"/>
            <a:ext cx="3713923" cy="3713924"/>
          </a:xfrm>
          <a:prstGeom prst="ellipse">
            <a:avLst/>
          </a:prstGeom>
          <a:noFill/>
          <a:ln w="88900">
            <a:solidFill>
              <a:schemeClr val="accent1"/>
            </a:solidFill>
          </a:ln>
          <a:effectLst>
            <a:innerShdw blurRad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24315" y="1229193"/>
            <a:ext cx="2909984" cy="2909985"/>
            <a:chOff x="4624315" y="1229193"/>
            <a:chExt cx="2909984" cy="2909985"/>
          </a:xfrm>
        </p:grpSpPr>
        <p:grpSp>
          <p:nvGrpSpPr>
            <p:cNvPr id="3" name="组合 2"/>
            <p:cNvGrpSpPr/>
            <p:nvPr/>
          </p:nvGrpSpPr>
          <p:grpSpPr>
            <a:xfrm>
              <a:off x="4624315" y="1229193"/>
              <a:ext cx="2909984" cy="2909985"/>
              <a:chOff x="4403090" y="1494664"/>
              <a:chExt cx="2909984" cy="2909985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4744085" y="1903276"/>
                <a:ext cx="2450746" cy="2450747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77800" dist="139700" dir="2700000" algn="tl" rotWithShape="0">
                  <a:srgbClr val="49494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4403090" y="1494664"/>
                <a:ext cx="2909984" cy="2909985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889000" dist="381000" dir="2700000">
                  <a:srgbClr val="5F6D6C">
                    <a:alpha val="4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5420278" y="1894570"/>
              <a:ext cx="1460656" cy="156966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9600" dirty="0">
                  <a:solidFill>
                    <a:schemeClr val="accent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rPr>
                <a:t>04</a:t>
              </a:r>
              <a:endParaRPr lang="en-US" altLang="zh-CN" sz="8000" dirty="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8" name="TextBox 17"/>
          <p:cNvSpPr txBox="1"/>
          <p:nvPr/>
        </p:nvSpPr>
        <p:spPr>
          <a:xfrm>
            <a:off x="3807301" y="4980466"/>
            <a:ext cx="45407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3957498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730131" y="2882371"/>
            <a:ext cx="1285212" cy="1231052"/>
            <a:chOff x="1664154" y="1934950"/>
            <a:chExt cx="963741" cy="897257"/>
          </a:xfrm>
        </p:grpSpPr>
        <p:grpSp>
          <p:nvGrpSpPr>
            <p:cNvPr id="5" name="组合 4"/>
            <p:cNvGrpSpPr/>
            <p:nvPr/>
          </p:nvGrpSpPr>
          <p:grpSpPr>
            <a:xfrm rot="18900000">
              <a:off x="1664154" y="1934950"/>
              <a:ext cx="897259" cy="897257"/>
              <a:chOff x="304800" y="673100"/>
              <a:chExt cx="4000500" cy="4000500"/>
            </a:xfrm>
            <a:effectLst>
              <a:outerShdw blurRad="444500" dist="254000" dir="48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" name="TextBox 44"/>
            <p:cNvSpPr txBox="1"/>
            <p:nvPr/>
          </p:nvSpPr>
          <p:spPr>
            <a:xfrm>
              <a:off x="1807549" y="2188595"/>
              <a:ext cx="820346" cy="381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45%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334894" y="2895815"/>
            <a:ext cx="1196553" cy="1231052"/>
            <a:chOff x="3293884" y="1912625"/>
            <a:chExt cx="897259" cy="897258"/>
          </a:xfrm>
        </p:grpSpPr>
        <p:grpSp>
          <p:nvGrpSpPr>
            <p:cNvPr id="10" name="组合 9"/>
            <p:cNvGrpSpPr/>
            <p:nvPr/>
          </p:nvGrpSpPr>
          <p:grpSpPr>
            <a:xfrm rot="18900000">
              <a:off x="3293884" y="1912625"/>
              <a:ext cx="897259" cy="897258"/>
              <a:chOff x="304800" y="673100"/>
              <a:chExt cx="4000500" cy="4000500"/>
            </a:xfrm>
            <a:effectLst>
              <a:outerShdw blurRad="444500" dist="254000" dir="528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66204" y="734505"/>
                <a:ext cx="3877703" cy="3877691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" name="TextBox 49"/>
            <p:cNvSpPr txBox="1"/>
            <p:nvPr/>
          </p:nvSpPr>
          <p:spPr>
            <a:xfrm>
              <a:off x="3404406" y="2201081"/>
              <a:ext cx="753231" cy="366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66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68%</a:t>
              </a:r>
              <a:endParaRPr lang="zh-CN" altLang="en-US" sz="2667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742604" y="2888462"/>
            <a:ext cx="1256113" cy="1231052"/>
            <a:chOff x="4849324" y="1995712"/>
            <a:chExt cx="941921" cy="897257"/>
          </a:xfrm>
        </p:grpSpPr>
        <p:grpSp>
          <p:nvGrpSpPr>
            <p:cNvPr id="15" name="组合 14"/>
            <p:cNvGrpSpPr/>
            <p:nvPr/>
          </p:nvGrpSpPr>
          <p:grpSpPr>
            <a:xfrm rot="18900000">
              <a:off x="4849324" y="1995712"/>
              <a:ext cx="897259" cy="897257"/>
              <a:chOff x="304800" y="673100"/>
              <a:chExt cx="4000500" cy="4000500"/>
            </a:xfrm>
            <a:effectLst>
              <a:outerShdw blurRad="444500" dist="254000" dir="564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TextBox 54"/>
            <p:cNvSpPr txBox="1"/>
            <p:nvPr/>
          </p:nvSpPr>
          <p:spPr>
            <a:xfrm>
              <a:off x="4963049" y="2222298"/>
              <a:ext cx="828196" cy="381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79%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208332" y="2880438"/>
            <a:ext cx="1268273" cy="1231052"/>
            <a:chOff x="6380261" y="2029113"/>
            <a:chExt cx="951040" cy="897257"/>
          </a:xfrm>
        </p:grpSpPr>
        <p:grpSp>
          <p:nvGrpSpPr>
            <p:cNvPr id="20" name="组合 19"/>
            <p:cNvGrpSpPr/>
            <p:nvPr/>
          </p:nvGrpSpPr>
          <p:grpSpPr>
            <a:xfrm rot="18900000">
              <a:off x="6380261" y="2029113"/>
              <a:ext cx="897259" cy="897257"/>
              <a:chOff x="304800" y="673100"/>
              <a:chExt cx="4000500" cy="4000500"/>
            </a:xfrm>
            <a:effectLst>
              <a:outerShdw blurRad="444500" dist="254000" dir="5700000" sx="104000" sy="104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" name="TextBox 59"/>
            <p:cNvSpPr txBox="1"/>
            <p:nvPr/>
          </p:nvSpPr>
          <p:spPr>
            <a:xfrm>
              <a:off x="6501314" y="2303662"/>
              <a:ext cx="829987" cy="381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92%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Freeform 8"/>
          <p:cNvSpPr/>
          <p:nvPr/>
        </p:nvSpPr>
        <p:spPr bwMode="auto">
          <a:xfrm rot="18900000">
            <a:off x="1788471" y="3338843"/>
            <a:ext cx="1620740" cy="880972"/>
          </a:xfrm>
          <a:custGeom>
            <a:avLst/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3175" cap="flat">
            <a:noFill/>
            <a:prstDash val="solid"/>
            <a:miter lim="800000"/>
          </a:ln>
        </p:spPr>
        <p:txBody>
          <a:bodyPr vert="horz" wrap="square" lIns="123139" tIns="61569" rIns="123139" bIns="61569" numCol="1" anchor="t" anchorCtr="0" compatLnSpc="1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Freeform 7"/>
          <p:cNvSpPr/>
          <p:nvPr/>
        </p:nvSpPr>
        <p:spPr bwMode="auto">
          <a:xfrm rot="19087048">
            <a:off x="4332980" y="3201498"/>
            <a:ext cx="1583837" cy="1070361"/>
          </a:xfrm>
          <a:custGeom>
            <a:avLst/>
            <a:gdLst>
              <a:gd name="T0" fmla="*/ 7997 w 8105"/>
              <a:gd name="T1" fmla="*/ 0 h 4984"/>
              <a:gd name="T2" fmla="*/ 8105 w 8105"/>
              <a:gd name="T3" fmla="*/ 932 h 4984"/>
              <a:gd name="T4" fmla="*/ 4053 w 8105"/>
              <a:gd name="T5" fmla="*/ 4984 h 4984"/>
              <a:gd name="T6" fmla="*/ 0 w 8105"/>
              <a:gd name="T7" fmla="*/ 932 h 4984"/>
              <a:gd name="T8" fmla="*/ 108 w 8105"/>
              <a:gd name="T9" fmla="*/ 0 h 4984"/>
              <a:gd name="T10" fmla="*/ 1212 w 8105"/>
              <a:gd name="T11" fmla="*/ 0 h 4984"/>
              <a:gd name="T12" fmla="*/ 1218 w 8105"/>
              <a:gd name="T13" fmla="*/ 6 h 4984"/>
              <a:gd name="T14" fmla="*/ 1071 w 8105"/>
              <a:gd name="T15" fmla="*/ 932 h 4984"/>
              <a:gd name="T16" fmla="*/ 4053 w 8105"/>
              <a:gd name="T17" fmla="*/ 3913 h 4984"/>
              <a:gd name="T18" fmla="*/ 7034 w 8105"/>
              <a:gd name="T19" fmla="*/ 932 h 4984"/>
              <a:gd name="T20" fmla="*/ 6887 w 8105"/>
              <a:gd name="T21" fmla="*/ 6 h 4984"/>
              <a:gd name="T22" fmla="*/ 6893 w 8105"/>
              <a:gd name="T23" fmla="*/ 0 h 4984"/>
              <a:gd name="T24" fmla="*/ 7997 w 8105"/>
              <a:gd name="T25" fmla="*/ 0 h 4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4984">
                <a:moveTo>
                  <a:pt x="7997" y="0"/>
                </a:moveTo>
                <a:cubicBezTo>
                  <a:pt x="8068" y="299"/>
                  <a:pt x="8105" y="611"/>
                  <a:pt x="8105" y="932"/>
                </a:cubicBezTo>
                <a:cubicBezTo>
                  <a:pt x="8105" y="3170"/>
                  <a:pt x="6291" y="4984"/>
                  <a:pt x="4053" y="4984"/>
                </a:cubicBezTo>
                <a:cubicBezTo>
                  <a:pt x="1814" y="4984"/>
                  <a:pt x="0" y="3170"/>
                  <a:pt x="0" y="932"/>
                </a:cubicBezTo>
                <a:cubicBezTo>
                  <a:pt x="0" y="611"/>
                  <a:pt x="37" y="299"/>
                  <a:pt x="108" y="0"/>
                </a:cubicBezTo>
                <a:lnTo>
                  <a:pt x="1212" y="0"/>
                </a:lnTo>
                <a:lnTo>
                  <a:pt x="1218" y="6"/>
                </a:lnTo>
                <a:cubicBezTo>
                  <a:pt x="1123" y="297"/>
                  <a:pt x="1071" y="609"/>
                  <a:pt x="1071" y="932"/>
                </a:cubicBezTo>
                <a:cubicBezTo>
                  <a:pt x="1071" y="2578"/>
                  <a:pt x="2406" y="3913"/>
                  <a:pt x="4053" y="3913"/>
                </a:cubicBezTo>
                <a:cubicBezTo>
                  <a:pt x="5699" y="3913"/>
                  <a:pt x="7034" y="2578"/>
                  <a:pt x="7034" y="932"/>
                </a:cubicBezTo>
                <a:cubicBezTo>
                  <a:pt x="7034" y="609"/>
                  <a:pt x="6982" y="297"/>
                  <a:pt x="6887" y="6"/>
                </a:cubicBezTo>
                <a:lnTo>
                  <a:pt x="6893" y="0"/>
                </a:lnTo>
                <a:lnTo>
                  <a:pt x="7997" y="0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3175" cap="flat">
            <a:noFill/>
            <a:prstDash val="solid"/>
            <a:miter lim="800000"/>
          </a:ln>
        </p:spPr>
        <p:txBody>
          <a:bodyPr vert="horz" wrap="square" lIns="123139" tIns="61569" rIns="123139" bIns="61569" numCol="1" anchor="t" anchorCtr="0" compatLnSpc="1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6"/>
          <p:cNvSpPr/>
          <p:nvPr/>
        </p:nvSpPr>
        <p:spPr bwMode="auto">
          <a:xfrm rot="19290703">
            <a:off x="6653502" y="3013061"/>
            <a:ext cx="1619319" cy="1260987"/>
          </a:xfrm>
          <a:custGeom>
            <a:avLst/>
            <a:gdLst>
              <a:gd name="T0" fmla="*/ 7492 w 8105"/>
              <a:gd name="T1" fmla="*/ 0 h 6195"/>
              <a:gd name="T2" fmla="*/ 8105 w 8105"/>
              <a:gd name="T3" fmla="*/ 2143 h 6195"/>
              <a:gd name="T4" fmla="*/ 4052 w 8105"/>
              <a:gd name="T5" fmla="*/ 6195 h 6195"/>
              <a:gd name="T6" fmla="*/ 0 w 8105"/>
              <a:gd name="T7" fmla="*/ 2143 h 6195"/>
              <a:gd name="T8" fmla="*/ 612 w 8105"/>
              <a:gd name="T9" fmla="*/ 0 h 6195"/>
              <a:gd name="T10" fmla="*/ 1957 w 8105"/>
              <a:gd name="T11" fmla="*/ 0 h 6195"/>
              <a:gd name="T12" fmla="*/ 1968 w 8105"/>
              <a:gd name="T13" fmla="*/ 11 h 6195"/>
              <a:gd name="T14" fmla="*/ 1071 w 8105"/>
              <a:gd name="T15" fmla="*/ 2143 h 6195"/>
              <a:gd name="T16" fmla="*/ 4052 w 8105"/>
              <a:gd name="T17" fmla="*/ 5124 h 6195"/>
              <a:gd name="T18" fmla="*/ 7033 w 8105"/>
              <a:gd name="T19" fmla="*/ 2143 h 6195"/>
              <a:gd name="T20" fmla="*/ 6136 w 8105"/>
              <a:gd name="T21" fmla="*/ 11 h 6195"/>
              <a:gd name="T22" fmla="*/ 6147 w 8105"/>
              <a:gd name="T23" fmla="*/ 0 h 6195"/>
              <a:gd name="T24" fmla="*/ 7492 w 8105"/>
              <a:gd name="T25" fmla="*/ 0 h 6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6195">
                <a:moveTo>
                  <a:pt x="7492" y="0"/>
                </a:moveTo>
                <a:cubicBezTo>
                  <a:pt x="7880" y="622"/>
                  <a:pt x="8105" y="1356"/>
                  <a:pt x="8105" y="2143"/>
                </a:cubicBezTo>
                <a:cubicBezTo>
                  <a:pt x="8105" y="4381"/>
                  <a:pt x="6290" y="6195"/>
                  <a:pt x="4052" y="6195"/>
                </a:cubicBezTo>
                <a:cubicBezTo>
                  <a:pt x="1814" y="6195"/>
                  <a:pt x="0" y="4381"/>
                  <a:pt x="0" y="2143"/>
                </a:cubicBezTo>
                <a:cubicBezTo>
                  <a:pt x="0" y="1356"/>
                  <a:pt x="224" y="622"/>
                  <a:pt x="612" y="0"/>
                </a:cubicBezTo>
                <a:lnTo>
                  <a:pt x="1957" y="0"/>
                </a:lnTo>
                <a:lnTo>
                  <a:pt x="1968" y="11"/>
                </a:lnTo>
                <a:cubicBezTo>
                  <a:pt x="1415" y="552"/>
                  <a:pt x="1071" y="1307"/>
                  <a:pt x="1071" y="2143"/>
                </a:cubicBezTo>
                <a:cubicBezTo>
                  <a:pt x="1071" y="3789"/>
                  <a:pt x="2406" y="5124"/>
                  <a:pt x="4052" y="5124"/>
                </a:cubicBezTo>
                <a:cubicBezTo>
                  <a:pt x="5699" y="5124"/>
                  <a:pt x="7033" y="3789"/>
                  <a:pt x="7033" y="2143"/>
                </a:cubicBezTo>
                <a:cubicBezTo>
                  <a:pt x="7033" y="1307"/>
                  <a:pt x="6690" y="552"/>
                  <a:pt x="6136" y="11"/>
                </a:cubicBezTo>
                <a:lnTo>
                  <a:pt x="6147" y="0"/>
                </a:lnTo>
                <a:lnTo>
                  <a:pt x="7492" y="0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3175" cap="flat">
            <a:noFill/>
            <a:prstDash val="solid"/>
            <a:miter lim="800000"/>
          </a:ln>
        </p:spPr>
        <p:txBody>
          <a:bodyPr vert="horz" wrap="square" lIns="123139" tIns="61569" rIns="123139" bIns="61569" numCol="1" anchor="t" anchorCtr="0" compatLnSpc="1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5"/>
          <p:cNvSpPr/>
          <p:nvPr/>
        </p:nvSpPr>
        <p:spPr bwMode="auto">
          <a:xfrm rot="19810786">
            <a:off x="9052479" y="2751531"/>
            <a:ext cx="1559879" cy="1521925"/>
          </a:xfrm>
          <a:custGeom>
            <a:avLst/>
            <a:gdLst>
              <a:gd name="T0" fmla="*/ 5799 w 8105"/>
              <a:gd name="T1" fmla="*/ 0 h 7710"/>
              <a:gd name="T2" fmla="*/ 8105 w 8105"/>
              <a:gd name="T3" fmla="*/ 3658 h 7710"/>
              <a:gd name="T4" fmla="*/ 4052 w 8105"/>
              <a:gd name="T5" fmla="*/ 7710 h 7710"/>
              <a:gd name="T6" fmla="*/ 0 w 8105"/>
              <a:gd name="T7" fmla="*/ 3658 h 7710"/>
              <a:gd name="T8" fmla="*/ 2306 w 8105"/>
              <a:gd name="T9" fmla="*/ 0 h 7710"/>
              <a:gd name="T10" fmla="*/ 3128 w 8105"/>
              <a:gd name="T11" fmla="*/ 823 h 7710"/>
              <a:gd name="T12" fmla="*/ 1071 w 8105"/>
              <a:gd name="T13" fmla="*/ 3658 h 7710"/>
              <a:gd name="T14" fmla="*/ 4052 w 8105"/>
              <a:gd name="T15" fmla="*/ 6639 h 7710"/>
              <a:gd name="T16" fmla="*/ 7034 w 8105"/>
              <a:gd name="T17" fmla="*/ 3658 h 7710"/>
              <a:gd name="T18" fmla="*/ 4976 w 8105"/>
              <a:gd name="T19" fmla="*/ 823 h 7710"/>
              <a:gd name="T20" fmla="*/ 5799 w 8105"/>
              <a:gd name="T21" fmla="*/ 0 h 7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7710">
                <a:moveTo>
                  <a:pt x="5799" y="0"/>
                </a:moveTo>
                <a:cubicBezTo>
                  <a:pt x="7163" y="653"/>
                  <a:pt x="8105" y="2045"/>
                  <a:pt x="8105" y="3658"/>
                </a:cubicBezTo>
                <a:cubicBezTo>
                  <a:pt x="8105" y="5896"/>
                  <a:pt x="6291" y="7710"/>
                  <a:pt x="4052" y="7710"/>
                </a:cubicBezTo>
                <a:cubicBezTo>
                  <a:pt x="1814" y="7710"/>
                  <a:pt x="0" y="5896"/>
                  <a:pt x="0" y="3658"/>
                </a:cubicBezTo>
                <a:cubicBezTo>
                  <a:pt x="0" y="2045"/>
                  <a:pt x="942" y="653"/>
                  <a:pt x="2306" y="0"/>
                </a:cubicBezTo>
                <a:lnTo>
                  <a:pt x="3128" y="823"/>
                </a:lnTo>
                <a:cubicBezTo>
                  <a:pt x="1934" y="1212"/>
                  <a:pt x="1071" y="2334"/>
                  <a:pt x="1071" y="3658"/>
                </a:cubicBezTo>
                <a:cubicBezTo>
                  <a:pt x="1071" y="5304"/>
                  <a:pt x="2406" y="6639"/>
                  <a:pt x="4052" y="6639"/>
                </a:cubicBezTo>
                <a:cubicBezTo>
                  <a:pt x="5699" y="6639"/>
                  <a:pt x="7034" y="5304"/>
                  <a:pt x="7034" y="3658"/>
                </a:cubicBezTo>
                <a:cubicBezTo>
                  <a:pt x="7034" y="2334"/>
                  <a:pt x="6171" y="1212"/>
                  <a:pt x="4976" y="823"/>
                </a:cubicBezTo>
                <a:lnTo>
                  <a:pt x="5799" y="0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3175" cap="flat">
            <a:noFill/>
            <a:prstDash val="solid"/>
            <a:miter lim="800000"/>
          </a:ln>
        </p:spPr>
        <p:txBody>
          <a:bodyPr vert="horz" wrap="square" lIns="123139" tIns="61569" rIns="123139" bIns="61569" numCol="1" anchor="t" anchorCtr="0" compatLnSpc="1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759552" y="1888376"/>
            <a:ext cx="1281109" cy="318100"/>
            <a:chOff x="3477359" y="8005745"/>
            <a:chExt cx="2534423" cy="616688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29" name="流程图: 可选过程 28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TextBox 72"/>
            <p:cNvSpPr txBox="1"/>
            <p:nvPr/>
          </p:nvSpPr>
          <p:spPr>
            <a:xfrm>
              <a:off x="3776380" y="8005745"/>
              <a:ext cx="1849458" cy="6166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180596" y="1888376"/>
            <a:ext cx="1281109" cy="318100"/>
            <a:chOff x="3477359" y="8005745"/>
            <a:chExt cx="2534423" cy="616688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2" name="流程图: 可选过程 31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75"/>
            <p:cNvSpPr txBox="1"/>
            <p:nvPr/>
          </p:nvSpPr>
          <p:spPr>
            <a:xfrm>
              <a:off x="3776380" y="8005745"/>
              <a:ext cx="1849458" cy="6166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567838" y="1888376"/>
            <a:ext cx="1281109" cy="318100"/>
            <a:chOff x="3477359" y="8005745"/>
            <a:chExt cx="2534423" cy="616688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5" name="流程图: 可选过程 34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Box 78"/>
            <p:cNvSpPr txBox="1"/>
            <p:nvPr/>
          </p:nvSpPr>
          <p:spPr>
            <a:xfrm>
              <a:off x="3776380" y="8005745"/>
              <a:ext cx="1849458" cy="6166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095262" y="1888376"/>
            <a:ext cx="1281109" cy="318100"/>
            <a:chOff x="3477359" y="8005745"/>
            <a:chExt cx="2534423" cy="616688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8" name="流程图: 可选过程 37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TextBox 81"/>
            <p:cNvSpPr txBox="1"/>
            <p:nvPr/>
          </p:nvSpPr>
          <p:spPr>
            <a:xfrm>
              <a:off x="3776380" y="8005745"/>
              <a:ext cx="1849458" cy="6166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40" name="TextBox 83"/>
          <p:cNvSpPr txBox="1"/>
          <p:nvPr/>
        </p:nvSpPr>
        <p:spPr>
          <a:xfrm>
            <a:off x="1489715" y="4612646"/>
            <a:ext cx="2196941" cy="584543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1" name="TextBox 84"/>
          <p:cNvSpPr txBox="1"/>
          <p:nvPr/>
        </p:nvSpPr>
        <p:spPr>
          <a:xfrm>
            <a:off x="3942583" y="4612646"/>
            <a:ext cx="2196941" cy="609422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2" name="TextBox 85"/>
          <p:cNvSpPr txBox="1"/>
          <p:nvPr/>
        </p:nvSpPr>
        <p:spPr>
          <a:xfrm>
            <a:off x="6301552" y="4612646"/>
            <a:ext cx="2196941" cy="609422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3" name="TextBox 86"/>
          <p:cNvSpPr txBox="1"/>
          <p:nvPr/>
        </p:nvSpPr>
        <p:spPr>
          <a:xfrm>
            <a:off x="8893840" y="4612646"/>
            <a:ext cx="2196941" cy="584543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4" name="Text Box 4">
            <a:extLst>
              <a:ext uri="{FF2B5EF4-FFF2-40B4-BE49-F238E27FC236}">
                <a16:creationId xmlns:a16="http://schemas.microsoft.com/office/drawing/2014/main" id="{BEA65CFB-AF0B-4C81-B2E4-839E138F8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1" y="384176"/>
            <a:ext cx="4602542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5" name="Text Box 5">
            <a:extLst>
              <a:ext uri="{FF2B5EF4-FFF2-40B4-BE49-F238E27FC236}">
                <a16:creationId xmlns:a16="http://schemas.microsoft.com/office/drawing/2014/main" id="{329FD4ED-FCD9-476F-8F52-68E2B5E0F2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5" y="771526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7148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23" presetClass="entr" presetSubtype="27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5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7" presetID="23" presetClass="entr" presetSubtype="27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3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3" presetClass="entr" presetSubtype="27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1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3" presetClass="entr" presetSubtype="27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7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8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5" grpId="0" animBg="1"/>
          <p:bldP spid="26" grpId="0" animBg="1"/>
          <p:bldP spid="27" grpId="0" animBg="1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23" presetClass="entr" presetSubtype="27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5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7" presetID="23" presetClass="entr" presetSubtype="27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3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3" presetClass="entr" presetSubtype="27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1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3" presetClass="entr" presetSubtype="27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5" grpId="0" animBg="1"/>
          <p:bldP spid="26" grpId="0" animBg="1"/>
          <p:bldP spid="27" grpId="0" animBg="1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角星 2"/>
          <p:cNvSpPr/>
          <p:nvPr/>
        </p:nvSpPr>
        <p:spPr>
          <a:xfrm>
            <a:off x="2735442" y="2317676"/>
            <a:ext cx="2887133" cy="2887133"/>
          </a:xfrm>
          <a:prstGeom prst="star5">
            <a:avLst/>
          </a:prstGeom>
          <a:noFill/>
          <a:ln w="76200">
            <a:solidFill>
              <a:srgbClr val="5F5F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366539" y="3138943"/>
            <a:ext cx="1624939" cy="1624939"/>
            <a:chOff x="3962648" y="2819400"/>
            <a:chExt cx="1218704" cy="1218704"/>
          </a:xfrm>
        </p:grpSpPr>
        <p:grpSp>
          <p:nvGrpSpPr>
            <p:cNvPr id="6" name="组合 5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+mj-ea"/>
                  <a:ea typeface="+mj-ea"/>
                </a:endParaRPr>
              </a:p>
            </p:txBody>
          </p:sp>
        </p:grpSp>
        <p:sp>
          <p:nvSpPr>
            <p:cNvPr id="7" name="TextBox 5"/>
            <p:cNvSpPr txBox="1"/>
            <p:nvPr/>
          </p:nvSpPr>
          <p:spPr>
            <a:xfrm>
              <a:off x="4149626" y="3108951"/>
              <a:ext cx="830997" cy="62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利益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最大化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2065113" y="2958325"/>
            <a:ext cx="946852" cy="946852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j-ea"/>
              <a:ea typeface="+mj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705583" y="1629058"/>
            <a:ext cx="946852" cy="946852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365049" y="2958325"/>
            <a:ext cx="946852" cy="946852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709590" y="4882415"/>
            <a:ext cx="946852" cy="946852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718447" y="4865482"/>
            <a:ext cx="946852" cy="946852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j-ea"/>
              <a:ea typeface="+mj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2408069" y="1868821"/>
            <a:ext cx="1140056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867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16" name="TextBox 14"/>
          <p:cNvSpPr txBox="1"/>
          <p:nvPr/>
        </p:nvSpPr>
        <p:spPr>
          <a:xfrm>
            <a:off x="6491681" y="3224163"/>
            <a:ext cx="1140056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867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17" name="TextBox 15"/>
          <p:cNvSpPr txBox="1"/>
          <p:nvPr/>
        </p:nvSpPr>
        <p:spPr>
          <a:xfrm>
            <a:off x="5816137" y="5226876"/>
            <a:ext cx="1140056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867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18" name="TextBox 16"/>
          <p:cNvSpPr txBox="1"/>
          <p:nvPr/>
        </p:nvSpPr>
        <p:spPr>
          <a:xfrm>
            <a:off x="697644" y="3268800"/>
            <a:ext cx="1140056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867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19" name="TextBox 17"/>
          <p:cNvSpPr txBox="1"/>
          <p:nvPr/>
        </p:nvSpPr>
        <p:spPr>
          <a:xfrm>
            <a:off x="1378351" y="5160419"/>
            <a:ext cx="1140056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867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8215589" y="1700157"/>
            <a:ext cx="2769600" cy="576715"/>
            <a:chOff x="814328" y="3219334"/>
            <a:chExt cx="2077200" cy="432536"/>
          </a:xfrm>
        </p:grpSpPr>
        <p:grpSp>
          <p:nvGrpSpPr>
            <p:cNvPr id="21" name="组合 20"/>
            <p:cNvGrpSpPr/>
            <p:nvPr/>
          </p:nvGrpSpPr>
          <p:grpSpPr>
            <a:xfrm>
              <a:off x="814328" y="3219334"/>
              <a:ext cx="2077200" cy="432536"/>
              <a:chOff x="4304043" y="1286668"/>
              <a:chExt cx="5877487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圆角矩形 22"/>
              <p:cNvSpPr/>
              <p:nvPr/>
            </p:nvSpPr>
            <p:spPr>
              <a:xfrm>
                <a:off x="4304043" y="1286668"/>
                <a:ext cx="5877487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FF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4351924" y="1373342"/>
                <a:ext cx="5775624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FF000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2" name="TextBox 20"/>
            <p:cNvSpPr txBox="1"/>
            <p:nvPr/>
          </p:nvSpPr>
          <p:spPr>
            <a:xfrm>
              <a:off x="831250" y="3331792"/>
              <a:ext cx="1999302" cy="2154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867" dirty="0" smtClean="0">
                  <a:solidFill>
                    <a:schemeClr val="accent1">
                      <a:lumMod val="100000"/>
                    </a:schemeClr>
                  </a:solidFill>
                  <a:latin typeface="+mj-ea"/>
                  <a:ea typeface="+mj-ea"/>
                </a:rPr>
                <a:t>XXX</a:t>
              </a:r>
              <a:endParaRPr lang="zh-CN" altLang="en-US" sz="1867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" name="TextBox 23"/>
          <p:cNvSpPr txBox="1"/>
          <p:nvPr/>
        </p:nvSpPr>
        <p:spPr>
          <a:xfrm>
            <a:off x="7920203" y="2672732"/>
            <a:ext cx="33603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7920203" y="3769798"/>
            <a:ext cx="3360375" cy="654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7" name="TextBox 25"/>
          <p:cNvSpPr txBox="1"/>
          <p:nvPr/>
        </p:nvSpPr>
        <p:spPr>
          <a:xfrm>
            <a:off x="7920203" y="4921926"/>
            <a:ext cx="33603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8" name="TextBox 26"/>
          <p:cNvSpPr txBox="1"/>
          <p:nvPr/>
        </p:nvSpPr>
        <p:spPr>
          <a:xfrm>
            <a:off x="3732614" y="1935065"/>
            <a:ext cx="895145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133" b="1" dirty="0">
                <a:solidFill>
                  <a:schemeClr val="bg1"/>
                </a:solidFill>
                <a:latin typeface="+mj-ea"/>
                <a:ea typeface="+mj-ea"/>
              </a:rPr>
              <a:t>20%</a:t>
            </a:r>
            <a:endParaRPr lang="zh-CN" altLang="en-US" sz="2133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9" name="TextBox 27"/>
          <p:cNvSpPr txBox="1"/>
          <p:nvPr/>
        </p:nvSpPr>
        <p:spPr>
          <a:xfrm>
            <a:off x="2082950" y="3271173"/>
            <a:ext cx="895145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133" b="1" dirty="0">
                <a:solidFill>
                  <a:schemeClr val="bg1"/>
                </a:solidFill>
                <a:latin typeface="+mj-ea"/>
                <a:ea typeface="+mj-ea"/>
              </a:rPr>
              <a:t>15%</a:t>
            </a:r>
            <a:endParaRPr lang="zh-CN" altLang="en-US" sz="2133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0" name="TextBox 28"/>
          <p:cNvSpPr txBox="1"/>
          <p:nvPr/>
        </p:nvSpPr>
        <p:spPr>
          <a:xfrm>
            <a:off x="5390901" y="3271173"/>
            <a:ext cx="895145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133" b="1" dirty="0">
                <a:solidFill>
                  <a:schemeClr val="bg1"/>
                </a:solidFill>
                <a:latin typeface="+mj-ea"/>
                <a:ea typeface="+mj-ea"/>
              </a:rPr>
              <a:t>10%</a:t>
            </a:r>
            <a:endParaRPr lang="zh-CN" altLang="en-US" sz="2133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1" name="TextBox 29"/>
          <p:cNvSpPr txBox="1"/>
          <p:nvPr/>
        </p:nvSpPr>
        <p:spPr>
          <a:xfrm>
            <a:off x="2744300" y="5191693"/>
            <a:ext cx="895145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133" b="1" dirty="0">
                <a:solidFill>
                  <a:schemeClr val="bg1"/>
                </a:solidFill>
                <a:latin typeface="+mj-ea"/>
                <a:ea typeface="+mj-ea"/>
              </a:rPr>
              <a:t>35%</a:t>
            </a:r>
            <a:endParaRPr lang="zh-CN" altLang="en-US" sz="2133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2" name="TextBox 30"/>
          <p:cNvSpPr txBox="1"/>
          <p:nvPr/>
        </p:nvSpPr>
        <p:spPr>
          <a:xfrm>
            <a:off x="4727430" y="5201456"/>
            <a:ext cx="895145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133" b="1" dirty="0">
                <a:solidFill>
                  <a:schemeClr val="bg1"/>
                </a:solidFill>
                <a:latin typeface="+mj-ea"/>
                <a:ea typeface="+mj-ea"/>
              </a:rPr>
              <a:t>20%</a:t>
            </a:r>
            <a:endParaRPr lang="zh-CN" altLang="en-US" sz="2133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3" name="Text Box 4">
            <a:extLst>
              <a:ext uri="{FF2B5EF4-FFF2-40B4-BE49-F238E27FC236}">
                <a16:creationId xmlns:a16="http://schemas.microsoft.com/office/drawing/2014/main" id="{5583C1F0-43DA-422E-A79B-8546CB81D6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1" y="384176"/>
            <a:ext cx="4602542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4" name="Text Box 5">
            <a:extLst>
              <a:ext uri="{FF2B5EF4-FFF2-40B4-BE49-F238E27FC236}">
                <a16:creationId xmlns:a16="http://schemas.microsoft.com/office/drawing/2014/main" id="{3773B22C-02D7-4053-94BB-16D6641BF1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5" y="771526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2936788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2000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7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8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9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9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0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0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/>
          <p:bldP spid="19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7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8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/>
          <p:bldP spid="19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8"/>
          <p:cNvSpPr txBox="1"/>
          <p:nvPr/>
        </p:nvSpPr>
        <p:spPr>
          <a:xfrm>
            <a:off x="9192160" y="1849093"/>
            <a:ext cx="1824203" cy="950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" name="TextBox 19"/>
          <p:cNvSpPr txBox="1"/>
          <p:nvPr/>
        </p:nvSpPr>
        <p:spPr>
          <a:xfrm>
            <a:off x="9192160" y="3359261"/>
            <a:ext cx="182420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你创意和灵感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TextBox 20"/>
          <p:cNvSpPr txBox="1"/>
          <p:nvPr/>
        </p:nvSpPr>
        <p:spPr>
          <a:xfrm>
            <a:off x="9192160" y="4975773"/>
            <a:ext cx="182420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你创意和灵感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" name="TextBox 22"/>
          <p:cNvSpPr txBox="1"/>
          <p:nvPr/>
        </p:nvSpPr>
        <p:spPr>
          <a:xfrm>
            <a:off x="654862" y="2158067"/>
            <a:ext cx="3936437" cy="359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527680" y="2173161"/>
            <a:ext cx="1852597" cy="114412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599872" y="3926897"/>
            <a:ext cx="180848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527680" y="4339906"/>
            <a:ext cx="1800384" cy="117501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7638199" y="1485993"/>
            <a:ext cx="1454120" cy="1424079"/>
            <a:chOff x="2470425" y="1106543"/>
            <a:chExt cx="1090590" cy="1068059"/>
          </a:xfrm>
        </p:grpSpPr>
        <p:grpSp>
          <p:nvGrpSpPr>
            <p:cNvPr id="12" name="组合 11"/>
            <p:cNvGrpSpPr/>
            <p:nvPr/>
          </p:nvGrpSpPr>
          <p:grpSpPr>
            <a:xfrm>
              <a:off x="2492956" y="1106543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" name="同心圆 1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FF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FF000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3" name="TextBox 43"/>
            <p:cNvSpPr txBox="1"/>
            <p:nvPr/>
          </p:nvSpPr>
          <p:spPr>
            <a:xfrm>
              <a:off x="2470425" y="1396843"/>
              <a:ext cx="1053935" cy="2308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accent1">
                      <a:lumMod val="100000"/>
                    </a:schemeClr>
                  </a:solidFill>
                  <a:latin typeface="+mj-ea"/>
                  <a:ea typeface="+mj-ea"/>
                </a:rPr>
                <a:t>XXX</a:t>
              </a:r>
              <a:endParaRPr lang="zh-CN" altLang="en-US" sz="2000" b="1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690279" y="3127481"/>
            <a:ext cx="1424079" cy="1424079"/>
            <a:chOff x="2509485" y="2337659"/>
            <a:chExt cx="1068059" cy="1068059"/>
          </a:xfrm>
        </p:grpSpPr>
        <p:grpSp>
          <p:nvGrpSpPr>
            <p:cNvPr id="17" name="组合 16"/>
            <p:cNvGrpSpPr/>
            <p:nvPr/>
          </p:nvGrpSpPr>
          <p:grpSpPr>
            <a:xfrm>
              <a:off x="2509485" y="2337659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9" name="同心圆 1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FF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FF000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8" name="TextBox 52"/>
            <p:cNvSpPr txBox="1"/>
            <p:nvPr/>
          </p:nvSpPr>
          <p:spPr>
            <a:xfrm>
              <a:off x="2535078" y="2643055"/>
              <a:ext cx="1025937" cy="2308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accent1">
                      <a:lumMod val="100000"/>
                    </a:schemeClr>
                  </a:solidFill>
                  <a:latin typeface="+mj-ea"/>
                  <a:ea typeface="+mj-ea"/>
                </a:rPr>
                <a:t>XXX</a:t>
              </a:r>
              <a:endParaRPr lang="zh-CN" altLang="en-US" sz="2000" b="1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654757" y="4783751"/>
            <a:ext cx="1441392" cy="1424079"/>
            <a:chOff x="2482844" y="3579862"/>
            <a:chExt cx="1081044" cy="1068059"/>
          </a:xfrm>
        </p:grpSpPr>
        <p:grpSp>
          <p:nvGrpSpPr>
            <p:cNvPr id="22" name="组合 21"/>
            <p:cNvGrpSpPr/>
            <p:nvPr/>
          </p:nvGrpSpPr>
          <p:grpSpPr>
            <a:xfrm>
              <a:off x="2495829" y="3579862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4" name="同心圆 2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FF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FF000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3" name="TextBox 56"/>
            <p:cNvSpPr txBox="1"/>
            <p:nvPr/>
          </p:nvSpPr>
          <p:spPr>
            <a:xfrm>
              <a:off x="2482844" y="3853085"/>
              <a:ext cx="1076003" cy="2308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accent1">
                      <a:lumMod val="100000"/>
                    </a:schemeClr>
                  </a:solidFill>
                  <a:latin typeface="+mj-ea"/>
                  <a:ea typeface="+mj-ea"/>
                </a:rPr>
                <a:t>XXX</a:t>
              </a:r>
              <a:endParaRPr lang="zh-CN" altLang="en-US" sz="2000" b="1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847861" y="2776753"/>
            <a:ext cx="1944032" cy="1944032"/>
            <a:chOff x="792868" y="618113"/>
            <a:chExt cx="1314008" cy="1314008"/>
          </a:xfrm>
        </p:grpSpPr>
        <p:grpSp>
          <p:nvGrpSpPr>
            <p:cNvPr id="27" name="组合 26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8" name="椭圆 27"/>
            <p:cNvSpPr/>
            <p:nvPr/>
          </p:nvSpPr>
          <p:spPr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806989" y="1485994"/>
            <a:ext cx="1808523" cy="576715"/>
            <a:chOff x="814328" y="3219334"/>
            <a:chExt cx="1356392" cy="432536"/>
          </a:xfrm>
        </p:grpSpPr>
        <p:grpSp>
          <p:nvGrpSpPr>
            <p:cNvPr id="32" name="组合 31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6" name="圆角矩形 35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7" name="圆角矩形 36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5" name="椭圆 3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FF000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3" name="TextBox 75"/>
            <p:cNvSpPr txBox="1"/>
            <p:nvPr/>
          </p:nvSpPr>
          <p:spPr>
            <a:xfrm>
              <a:off x="1224127" y="3331792"/>
              <a:ext cx="787838" cy="2154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867" dirty="0" smtClean="0">
                  <a:solidFill>
                    <a:schemeClr val="accent1">
                      <a:lumMod val="100000"/>
                    </a:schemeClr>
                  </a:solidFill>
                  <a:latin typeface="+mj-ea"/>
                  <a:ea typeface="+mj-ea"/>
                </a:rPr>
                <a:t>XXX</a:t>
              </a:r>
              <a:endParaRPr lang="zh-CN" altLang="en-US" sz="1867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8" name="TextBox 81"/>
          <p:cNvSpPr txBox="1"/>
          <p:nvPr/>
        </p:nvSpPr>
        <p:spPr>
          <a:xfrm>
            <a:off x="654862" y="3886259"/>
            <a:ext cx="3936437" cy="359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9" name="TextBox 82"/>
          <p:cNvSpPr txBox="1"/>
          <p:nvPr/>
        </p:nvSpPr>
        <p:spPr>
          <a:xfrm>
            <a:off x="654862" y="5518441"/>
            <a:ext cx="393643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806989" y="3130101"/>
            <a:ext cx="1808523" cy="576715"/>
            <a:chOff x="814328" y="3219334"/>
            <a:chExt cx="1356392" cy="432536"/>
          </a:xfrm>
        </p:grpSpPr>
        <p:grpSp>
          <p:nvGrpSpPr>
            <p:cNvPr id="41" name="组合 40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5" name="圆角矩形 44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6" name="圆角矩形 45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4" name="椭圆 43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2" name="TextBox 86"/>
            <p:cNvSpPr txBox="1"/>
            <p:nvPr/>
          </p:nvSpPr>
          <p:spPr>
            <a:xfrm>
              <a:off x="1224127" y="3331792"/>
              <a:ext cx="787838" cy="2154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867" dirty="0" smtClean="0">
                  <a:solidFill>
                    <a:schemeClr val="accent1">
                      <a:lumMod val="100000"/>
                    </a:schemeClr>
                  </a:solidFill>
                  <a:latin typeface="+mj-ea"/>
                  <a:ea typeface="+mj-ea"/>
                </a:rPr>
                <a:t>XXX</a:t>
              </a:r>
              <a:endParaRPr lang="zh-CN" altLang="en-US" sz="1867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806988" y="4759497"/>
            <a:ext cx="1808523" cy="576715"/>
            <a:chOff x="814328" y="3219334"/>
            <a:chExt cx="1356392" cy="432536"/>
          </a:xfrm>
        </p:grpSpPr>
        <p:grpSp>
          <p:nvGrpSpPr>
            <p:cNvPr id="48" name="组合 47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2" name="圆角矩形 51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3" name="圆角矩形 52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1" name="椭圆 50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9" name="TextBox 93"/>
            <p:cNvSpPr txBox="1"/>
            <p:nvPr/>
          </p:nvSpPr>
          <p:spPr>
            <a:xfrm>
              <a:off x="1224127" y="3331792"/>
              <a:ext cx="787838" cy="2154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867" dirty="0" smtClean="0">
                  <a:solidFill>
                    <a:schemeClr val="accent1">
                      <a:lumMod val="100000"/>
                    </a:schemeClr>
                  </a:solidFill>
                  <a:latin typeface="+mj-ea"/>
                  <a:ea typeface="+mj-ea"/>
                </a:rPr>
                <a:t>XXX</a:t>
              </a:r>
              <a:endParaRPr lang="zh-CN" altLang="en-US" sz="1867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4" name="Text Box 4">
            <a:extLst>
              <a:ext uri="{FF2B5EF4-FFF2-40B4-BE49-F238E27FC236}">
                <a16:creationId xmlns:a16="http://schemas.microsoft.com/office/drawing/2014/main" id="{C035F5CA-0399-4F1F-AC5B-2B0029480B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1" y="384176"/>
            <a:ext cx="4602542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55" name="Text Box 5">
            <a:extLst>
              <a:ext uri="{FF2B5EF4-FFF2-40B4-BE49-F238E27FC236}">
                <a16:creationId xmlns:a16="http://schemas.microsoft.com/office/drawing/2014/main" id="{8DD73126-F1CE-4E67-BD71-72F8368C95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5" y="771526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2486339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49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-4.93827E-6 L 0.17847 0.88797 " pathEditMode="relative" rAng="0" ptsTypes="AA">
                                          <p:cBhvr>
                                            <p:cTn id="34" dur="600" spd="-100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924" y="4438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74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7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78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5" grpId="0"/>
          <p:bldP spid="6" grpId="0"/>
          <p:bldP spid="7" grpId="0"/>
          <p:bldP spid="38" grpId="0"/>
          <p:bldP spid="39" grpId="0"/>
          <p:bldP spid="54" grpId="0"/>
          <p:bldP spid="5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49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-4.93827E-6 L 0.17847 0.88797 " pathEditMode="relative" rAng="0" ptsTypes="AA">
                                          <p:cBhvr>
                                            <p:cTn id="34" dur="600" spd="-100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924" y="4438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5" grpId="0"/>
          <p:bldP spid="6" grpId="0"/>
          <p:bldP spid="7" grpId="0"/>
          <p:bldP spid="38" grpId="0"/>
          <p:bldP spid="39" grpId="0"/>
          <p:bldP spid="54" grpId="0"/>
          <p:bldP spid="55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/>
          <p:nvPr/>
        </p:nvGrpSpPr>
        <p:grpSpPr>
          <a:xfrm>
            <a:off x="2024850" y="2843765"/>
            <a:ext cx="4421613" cy="2482120"/>
            <a:chOff x="714174" y="1657350"/>
            <a:chExt cx="2638626" cy="1683224"/>
          </a:xfrm>
        </p:grpSpPr>
        <p:cxnSp>
          <p:nvCxnSpPr>
            <p:cNvPr id="6" name="Straight Connector 16"/>
            <p:cNvCxnSpPr/>
            <p:nvPr/>
          </p:nvCxnSpPr>
          <p:spPr>
            <a:xfrm>
              <a:off x="714174" y="3340574"/>
              <a:ext cx="2638626" cy="0"/>
            </a:xfrm>
            <a:prstGeom prst="line">
              <a:avLst/>
            </a:prstGeom>
            <a:ln w="76200">
              <a:solidFill>
                <a:schemeClr val="tx1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17"/>
            <p:cNvGrpSpPr/>
            <p:nvPr/>
          </p:nvGrpSpPr>
          <p:grpSpPr>
            <a:xfrm>
              <a:off x="951571" y="1657350"/>
              <a:ext cx="202844" cy="1676400"/>
              <a:chOff x="951571" y="1657350"/>
              <a:chExt cx="202844" cy="1676400"/>
            </a:xfrm>
          </p:grpSpPr>
          <p:cxnSp>
            <p:nvCxnSpPr>
              <p:cNvPr id="23" name="Straight Connector 34"/>
              <p:cNvCxnSpPr/>
              <p:nvPr/>
            </p:nvCxnSpPr>
            <p:spPr>
              <a:xfrm flipV="1">
                <a:off x="1052993" y="1657350"/>
                <a:ext cx="0" cy="1676400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Rounded Rectangle 35"/>
              <p:cNvSpPr/>
              <p:nvPr/>
            </p:nvSpPr>
            <p:spPr>
              <a:xfrm>
                <a:off x="951571" y="2571750"/>
                <a:ext cx="202844" cy="685800"/>
              </a:xfrm>
              <a:prstGeom prst="roundRect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800" dirty="0"/>
              </a:p>
            </p:txBody>
          </p:sp>
        </p:grpSp>
        <p:grpSp>
          <p:nvGrpSpPr>
            <p:cNvPr id="8" name="Group 18"/>
            <p:cNvGrpSpPr/>
            <p:nvPr/>
          </p:nvGrpSpPr>
          <p:grpSpPr>
            <a:xfrm>
              <a:off x="1336791" y="1657350"/>
              <a:ext cx="202844" cy="1676400"/>
              <a:chOff x="1346378" y="1657350"/>
              <a:chExt cx="202844" cy="1676400"/>
            </a:xfrm>
          </p:grpSpPr>
          <p:cxnSp>
            <p:nvCxnSpPr>
              <p:cNvPr id="21" name="Straight Connector 32"/>
              <p:cNvCxnSpPr/>
              <p:nvPr/>
            </p:nvCxnSpPr>
            <p:spPr>
              <a:xfrm flipV="1">
                <a:off x="1447800" y="1657350"/>
                <a:ext cx="0" cy="1676400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Rounded Rectangle 33"/>
              <p:cNvSpPr/>
              <p:nvPr/>
            </p:nvSpPr>
            <p:spPr>
              <a:xfrm>
                <a:off x="1346378" y="1733550"/>
                <a:ext cx="202844" cy="1524000"/>
              </a:xfrm>
              <a:prstGeom prst="roundRect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800" dirty="0"/>
              </a:p>
            </p:txBody>
          </p:sp>
        </p:grpSp>
        <p:grpSp>
          <p:nvGrpSpPr>
            <p:cNvPr id="9" name="Group 19"/>
            <p:cNvGrpSpPr/>
            <p:nvPr/>
          </p:nvGrpSpPr>
          <p:grpSpPr>
            <a:xfrm>
              <a:off x="1722011" y="1657350"/>
              <a:ext cx="202844" cy="1676400"/>
              <a:chOff x="1695492" y="1657350"/>
              <a:chExt cx="202844" cy="1676400"/>
            </a:xfrm>
          </p:grpSpPr>
          <p:cxnSp>
            <p:nvCxnSpPr>
              <p:cNvPr id="19" name="Straight Connector 30"/>
              <p:cNvCxnSpPr/>
              <p:nvPr/>
            </p:nvCxnSpPr>
            <p:spPr>
              <a:xfrm flipV="1">
                <a:off x="1796914" y="1657350"/>
                <a:ext cx="0" cy="1676400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Rounded Rectangle 31"/>
              <p:cNvSpPr/>
              <p:nvPr/>
            </p:nvSpPr>
            <p:spPr>
              <a:xfrm>
                <a:off x="1695492" y="2114550"/>
                <a:ext cx="202844" cy="1143000"/>
              </a:xfrm>
              <a:prstGeom prst="roundRect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800" dirty="0"/>
              </a:p>
            </p:txBody>
          </p:sp>
        </p:grpSp>
        <p:grpSp>
          <p:nvGrpSpPr>
            <p:cNvPr id="10" name="Group 20"/>
            <p:cNvGrpSpPr/>
            <p:nvPr/>
          </p:nvGrpSpPr>
          <p:grpSpPr>
            <a:xfrm>
              <a:off x="2107231" y="1657350"/>
              <a:ext cx="202844" cy="1676400"/>
              <a:chOff x="2090299" y="1657350"/>
              <a:chExt cx="202844" cy="1676400"/>
            </a:xfrm>
          </p:grpSpPr>
          <p:cxnSp>
            <p:nvCxnSpPr>
              <p:cNvPr id="17" name="Straight Connector 27"/>
              <p:cNvCxnSpPr/>
              <p:nvPr/>
            </p:nvCxnSpPr>
            <p:spPr>
              <a:xfrm flipV="1">
                <a:off x="2191721" y="1657350"/>
                <a:ext cx="0" cy="1676400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Rounded Rectangle 29"/>
              <p:cNvSpPr/>
              <p:nvPr/>
            </p:nvSpPr>
            <p:spPr>
              <a:xfrm>
                <a:off x="2090299" y="2266950"/>
                <a:ext cx="202844" cy="990600"/>
              </a:xfrm>
              <a:prstGeom prst="roundRect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800" dirty="0"/>
              </a:p>
            </p:txBody>
          </p:sp>
        </p:grpSp>
        <p:grpSp>
          <p:nvGrpSpPr>
            <p:cNvPr id="11" name="Group 21"/>
            <p:cNvGrpSpPr/>
            <p:nvPr/>
          </p:nvGrpSpPr>
          <p:grpSpPr>
            <a:xfrm>
              <a:off x="2492451" y="1657350"/>
              <a:ext cx="202844" cy="1676400"/>
              <a:chOff x="2482864" y="1657350"/>
              <a:chExt cx="202844" cy="1676400"/>
            </a:xfrm>
          </p:grpSpPr>
          <p:cxnSp>
            <p:nvCxnSpPr>
              <p:cNvPr id="15" name="Straight Connector 25"/>
              <p:cNvCxnSpPr/>
              <p:nvPr/>
            </p:nvCxnSpPr>
            <p:spPr>
              <a:xfrm flipV="1">
                <a:off x="2584286" y="1657350"/>
                <a:ext cx="0" cy="1676400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Rounded Rectangle 26"/>
              <p:cNvSpPr/>
              <p:nvPr/>
            </p:nvSpPr>
            <p:spPr>
              <a:xfrm>
                <a:off x="2482864" y="2038350"/>
                <a:ext cx="202844" cy="1219200"/>
              </a:xfrm>
              <a:prstGeom prst="roundRect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800" dirty="0"/>
              </a:p>
            </p:txBody>
          </p:sp>
        </p:grpSp>
        <p:grpSp>
          <p:nvGrpSpPr>
            <p:cNvPr id="12" name="Group 22"/>
            <p:cNvGrpSpPr/>
            <p:nvPr/>
          </p:nvGrpSpPr>
          <p:grpSpPr>
            <a:xfrm>
              <a:off x="2877671" y="1657350"/>
              <a:ext cx="202844" cy="1676400"/>
              <a:chOff x="2877671" y="1657350"/>
              <a:chExt cx="202844" cy="1676400"/>
            </a:xfrm>
          </p:grpSpPr>
          <p:cxnSp>
            <p:nvCxnSpPr>
              <p:cNvPr id="13" name="Straight Connector 23"/>
              <p:cNvCxnSpPr/>
              <p:nvPr/>
            </p:nvCxnSpPr>
            <p:spPr>
              <a:xfrm flipV="1">
                <a:off x="2979093" y="1657350"/>
                <a:ext cx="0" cy="1676400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Rounded Rectangle 24"/>
              <p:cNvSpPr/>
              <p:nvPr/>
            </p:nvSpPr>
            <p:spPr>
              <a:xfrm>
                <a:off x="2877671" y="1885950"/>
                <a:ext cx="202844" cy="1371600"/>
              </a:xfrm>
              <a:prstGeom prst="roundRect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800" dirty="0"/>
              </a:p>
            </p:txBody>
          </p:sp>
        </p:grpSp>
      </p:grpSp>
      <p:grpSp>
        <p:nvGrpSpPr>
          <p:cNvPr id="25" name="Group 36"/>
          <p:cNvGrpSpPr/>
          <p:nvPr/>
        </p:nvGrpSpPr>
        <p:grpSpPr>
          <a:xfrm>
            <a:off x="2497266" y="4362189"/>
            <a:ext cx="3404160" cy="184666"/>
            <a:chOff x="1131785" y="3332262"/>
            <a:chExt cx="1982817" cy="150176"/>
          </a:xfrm>
        </p:grpSpPr>
        <p:sp>
          <p:nvSpPr>
            <p:cNvPr id="26" name="Rectangle 1436"/>
            <p:cNvSpPr>
              <a:spLocks noChangeArrowheads="1"/>
            </p:cNvSpPr>
            <p:nvPr/>
          </p:nvSpPr>
          <p:spPr bwMode="auto">
            <a:xfrm>
              <a:off x="1131785" y="3332262"/>
              <a:ext cx="98972" cy="150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b="1" dirty="0">
                  <a:solidFill>
                    <a:schemeClr val="bg1">
                      <a:lumMod val="95000"/>
                    </a:schemeClr>
                  </a:solidFill>
                  <a:cs typeface="Arial" panose="020B0604020202020204" pitchFamily="34" charset="0"/>
                </a:rPr>
                <a:t>39</a:t>
              </a:r>
              <a:endParaRPr lang="en-US" sz="3200" b="1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7" name="Rectangle 1436"/>
            <p:cNvSpPr>
              <a:spLocks noChangeArrowheads="1"/>
            </p:cNvSpPr>
            <p:nvPr/>
          </p:nvSpPr>
          <p:spPr bwMode="auto">
            <a:xfrm>
              <a:off x="1517004" y="3332262"/>
              <a:ext cx="98972" cy="150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b="1" dirty="0">
                  <a:solidFill>
                    <a:schemeClr val="bg1">
                      <a:lumMod val="95000"/>
                    </a:schemeClr>
                  </a:solidFill>
                  <a:cs typeface="Arial" panose="020B0604020202020204" pitchFamily="34" charset="0"/>
                </a:rPr>
                <a:t>97</a:t>
              </a:r>
              <a:endParaRPr lang="en-US" sz="3200" b="1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8" name="Rectangle 1436"/>
            <p:cNvSpPr>
              <a:spLocks noChangeArrowheads="1"/>
            </p:cNvSpPr>
            <p:nvPr/>
          </p:nvSpPr>
          <p:spPr bwMode="auto">
            <a:xfrm>
              <a:off x="1885323" y="3332262"/>
              <a:ext cx="98972" cy="150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b="1" dirty="0">
                  <a:solidFill>
                    <a:schemeClr val="bg1">
                      <a:lumMod val="95000"/>
                    </a:schemeClr>
                  </a:solidFill>
                  <a:cs typeface="Arial" panose="020B0604020202020204" pitchFamily="34" charset="0"/>
                </a:rPr>
                <a:t>80</a:t>
              </a:r>
              <a:endParaRPr lang="en-US" sz="3200" b="1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9" name="Rectangle 1436"/>
            <p:cNvSpPr>
              <a:spLocks noChangeArrowheads="1"/>
            </p:cNvSpPr>
            <p:nvPr/>
          </p:nvSpPr>
          <p:spPr bwMode="auto">
            <a:xfrm>
              <a:off x="2270542" y="3332262"/>
              <a:ext cx="98972" cy="150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b="1" dirty="0">
                  <a:solidFill>
                    <a:schemeClr val="bg1">
                      <a:lumMod val="95000"/>
                    </a:schemeClr>
                  </a:solidFill>
                  <a:cs typeface="Arial" panose="020B0604020202020204" pitchFamily="34" charset="0"/>
                </a:rPr>
                <a:t>63</a:t>
              </a:r>
              <a:endParaRPr lang="en-US" sz="3200" b="1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0" name="Rectangle 1436"/>
            <p:cNvSpPr>
              <a:spLocks noChangeArrowheads="1"/>
            </p:cNvSpPr>
            <p:nvPr/>
          </p:nvSpPr>
          <p:spPr bwMode="auto">
            <a:xfrm>
              <a:off x="2638857" y="3332262"/>
              <a:ext cx="98972" cy="150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b="1" dirty="0">
                  <a:solidFill>
                    <a:schemeClr val="bg1">
                      <a:lumMod val="95000"/>
                    </a:schemeClr>
                  </a:solidFill>
                  <a:cs typeface="Arial" panose="020B0604020202020204" pitchFamily="34" charset="0"/>
                </a:rPr>
                <a:t>82</a:t>
              </a:r>
              <a:endParaRPr lang="en-US" sz="3200" b="1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1" name="Rectangle 1436"/>
            <p:cNvSpPr>
              <a:spLocks noChangeArrowheads="1"/>
            </p:cNvSpPr>
            <p:nvPr/>
          </p:nvSpPr>
          <p:spPr bwMode="auto">
            <a:xfrm>
              <a:off x="3015630" y="3332262"/>
              <a:ext cx="98972" cy="150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b="1" dirty="0">
                  <a:solidFill>
                    <a:schemeClr val="bg1">
                      <a:lumMod val="95000"/>
                    </a:schemeClr>
                  </a:solidFill>
                  <a:cs typeface="Arial" panose="020B0604020202020204" pitchFamily="34" charset="0"/>
                </a:rPr>
                <a:t>90</a:t>
              </a:r>
              <a:endParaRPr lang="en-US" sz="3200" b="1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32" name="TextBox 58"/>
          <p:cNvSpPr txBox="1"/>
          <p:nvPr/>
        </p:nvSpPr>
        <p:spPr>
          <a:xfrm>
            <a:off x="6878399" y="2979202"/>
            <a:ext cx="4175376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3" name="TextBox 59"/>
          <p:cNvSpPr txBox="1"/>
          <p:nvPr/>
        </p:nvSpPr>
        <p:spPr>
          <a:xfrm>
            <a:off x="6878399" y="2495075"/>
            <a:ext cx="205880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XXX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TextBox 60"/>
          <p:cNvSpPr txBox="1"/>
          <p:nvPr/>
        </p:nvSpPr>
        <p:spPr>
          <a:xfrm>
            <a:off x="6878398" y="4293823"/>
            <a:ext cx="323951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>
                <a:solidFill>
                  <a:schemeClr val="accent1">
                    <a:lumMod val="10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53,648,258</a:t>
            </a:r>
            <a:endParaRPr lang="zh-CN" altLang="en-US" sz="4400" dirty="0">
              <a:solidFill>
                <a:schemeClr val="accent1">
                  <a:lumMod val="10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TextBox 61"/>
          <p:cNvSpPr txBox="1"/>
          <p:nvPr/>
        </p:nvSpPr>
        <p:spPr>
          <a:xfrm>
            <a:off x="6901253" y="4056719"/>
            <a:ext cx="143978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全年总额：</a:t>
            </a:r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7608453" y="5273213"/>
            <a:ext cx="107972" cy="107972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7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</a:endParaRPr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8737427" y="5258516"/>
            <a:ext cx="107972" cy="107972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7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</a:endParaRPr>
          </a:p>
        </p:txBody>
      </p:sp>
      <p:sp>
        <p:nvSpPr>
          <p:cNvPr id="38" name="TextBox 64"/>
          <p:cNvSpPr txBox="1"/>
          <p:nvPr/>
        </p:nvSpPr>
        <p:spPr>
          <a:xfrm>
            <a:off x="6912149" y="5221125"/>
            <a:ext cx="63476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毛利润</a:t>
            </a:r>
          </a:p>
        </p:txBody>
      </p:sp>
      <p:sp>
        <p:nvSpPr>
          <p:cNvPr id="39" name="TextBox 65"/>
          <p:cNvSpPr txBox="1"/>
          <p:nvPr/>
        </p:nvSpPr>
        <p:spPr>
          <a:xfrm>
            <a:off x="8041124" y="5204808"/>
            <a:ext cx="63476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纯利润</a:t>
            </a:r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8951658" y="5258516"/>
            <a:ext cx="107972" cy="107972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7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</a:endParaRPr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>
            <a:off x="9157407" y="5258516"/>
            <a:ext cx="107972" cy="107972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7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</a:endParaRPr>
          </a:p>
        </p:txBody>
      </p:sp>
      <p:sp>
        <p:nvSpPr>
          <p:cNvPr id="42" name="椭圆 41"/>
          <p:cNvSpPr>
            <a:spLocks noChangeAspect="1"/>
          </p:cNvSpPr>
          <p:nvPr/>
        </p:nvSpPr>
        <p:spPr>
          <a:xfrm>
            <a:off x="9362039" y="5258516"/>
            <a:ext cx="107972" cy="107972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7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</a:endParaRPr>
          </a:p>
        </p:txBody>
      </p:sp>
      <p:sp>
        <p:nvSpPr>
          <p:cNvPr id="45" name="Text Box 4">
            <a:extLst>
              <a:ext uri="{FF2B5EF4-FFF2-40B4-BE49-F238E27FC236}">
                <a16:creationId xmlns:a16="http://schemas.microsoft.com/office/drawing/2014/main" id="{8E2885B2-B09C-4D1C-81C2-30B27F1C1B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1" y="384176"/>
            <a:ext cx="4602542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6" name="Text Box 5">
            <a:extLst>
              <a:ext uri="{FF2B5EF4-FFF2-40B4-BE49-F238E27FC236}">
                <a16:creationId xmlns:a16="http://schemas.microsoft.com/office/drawing/2014/main" id="{386EBE54-3982-4C03-B12F-AC27FDA868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5" y="771526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242141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5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7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4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75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3" grpId="0"/>
          <p:bldP spid="34" grpId="0"/>
          <p:bldP spid="35" grpId="0"/>
          <p:bldP spid="36" grpId="0" animBg="1"/>
          <p:bldP spid="37" grpId="0" animBg="1"/>
          <p:bldP spid="38" grpId="0"/>
          <p:bldP spid="39" grpId="0"/>
          <p:bldP spid="40" grpId="0" animBg="1"/>
          <p:bldP spid="41" grpId="0" animBg="1"/>
          <p:bldP spid="42" grpId="0" animBg="1"/>
          <p:bldP spid="45" grpId="0"/>
          <p:bldP spid="4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5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3" grpId="0"/>
          <p:bldP spid="34" grpId="0"/>
          <p:bldP spid="35" grpId="0"/>
          <p:bldP spid="36" grpId="0" animBg="1"/>
          <p:bldP spid="37" grpId="0" animBg="1"/>
          <p:bldP spid="38" grpId="0"/>
          <p:bldP spid="39" grpId="0"/>
          <p:bldP spid="40" grpId="0" animBg="1"/>
          <p:bldP spid="41" grpId="0" animBg="1"/>
          <p:bldP spid="42" grpId="0" animBg="1"/>
          <p:bldP spid="45" grpId="0"/>
          <p:bldP spid="46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99030" y="1809299"/>
            <a:ext cx="2009055" cy="2009056"/>
            <a:chOff x="3481448" y="2338049"/>
            <a:chExt cx="2181104" cy="2181104"/>
          </a:xfrm>
        </p:grpSpPr>
        <p:grpSp>
          <p:nvGrpSpPr>
            <p:cNvPr id="5" name="组合 4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chemeClr val="accent3">
                      <a:lumMod val="50000"/>
                    </a:schemeClr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chemeClr val="accent3">
                      <a:lumMod val="50000"/>
                    </a:schemeClr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" name="TextBox 55"/>
            <p:cNvSpPr txBox="1"/>
            <p:nvPr/>
          </p:nvSpPr>
          <p:spPr>
            <a:xfrm>
              <a:off x="3859415" y="3125467"/>
              <a:ext cx="1376908" cy="5458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>
                <a:defRPr/>
              </a:pPr>
              <a:r>
                <a:rPr lang="zh-CN" altLang="en-US" sz="2667" kern="0" dirty="0">
                  <a:solidFill>
                    <a:schemeClr val="accent1">
                      <a:lumMod val="100000"/>
                    </a:schemeClr>
                  </a:solidFill>
                  <a:latin typeface="方正兰亭细黑_GBK" pitchFamily="2" charset="-122"/>
                  <a:ea typeface="方正兰亭细黑_GBK" pitchFamily="2" charset="-122"/>
                </a:rPr>
                <a:t>方案</a:t>
              </a:r>
              <a:r>
                <a:rPr lang="en-US" altLang="zh-CN" sz="2667" kern="0" dirty="0">
                  <a:solidFill>
                    <a:schemeClr val="accent1">
                      <a:lumMod val="100000"/>
                    </a:schemeClr>
                  </a:solidFill>
                  <a:latin typeface="方正兰亭细黑_GBK" pitchFamily="2" charset="-122"/>
                  <a:ea typeface="方正兰亭细黑_GBK" pitchFamily="2" charset="-122"/>
                </a:rPr>
                <a:t>01</a:t>
              </a:r>
              <a:endParaRPr lang="zh-CN" altLang="en-US" sz="2667" kern="0" dirty="0">
                <a:solidFill>
                  <a:schemeClr val="accent1">
                    <a:lumMod val="100000"/>
                  </a:schemeClr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758755" y="4132681"/>
            <a:ext cx="2089612" cy="654909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3" rIns="91428" bIns="45713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937323" y="4242033"/>
            <a:ext cx="631688" cy="636784"/>
            <a:chOff x="3041651" y="3326606"/>
            <a:chExt cx="631825" cy="636588"/>
          </a:xfrm>
        </p:grpSpPr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rgbClr val="FFFFFF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783203" y="1809299"/>
            <a:ext cx="2009056" cy="2009056"/>
            <a:chOff x="3481448" y="2338049"/>
            <a:chExt cx="2181104" cy="2181104"/>
          </a:xfrm>
        </p:grpSpPr>
        <p:grpSp>
          <p:nvGrpSpPr>
            <p:cNvPr id="15" name="组合 14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chemeClr val="accent3">
                      <a:lumMod val="50000"/>
                    </a:schemeClr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chemeClr val="accent3">
                      <a:lumMod val="50000"/>
                    </a:schemeClr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" name="TextBox 65"/>
            <p:cNvSpPr txBox="1"/>
            <p:nvPr/>
          </p:nvSpPr>
          <p:spPr>
            <a:xfrm>
              <a:off x="3837372" y="3125467"/>
              <a:ext cx="1376908" cy="5458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>
                <a:defRPr/>
              </a:pPr>
              <a:r>
                <a:rPr lang="zh-CN" altLang="en-US" sz="2667" kern="0" dirty="0">
                  <a:solidFill>
                    <a:schemeClr val="accent1">
                      <a:lumMod val="100000"/>
                    </a:schemeClr>
                  </a:solidFill>
                  <a:latin typeface="方正兰亭细黑_GBK" pitchFamily="2" charset="-122"/>
                  <a:ea typeface="方正兰亭细黑_GBK" pitchFamily="2" charset="-122"/>
                </a:rPr>
                <a:t>方案</a:t>
              </a:r>
              <a:r>
                <a:rPr lang="en-US" altLang="zh-CN" sz="2667" kern="0" dirty="0">
                  <a:solidFill>
                    <a:schemeClr val="accent1">
                      <a:lumMod val="100000"/>
                    </a:schemeClr>
                  </a:solidFill>
                  <a:latin typeface="方正兰亭细黑_GBK" pitchFamily="2" charset="-122"/>
                  <a:ea typeface="方正兰亭细黑_GBK" pitchFamily="2" charset="-122"/>
                </a:rPr>
                <a:t>02</a:t>
              </a:r>
              <a:endParaRPr lang="zh-CN" altLang="en-US" sz="2667" kern="0" dirty="0">
                <a:solidFill>
                  <a:schemeClr val="accent1">
                    <a:lumMod val="100000"/>
                  </a:schemeClr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702647" y="4132681"/>
            <a:ext cx="2089612" cy="683250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3" rIns="91428" bIns="45713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917589" y="4242033"/>
            <a:ext cx="631688" cy="636784"/>
            <a:chOff x="3041651" y="3326606"/>
            <a:chExt cx="631825" cy="636588"/>
          </a:xfrm>
        </p:grpSpPr>
        <p:sp>
          <p:nvSpPr>
            <p:cNvPr id="21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rgbClr val="FFFFFF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706659" y="1809299"/>
            <a:ext cx="2009056" cy="2009056"/>
            <a:chOff x="3481448" y="2338049"/>
            <a:chExt cx="2181104" cy="2181104"/>
          </a:xfrm>
        </p:grpSpPr>
        <p:grpSp>
          <p:nvGrpSpPr>
            <p:cNvPr id="25" name="组合 24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7" name="同心圆 2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chemeClr val="accent3">
                      <a:lumMod val="50000"/>
                    </a:schemeClr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chemeClr val="accent3">
                      <a:lumMod val="50000"/>
                    </a:schemeClr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6" name="TextBox 75"/>
            <p:cNvSpPr txBox="1"/>
            <p:nvPr/>
          </p:nvSpPr>
          <p:spPr>
            <a:xfrm>
              <a:off x="3836211" y="3125467"/>
              <a:ext cx="1376908" cy="5458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>
                <a:defRPr/>
              </a:pPr>
              <a:r>
                <a:rPr lang="zh-CN" altLang="en-US" sz="2667" kern="0" dirty="0">
                  <a:solidFill>
                    <a:schemeClr val="accent1">
                      <a:lumMod val="100000"/>
                    </a:schemeClr>
                  </a:solidFill>
                  <a:latin typeface="方正兰亭细黑_GBK" pitchFamily="2" charset="-122"/>
                  <a:ea typeface="方正兰亭细黑_GBK" pitchFamily="2" charset="-122"/>
                </a:rPr>
                <a:t>方案</a:t>
              </a:r>
              <a:r>
                <a:rPr lang="en-US" altLang="zh-CN" sz="2667" kern="0" dirty="0">
                  <a:solidFill>
                    <a:schemeClr val="accent1">
                      <a:lumMod val="100000"/>
                    </a:schemeClr>
                  </a:solidFill>
                  <a:latin typeface="方正兰亭细黑_GBK" pitchFamily="2" charset="-122"/>
                  <a:ea typeface="方正兰亭细黑_GBK" pitchFamily="2" charset="-122"/>
                </a:rPr>
                <a:t>03</a:t>
              </a:r>
              <a:endParaRPr lang="zh-CN" altLang="en-US" sz="2667" kern="0" dirty="0">
                <a:solidFill>
                  <a:schemeClr val="accent1">
                    <a:lumMod val="100000"/>
                  </a:schemeClr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6605059" y="4132681"/>
            <a:ext cx="2089612" cy="654909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3" rIns="91428" bIns="45713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8802457" y="4242033"/>
            <a:ext cx="631688" cy="636784"/>
            <a:chOff x="3041651" y="3326606"/>
            <a:chExt cx="631825" cy="636588"/>
          </a:xfrm>
        </p:grpSpPr>
        <p:sp>
          <p:nvSpPr>
            <p:cNvPr id="31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rgbClr val="FFFFFF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2" name="Freeform 10"/>
            <p:cNvSpPr/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3" name="Freeform 11"/>
            <p:cNvSpPr/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471321" y="1809299"/>
            <a:ext cx="2009056" cy="2009056"/>
            <a:chOff x="3481448" y="2338049"/>
            <a:chExt cx="2181104" cy="2181104"/>
          </a:xfrm>
        </p:grpSpPr>
        <p:grpSp>
          <p:nvGrpSpPr>
            <p:cNvPr id="35" name="组合 34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7" name="同心圆 3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chemeClr val="accent3">
                      <a:lumMod val="50000"/>
                    </a:schemeClr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chemeClr val="accent3">
                      <a:lumMod val="50000"/>
                    </a:schemeClr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6" name="TextBox 85"/>
            <p:cNvSpPr txBox="1"/>
            <p:nvPr/>
          </p:nvSpPr>
          <p:spPr>
            <a:xfrm>
              <a:off x="3835051" y="3125467"/>
              <a:ext cx="1376908" cy="5458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>
                <a:defRPr/>
              </a:pPr>
              <a:r>
                <a:rPr lang="zh-CN" altLang="en-US" sz="2667" kern="0" dirty="0">
                  <a:solidFill>
                    <a:schemeClr val="accent1">
                      <a:lumMod val="100000"/>
                    </a:schemeClr>
                  </a:solidFill>
                  <a:latin typeface="方正兰亭细黑_GBK" pitchFamily="2" charset="-122"/>
                  <a:ea typeface="方正兰亭细黑_GBK" pitchFamily="2" charset="-122"/>
                </a:rPr>
                <a:t>方案</a:t>
              </a:r>
              <a:r>
                <a:rPr lang="en-US" altLang="zh-CN" sz="2667" kern="0" dirty="0">
                  <a:solidFill>
                    <a:schemeClr val="accent1">
                      <a:lumMod val="100000"/>
                    </a:schemeClr>
                  </a:solidFill>
                  <a:latin typeface="方正兰亭细黑_GBK" pitchFamily="2" charset="-122"/>
                  <a:ea typeface="方正兰亭细黑_GBK" pitchFamily="2" charset="-122"/>
                </a:rPr>
                <a:t>04</a:t>
              </a:r>
              <a:endParaRPr lang="zh-CN" altLang="en-US" sz="2667" kern="0" dirty="0">
                <a:solidFill>
                  <a:schemeClr val="accent1">
                    <a:lumMod val="100000"/>
                  </a:schemeClr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9524271" y="4132681"/>
            <a:ext cx="2089612" cy="683250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3" rIns="91428" bIns="45713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0" name="Text Box 4">
            <a:extLst>
              <a:ext uri="{FF2B5EF4-FFF2-40B4-BE49-F238E27FC236}">
                <a16:creationId xmlns:a16="http://schemas.microsoft.com/office/drawing/2014/main" id="{0FEAF2F6-5925-43C3-BB58-B3EC5A5DF1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1" y="384176"/>
            <a:ext cx="4602542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1" name="Text Box 5">
            <a:extLst>
              <a:ext uri="{FF2B5EF4-FFF2-40B4-BE49-F238E27FC236}">
                <a16:creationId xmlns:a16="http://schemas.microsoft.com/office/drawing/2014/main" id="{63F21064-EBB6-4121-A00E-B4EAC642FC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5" y="771526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317684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7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5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5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6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6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9" grpId="0"/>
          <p:bldP spid="29" grpId="0"/>
          <p:bldP spid="39" grpId="0"/>
          <p:bldP spid="40" grpId="0"/>
          <p:bldP spid="4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9" grpId="0"/>
          <p:bldP spid="29" grpId="0"/>
          <p:bldP spid="39" grpId="0"/>
          <p:bldP spid="40" grpId="0"/>
          <p:bldP spid="41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4220709" y="828860"/>
            <a:ext cx="3713923" cy="3713924"/>
          </a:xfrm>
          <a:prstGeom prst="ellipse">
            <a:avLst/>
          </a:prstGeom>
          <a:noFill/>
          <a:ln w="88900">
            <a:solidFill>
              <a:schemeClr val="accent1"/>
            </a:solidFill>
          </a:ln>
          <a:effectLst>
            <a:innerShdw blurRad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24315" y="1229193"/>
            <a:ext cx="2909984" cy="2909985"/>
            <a:chOff x="4624315" y="1229193"/>
            <a:chExt cx="2909984" cy="2909985"/>
          </a:xfrm>
        </p:grpSpPr>
        <p:grpSp>
          <p:nvGrpSpPr>
            <p:cNvPr id="3" name="组合 2"/>
            <p:cNvGrpSpPr/>
            <p:nvPr/>
          </p:nvGrpSpPr>
          <p:grpSpPr>
            <a:xfrm>
              <a:off x="4624315" y="1229193"/>
              <a:ext cx="2909984" cy="2909985"/>
              <a:chOff x="4403090" y="1494664"/>
              <a:chExt cx="2909984" cy="2909985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4744085" y="1903276"/>
                <a:ext cx="2450746" cy="2450747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77800" dist="139700" dir="2700000" algn="tl" rotWithShape="0">
                  <a:srgbClr val="49494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4403090" y="1494664"/>
                <a:ext cx="2909984" cy="2909985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889000" dist="381000" dir="2700000">
                  <a:srgbClr val="5F6D6C">
                    <a:alpha val="4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5420278" y="1894570"/>
              <a:ext cx="1505540" cy="156966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9600" dirty="0">
                  <a:solidFill>
                    <a:schemeClr val="accent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rPr>
                <a:t>05</a:t>
              </a:r>
              <a:endParaRPr lang="en-US" altLang="zh-CN" sz="8000" dirty="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8" name="TextBox 17"/>
          <p:cNvSpPr txBox="1"/>
          <p:nvPr/>
        </p:nvSpPr>
        <p:spPr>
          <a:xfrm>
            <a:off x="3807301" y="4980466"/>
            <a:ext cx="45407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3534150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组合 85"/>
          <p:cNvGrpSpPr/>
          <p:nvPr/>
        </p:nvGrpSpPr>
        <p:grpSpPr>
          <a:xfrm>
            <a:off x="3478029" y="2911250"/>
            <a:ext cx="688631" cy="2712799"/>
            <a:chOff x="2644154" y="1737427"/>
            <a:chExt cx="516473" cy="2034599"/>
          </a:xfrm>
        </p:grpSpPr>
        <p:sp>
          <p:nvSpPr>
            <p:cNvPr id="87" name="Line 134"/>
            <p:cNvSpPr>
              <a:spLocks noChangeShapeType="1"/>
            </p:cNvSpPr>
            <p:nvPr/>
          </p:nvSpPr>
          <p:spPr bwMode="auto">
            <a:xfrm flipV="1">
              <a:off x="2647410" y="2095413"/>
              <a:ext cx="501938" cy="3296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30943" tIns="65472" rIns="130943" bIns="65472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33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cxnSp>
          <p:nvCxnSpPr>
            <p:cNvPr id="88" name="Straight Connector 48"/>
            <p:cNvCxnSpPr/>
            <p:nvPr/>
          </p:nvCxnSpPr>
          <p:spPr>
            <a:xfrm flipH="1" flipV="1">
              <a:off x="2644154" y="1737427"/>
              <a:ext cx="516473" cy="347442"/>
            </a:xfrm>
            <a:prstGeom prst="line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</p:cxnSp>
        <p:sp>
          <p:nvSpPr>
            <p:cNvPr id="89" name="Line 134"/>
            <p:cNvSpPr>
              <a:spLocks noChangeShapeType="1"/>
            </p:cNvSpPr>
            <p:nvPr/>
          </p:nvSpPr>
          <p:spPr bwMode="auto">
            <a:xfrm flipV="1">
              <a:off x="2647409" y="3405553"/>
              <a:ext cx="462619" cy="36647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30943" tIns="65472" rIns="130943" bIns="65472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33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cxnSp>
          <p:nvCxnSpPr>
            <p:cNvPr id="90" name="Straight Connector 40"/>
            <p:cNvCxnSpPr>
              <a:stCxn id="112" idx="2"/>
            </p:cNvCxnSpPr>
            <p:nvPr/>
          </p:nvCxnSpPr>
          <p:spPr>
            <a:xfrm flipH="1" flipV="1">
              <a:off x="2659249" y="3366243"/>
              <a:ext cx="450780" cy="259866"/>
            </a:xfrm>
            <a:prstGeom prst="line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</p:cxnSp>
      </p:grpSp>
      <p:grpSp>
        <p:nvGrpSpPr>
          <p:cNvPr id="91" name="组合 90"/>
          <p:cNvGrpSpPr/>
          <p:nvPr/>
        </p:nvGrpSpPr>
        <p:grpSpPr>
          <a:xfrm>
            <a:off x="8027459" y="2933627"/>
            <a:ext cx="688631" cy="2690423"/>
            <a:chOff x="6131458" y="1754210"/>
            <a:chExt cx="516473" cy="2017817"/>
          </a:xfrm>
        </p:grpSpPr>
        <p:sp>
          <p:nvSpPr>
            <p:cNvPr id="92" name="Line 134"/>
            <p:cNvSpPr>
              <a:spLocks noChangeShapeType="1"/>
            </p:cNvSpPr>
            <p:nvPr/>
          </p:nvSpPr>
          <p:spPr bwMode="auto">
            <a:xfrm flipH="1" flipV="1">
              <a:off x="6142736" y="2095413"/>
              <a:ext cx="501938" cy="3296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30943" tIns="65472" rIns="130943" bIns="65472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33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cxnSp>
          <p:nvCxnSpPr>
            <p:cNvPr id="93" name="Straight Connector 180"/>
            <p:cNvCxnSpPr/>
            <p:nvPr/>
          </p:nvCxnSpPr>
          <p:spPr>
            <a:xfrm flipV="1">
              <a:off x="6131458" y="1754210"/>
              <a:ext cx="516473" cy="347442"/>
            </a:xfrm>
            <a:prstGeom prst="line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</p:cxnSp>
        <p:sp>
          <p:nvSpPr>
            <p:cNvPr id="94" name="Line 134"/>
            <p:cNvSpPr>
              <a:spLocks noChangeShapeType="1"/>
            </p:cNvSpPr>
            <p:nvPr/>
          </p:nvSpPr>
          <p:spPr bwMode="auto">
            <a:xfrm flipH="1" flipV="1">
              <a:off x="6161986" y="3381828"/>
              <a:ext cx="482687" cy="39019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30943" tIns="65472" rIns="130943" bIns="65472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33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cxnSp>
          <p:nvCxnSpPr>
            <p:cNvPr id="95" name="Straight Connector 182"/>
            <p:cNvCxnSpPr>
              <a:stCxn id="119" idx="6"/>
            </p:cNvCxnSpPr>
            <p:nvPr/>
          </p:nvCxnSpPr>
          <p:spPr>
            <a:xfrm flipV="1">
              <a:off x="6161987" y="3366243"/>
              <a:ext cx="485944" cy="256721"/>
            </a:xfrm>
            <a:prstGeom prst="line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</p:cxnSp>
      </p:grpSp>
      <p:sp>
        <p:nvSpPr>
          <p:cNvPr id="96" name="文本框 46"/>
          <p:cNvSpPr txBox="1"/>
          <p:nvPr/>
        </p:nvSpPr>
        <p:spPr>
          <a:xfrm>
            <a:off x="611079" y="2500740"/>
            <a:ext cx="906017" cy="830997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605E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01</a:t>
            </a:r>
            <a:endParaRPr lang="zh-CN" altLang="en-US" sz="4800" dirty="0">
              <a:solidFill>
                <a:srgbClr val="605E5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4833179" y="3561105"/>
            <a:ext cx="859660" cy="1542680"/>
            <a:chOff x="3690210" y="2224819"/>
            <a:chExt cx="644745" cy="1157010"/>
          </a:xfrm>
        </p:grpSpPr>
        <p:cxnSp>
          <p:nvCxnSpPr>
            <p:cNvPr id="98" name="Straight Connector 42"/>
            <p:cNvCxnSpPr/>
            <p:nvPr/>
          </p:nvCxnSpPr>
          <p:spPr>
            <a:xfrm>
              <a:off x="3690210" y="2224819"/>
              <a:ext cx="630697" cy="362354"/>
            </a:xfrm>
            <a:prstGeom prst="line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99" name="Straight Connector 43"/>
            <p:cNvCxnSpPr/>
            <p:nvPr/>
          </p:nvCxnSpPr>
          <p:spPr>
            <a:xfrm flipV="1">
              <a:off x="3708625" y="3086060"/>
              <a:ext cx="626330" cy="295769"/>
            </a:xfrm>
            <a:prstGeom prst="line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</p:cxnSp>
      </p:grpSp>
      <p:grpSp>
        <p:nvGrpSpPr>
          <p:cNvPr id="100" name="组合 99"/>
          <p:cNvGrpSpPr/>
          <p:nvPr/>
        </p:nvGrpSpPr>
        <p:grpSpPr>
          <a:xfrm>
            <a:off x="6576250" y="3561105"/>
            <a:ext cx="859660" cy="1537048"/>
            <a:chOff x="4997513" y="2224819"/>
            <a:chExt cx="644745" cy="1152786"/>
          </a:xfrm>
        </p:grpSpPr>
        <p:cxnSp>
          <p:nvCxnSpPr>
            <p:cNvPr id="101" name="Straight Connector 56"/>
            <p:cNvCxnSpPr/>
            <p:nvPr/>
          </p:nvCxnSpPr>
          <p:spPr>
            <a:xfrm flipH="1">
              <a:off x="5011561" y="2224819"/>
              <a:ext cx="630697" cy="358130"/>
            </a:xfrm>
            <a:prstGeom prst="line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102" name="Straight Connector 57"/>
            <p:cNvCxnSpPr/>
            <p:nvPr/>
          </p:nvCxnSpPr>
          <p:spPr>
            <a:xfrm flipH="1" flipV="1">
              <a:off x="4997513" y="3081836"/>
              <a:ext cx="626330" cy="295769"/>
            </a:xfrm>
            <a:prstGeom prst="line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</p:cxnSp>
      </p:grpSp>
      <p:sp>
        <p:nvSpPr>
          <p:cNvPr id="103" name="Isosceles Triangle 14"/>
          <p:cNvSpPr/>
          <p:nvPr/>
        </p:nvSpPr>
        <p:spPr bwMode="auto">
          <a:xfrm rot="10800000">
            <a:off x="4033318" y="2094340"/>
            <a:ext cx="4229057" cy="1262329"/>
          </a:xfrm>
          <a:prstGeom prst="triangl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943" tIns="65472" rIns="130943" bIns="65472" numCol="1" rtlCol="0" anchor="t" anchorCtr="0" compatLnSpc="1"/>
          <a:lstStyle/>
          <a:p>
            <a:pPr algn="ctr" defTabSz="1308914" fontAlgn="base">
              <a:spcBef>
                <a:spcPct val="0"/>
              </a:spcBef>
              <a:spcAft>
                <a:spcPct val="0"/>
              </a:spcAft>
            </a:pPr>
            <a:endParaRPr lang="en-US" sz="8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5110497" y="3352824"/>
            <a:ext cx="2022067" cy="202206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7" name="椭圆 106"/>
          <p:cNvSpPr/>
          <p:nvPr/>
        </p:nvSpPr>
        <p:spPr>
          <a:xfrm>
            <a:off x="5395552" y="3663764"/>
            <a:ext cx="1411648" cy="1411648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  <a:effectLst>
            <a:innerShdw blurRad="368300" dist="254000">
              <a:prstClr val="black">
                <a:alpha val="2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4059605" y="3015979"/>
            <a:ext cx="818255" cy="818255"/>
            <a:chOff x="3029608" y="2044574"/>
            <a:chExt cx="613691" cy="613691"/>
          </a:xfrm>
        </p:grpSpPr>
        <p:sp>
          <p:nvSpPr>
            <p:cNvPr id="109" name="椭圆 108"/>
            <p:cNvSpPr/>
            <p:nvPr/>
          </p:nvSpPr>
          <p:spPr>
            <a:xfrm>
              <a:off x="3029608" y="2044574"/>
              <a:ext cx="613691" cy="613691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3070159" y="2085975"/>
              <a:ext cx="524602" cy="52460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4059605" y="4730485"/>
            <a:ext cx="818255" cy="818255"/>
            <a:chOff x="3029608" y="2044574"/>
            <a:chExt cx="613691" cy="613691"/>
          </a:xfrm>
        </p:grpSpPr>
        <p:sp>
          <p:nvSpPr>
            <p:cNvPr id="112" name="椭圆 111"/>
            <p:cNvSpPr/>
            <p:nvPr/>
          </p:nvSpPr>
          <p:spPr>
            <a:xfrm>
              <a:off x="3029608" y="2044574"/>
              <a:ext cx="613691" cy="613691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070159" y="2085975"/>
              <a:ext cx="524602" cy="52460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7375345" y="3015979"/>
            <a:ext cx="818255" cy="818255"/>
            <a:chOff x="3029608" y="2044574"/>
            <a:chExt cx="613691" cy="613691"/>
          </a:xfrm>
        </p:grpSpPr>
        <p:sp>
          <p:nvSpPr>
            <p:cNvPr id="115" name="椭圆 114"/>
            <p:cNvSpPr/>
            <p:nvPr/>
          </p:nvSpPr>
          <p:spPr>
            <a:xfrm>
              <a:off x="3029608" y="2044574"/>
              <a:ext cx="613691" cy="613691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3070159" y="2085975"/>
              <a:ext cx="524602" cy="52460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7375345" y="4730485"/>
            <a:ext cx="818255" cy="818255"/>
            <a:chOff x="3029608" y="2044574"/>
            <a:chExt cx="613691" cy="613691"/>
          </a:xfrm>
        </p:grpSpPr>
        <p:sp>
          <p:nvSpPr>
            <p:cNvPr id="118" name="椭圆 117"/>
            <p:cNvSpPr/>
            <p:nvPr/>
          </p:nvSpPr>
          <p:spPr>
            <a:xfrm>
              <a:off x="3029608" y="2044574"/>
              <a:ext cx="613691" cy="613691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3070159" y="2085975"/>
              <a:ext cx="524602" cy="52460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3340322" y="2770582"/>
            <a:ext cx="326092" cy="326089"/>
            <a:chOff x="304800" y="673100"/>
            <a:chExt cx="4000500" cy="4000500"/>
          </a:xfrm>
          <a:effectLst>
            <a:outerShdw blurRad="139700" dist="152400" dir="8100000" sx="70000" sy="70000" algn="tr" rotWithShape="0">
              <a:prstClr val="black">
                <a:alpha val="66000"/>
              </a:prstClr>
            </a:outerShdw>
          </a:effectLst>
        </p:grpSpPr>
        <p:sp>
          <p:nvSpPr>
            <p:cNvPr id="121" name="同心圆 1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3340322" y="3651116"/>
            <a:ext cx="326092" cy="326089"/>
            <a:chOff x="304800" y="673100"/>
            <a:chExt cx="4000500" cy="4000500"/>
          </a:xfrm>
          <a:effectLst>
            <a:outerShdw blurRad="139700" dist="152400" dir="8100000" sx="70000" sy="70000" algn="tr" rotWithShape="0">
              <a:prstClr val="black">
                <a:alpha val="66000"/>
              </a:prstClr>
            </a:outerShdw>
          </a:effectLst>
        </p:grpSpPr>
        <p:sp>
          <p:nvSpPr>
            <p:cNvPr id="124" name="同心圆 1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3340322" y="4565516"/>
            <a:ext cx="326092" cy="326089"/>
            <a:chOff x="304800" y="673100"/>
            <a:chExt cx="4000500" cy="4000500"/>
          </a:xfrm>
          <a:effectLst>
            <a:outerShdw blurRad="139700" dist="152400" dir="8100000" sx="70000" sy="70000" algn="tr" rotWithShape="0">
              <a:prstClr val="black">
                <a:alpha val="66000"/>
              </a:prstClr>
            </a:outerShdw>
          </a:effectLst>
        </p:grpSpPr>
        <p:sp>
          <p:nvSpPr>
            <p:cNvPr id="127" name="同心圆 1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3340322" y="5429116"/>
            <a:ext cx="326092" cy="326089"/>
            <a:chOff x="304800" y="673100"/>
            <a:chExt cx="4000500" cy="4000500"/>
          </a:xfrm>
          <a:effectLst>
            <a:outerShdw blurRad="139700" dist="152400" dir="8100000" sx="70000" sy="70000" algn="tr" rotWithShape="0">
              <a:prstClr val="black">
                <a:alpha val="66000"/>
              </a:prstClr>
            </a:outerShdw>
          </a:effectLst>
        </p:grpSpPr>
        <p:sp>
          <p:nvSpPr>
            <p:cNvPr id="130" name="同心圆 1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8637059" y="2770582"/>
            <a:ext cx="326092" cy="326089"/>
            <a:chOff x="304800" y="673100"/>
            <a:chExt cx="4000500" cy="4000500"/>
          </a:xfrm>
          <a:effectLst>
            <a:outerShdw blurRad="139700" dist="152400" dir="8100000" sx="70000" sy="70000" algn="tr" rotWithShape="0">
              <a:prstClr val="black">
                <a:alpha val="66000"/>
              </a:prstClr>
            </a:outerShdw>
          </a:effectLst>
        </p:grpSpPr>
        <p:sp>
          <p:nvSpPr>
            <p:cNvPr id="133" name="同心圆 1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8637059" y="3651116"/>
            <a:ext cx="326092" cy="326089"/>
            <a:chOff x="304800" y="673100"/>
            <a:chExt cx="4000500" cy="4000500"/>
          </a:xfrm>
          <a:effectLst>
            <a:outerShdw blurRad="139700" dist="152400" dir="8100000" sx="70000" sy="70000" algn="tr" rotWithShape="0">
              <a:prstClr val="black">
                <a:alpha val="66000"/>
              </a:prstClr>
            </a:outerShdw>
          </a:effectLst>
        </p:grpSpPr>
        <p:sp>
          <p:nvSpPr>
            <p:cNvPr id="136" name="同心圆 1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8637059" y="4565516"/>
            <a:ext cx="326092" cy="326089"/>
            <a:chOff x="304800" y="673100"/>
            <a:chExt cx="4000500" cy="4000500"/>
          </a:xfrm>
          <a:effectLst>
            <a:outerShdw blurRad="139700" dist="152400" dir="8100000" sx="70000" sy="70000" algn="tr" rotWithShape="0">
              <a:prstClr val="black">
                <a:alpha val="66000"/>
              </a:prstClr>
            </a:outerShdw>
          </a:effectLst>
        </p:grpSpPr>
        <p:sp>
          <p:nvSpPr>
            <p:cNvPr id="139" name="同心圆 1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8637059" y="5429116"/>
            <a:ext cx="326092" cy="326089"/>
            <a:chOff x="304800" y="673100"/>
            <a:chExt cx="4000500" cy="4000500"/>
          </a:xfrm>
          <a:effectLst>
            <a:outerShdw blurRad="139700" dist="152400" dir="8100000" sx="70000" sy="70000" algn="tr" rotWithShape="0">
              <a:prstClr val="black">
                <a:alpha val="66000"/>
              </a:prstClr>
            </a:outerShdw>
          </a:effectLst>
        </p:grpSpPr>
        <p:sp>
          <p:nvSpPr>
            <p:cNvPr id="142" name="同心圆 14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4" name="TextBox 228"/>
          <p:cNvSpPr txBox="1"/>
          <p:nvPr/>
        </p:nvSpPr>
        <p:spPr>
          <a:xfrm>
            <a:off x="1345178" y="2627985"/>
            <a:ext cx="1907081" cy="535555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45" name="文本框 46"/>
          <p:cNvSpPr txBox="1"/>
          <p:nvPr/>
        </p:nvSpPr>
        <p:spPr>
          <a:xfrm>
            <a:off x="611079" y="3415140"/>
            <a:ext cx="906017" cy="830997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605E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02</a:t>
            </a:r>
            <a:endParaRPr lang="zh-CN" altLang="en-US" sz="4800" dirty="0">
              <a:solidFill>
                <a:srgbClr val="605E5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46" name="TextBox 230"/>
          <p:cNvSpPr txBox="1"/>
          <p:nvPr/>
        </p:nvSpPr>
        <p:spPr>
          <a:xfrm>
            <a:off x="1345178" y="3552545"/>
            <a:ext cx="1907081" cy="514268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47" name="文本框 46"/>
          <p:cNvSpPr txBox="1"/>
          <p:nvPr/>
        </p:nvSpPr>
        <p:spPr>
          <a:xfrm>
            <a:off x="611079" y="4329540"/>
            <a:ext cx="906017" cy="830997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605E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03</a:t>
            </a:r>
            <a:endParaRPr lang="zh-CN" altLang="en-US" sz="4800" dirty="0">
              <a:solidFill>
                <a:srgbClr val="605E5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48" name="TextBox 232"/>
          <p:cNvSpPr txBox="1"/>
          <p:nvPr/>
        </p:nvSpPr>
        <p:spPr>
          <a:xfrm>
            <a:off x="1345178" y="4446625"/>
            <a:ext cx="1907081" cy="514268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49" name="文本框 46"/>
          <p:cNvSpPr txBox="1"/>
          <p:nvPr/>
        </p:nvSpPr>
        <p:spPr>
          <a:xfrm>
            <a:off x="611079" y="5243940"/>
            <a:ext cx="906017" cy="830997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605E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04</a:t>
            </a:r>
            <a:endParaRPr lang="zh-CN" altLang="en-US" sz="4800" dirty="0">
              <a:solidFill>
                <a:srgbClr val="605E5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50" name="TextBox 234"/>
          <p:cNvSpPr txBox="1"/>
          <p:nvPr/>
        </p:nvSpPr>
        <p:spPr>
          <a:xfrm>
            <a:off x="1345178" y="5371185"/>
            <a:ext cx="1907081" cy="535555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1" name="文本框 46"/>
          <p:cNvSpPr txBox="1"/>
          <p:nvPr/>
        </p:nvSpPr>
        <p:spPr>
          <a:xfrm>
            <a:off x="8840680" y="2500740"/>
            <a:ext cx="906017" cy="830997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605E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05</a:t>
            </a:r>
            <a:endParaRPr lang="zh-CN" altLang="en-US" sz="4800" dirty="0">
              <a:solidFill>
                <a:srgbClr val="605E5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52" name="TextBox 236"/>
          <p:cNvSpPr txBox="1"/>
          <p:nvPr/>
        </p:nvSpPr>
        <p:spPr>
          <a:xfrm>
            <a:off x="9574778" y="2627985"/>
            <a:ext cx="1907081" cy="514268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3" name="文本框 46"/>
          <p:cNvSpPr txBox="1"/>
          <p:nvPr/>
        </p:nvSpPr>
        <p:spPr>
          <a:xfrm>
            <a:off x="8840680" y="3415140"/>
            <a:ext cx="906017" cy="830997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605E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06</a:t>
            </a:r>
            <a:endParaRPr lang="zh-CN" altLang="en-US" sz="4800" dirty="0">
              <a:solidFill>
                <a:srgbClr val="605E5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54" name="TextBox 238"/>
          <p:cNvSpPr txBox="1"/>
          <p:nvPr/>
        </p:nvSpPr>
        <p:spPr>
          <a:xfrm>
            <a:off x="9574778" y="3552545"/>
            <a:ext cx="1907081" cy="535555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5" name="文本框 46"/>
          <p:cNvSpPr txBox="1"/>
          <p:nvPr/>
        </p:nvSpPr>
        <p:spPr>
          <a:xfrm>
            <a:off x="8840680" y="4329540"/>
            <a:ext cx="906017" cy="830997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605E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07</a:t>
            </a:r>
            <a:endParaRPr lang="zh-CN" altLang="en-US" sz="4800" dirty="0">
              <a:solidFill>
                <a:srgbClr val="605E5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56" name="TextBox 240"/>
          <p:cNvSpPr txBox="1"/>
          <p:nvPr/>
        </p:nvSpPr>
        <p:spPr>
          <a:xfrm>
            <a:off x="9574778" y="4446625"/>
            <a:ext cx="1907081" cy="514268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7" name="文本框 46"/>
          <p:cNvSpPr txBox="1"/>
          <p:nvPr/>
        </p:nvSpPr>
        <p:spPr>
          <a:xfrm>
            <a:off x="8840679" y="5243940"/>
            <a:ext cx="906017" cy="830997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605E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08</a:t>
            </a:r>
            <a:endParaRPr lang="zh-CN" altLang="en-US" sz="4800" dirty="0">
              <a:solidFill>
                <a:srgbClr val="605E5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58" name="TextBox 242"/>
          <p:cNvSpPr txBox="1"/>
          <p:nvPr/>
        </p:nvSpPr>
        <p:spPr>
          <a:xfrm>
            <a:off x="9574778" y="5371185"/>
            <a:ext cx="1907081" cy="535555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9" name="矩形 3"/>
          <p:cNvSpPr>
            <a:spLocks noChangeArrowheads="1"/>
          </p:cNvSpPr>
          <p:nvPr/>
        </p:nvSpPr>
        <p:spPr bwMode="auto">
          <a:xfrm>
            <a:off x="5563367" y="3753356"/>
            <a:ext cx="1278820" cy="666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43" tIns="45723" rIns="91443" bIns="45723">
            <a:spAutoFit/>
          </a:bodyPr>
          <a:lstStyle/>
          <a:p>
            <a:r>
              <a:rPr lang="en-US" altLang="zh-CN" sz="3733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XXX</a:t>
            </a:r>
            <a:endParaRPr lang="zh-CN" altLang="en-US" sz="373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0" name="矩形 3"/>
          <p:cNvSpPr>
            <a:spLocks noChangeArrowheads="1"/>
          </p:cNvSpPr>
          <p:nvPr/>
        </p:nvSpPr>
        <p:spPr bwMode="auto">
          <a:xfrm>
            <a:off x="4165886" y="3200473"/>
            <a:ext cx="593438" cy="42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43" tIns="45723" rIns="91443" bIns="45723">
            <a:spAutoFit/>
          </a:bodyPr>
          <a:lstStyle/>
          <a:p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0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设问</a:t>
            </a:r>
          </a:p>
        </p:txBody>
      </p:sp>
      <p:sp>
        <p:nvSpPr>
          <p:cNvPr id="161" name="矩形 3"/>
          <p:cNvSpPr>
            <a:spLocks noChangeArrowheads="1"/>
          </p:cNvSpPr>
          <p:nvPr/>
        </p:nvSpPr>
        <p:spPr bwMode="auto">
          <a:xfrm>
            <a:off x="4165886" y="4939139"/>
            <a:ext cx="593438" cy="42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43" tIns="45723" rIns="91443" bIns="45723">
            <a:spAutoFit/>
          </a:bodyPr>
          <a:lstStyle/>
          <a:p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0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设问</a:t>
            </a:r>
          </a:p>
        </p:txBody>
      </p:sp>
      <p:sp>
        <p:nvSpPr>
          <p:cNvPr id="162" name="矩形 3"/>
          <p:cNvSpPr>
            <a:spLocks noChangeArrowheads="1"/>
          </p:cNvSpPr>
          <p:nvPr/>
        </p:nvSpPr>
        <p:spPr bwMode="auto">
          <a:xfrm>
            <a:off x="7505986" y="3200473"/>
            <a:ext cx="593438" cy="42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43" tIns="45723" rIns="91443" bIns="45723">
            <a:spAutoFit/>
          </a:bodyPr>
          <a:lstStyle/>
          <a:p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0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设问</a:t>
            </a:r>
          </a:p>
        </p:txBody>
      </p:sp>
      <p:sp>
        <p:nvSpPr>
          <p:cNvPr id="163" name="矩形 3"/>
          <p:cNvSpPr>
            <a:spLocks noChangeArrowheads="1"/>
          </p:cNvSpPr>
          <p:nvPr/>
        </p:nvSpPr>
        <p:spPr bwMode="auto">
          <a:xfrm>
            <a:off x="7505986" y="4939139"/>
            <a:ext cx="593438" cy="42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43" tIns="45723" rIns="91443" bIns="45723">
            <a:spAutoFit/>
          </a:bodyPr>
          <a:lstStyle/>
          <a:p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0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设问</a:t>
            </a:r>
          </a:p>
        </p:txBody>
      </p:sp>
      <p:pic>
        <p:nvPicPr>
          <p:cNvPr id="164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547" y="3313539"/>
            <a:ext cx="2963175" cy="3982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5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259" y="3275427"/>
            <a:ext cx="3058455" cy="402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" name="Text Box 4">
            <a:extLst>
              <a:ext uri="{FF2B5EF4-FFF2-40B4-BE49-F238E27FC236}">
                <a16:creationId xmlns:a16="http://schemas.microsoft.com/office/drawing/2014/main" id="{A4B49B16-AAF2-4305-A372-34B8EED7FA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1" y="384176"/>
            <a:ext cx="4602542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84" name="Text Box 5">
            <a:extLst>
              <a:ext uri="{FF2B5EF4-FFF2-40B4-BE49-F238E27FC236}">
                <a16:creationId xmlns:a16="http://schemas.microsoft.com/office/drawing/2014/main" id="{DF25B1CE-58C3-48A3-B044-ED28A24D6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5" y="771526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1446588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5E-6 0.00617 L 0.25001 0.00617 " pathEditMode="relative" rAng="0" ptsTypes="AA">
                                          <p:cBhvr>
                                            <p:cTn id="14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35" presetClass="pat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8.33333E-7 -1.85185E-6 L -0.25 -1.85185E-6 " pathEditMode="relative" rAng="0" ptsTypes="AA">
                                          <p:cBhvr>
                                            <p:cTn id="16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xit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" dur="3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10" presetClass="exit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3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1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0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2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4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7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0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3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6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9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12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15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1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19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2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6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9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31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33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36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3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40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43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4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4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47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0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1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5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54" dur="5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7" dur="5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8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59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1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4" dur="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5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6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8" dur="5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1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2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74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75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6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78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7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6" grpId="0"/>
          <p:bldP spid="103" grpId="0" animBg="1"/>
          <p:bldP spid="107" grpId="0" animBg="1"/>
          <p:bldP spid="144" grpId="0"/>
          <p:bldP spid="145" grpId="0"/>
          <p:bldP spid="146" grpId="0"/>
          <p:bldP spid="147" grpId="0"/>
          <p:bldP spid="148" grpId="0"/>
          <p:bldP spid="149" grpId="0"/>
          <p:bldP spid="150" grpId="0"/>
          <p:bldP spid="151" grpId="0"/>
          <p:bldP spid="152" grpId="0"/>
          <p:bldP spid="153" grpId="0"/>
          <p:bldP spid="154" grpId="0"/>
          <p:bldP spid="155" grpId="0"/>
          <p:bldP spid="156" grpId="0"/>
          <p:bldP spid="157" grpId="0"/>
          <p:bldP spid="158" grpId="0"/>
          <p:bldP spid="159" grpId="0"/>
          <p:bldP spid="160" grpId="0"/>
          <p:bldP spid="161" grpId="0"/>
          <p:bldP spid="162" grpId="0"/>
          <p:bldP spid="163" grpId="0"/>
          <p:bldP spid="83" grpId="0"/>
          <p:bldP spid="8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5E-6 0.00617 L 0.25001 0.00617 " pathEditMode="relative" rAng="0" ptsTypes="AA">
                                          <p:cBhvr>
                                            <p:cTn id="14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35" presetClass="pat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8.33333E-7 -1.85185E-6 L -0.25 -1.85185E-6 " pathEditMode="relative" rAng="0" ptsTypes="AA">
                                          <p:cBhvr>
                                            <p:cTn id="16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xit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" dur="3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10" presetClass="exit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3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1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0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2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4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7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0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3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6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9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12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15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1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19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2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6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9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31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33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36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3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40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43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4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4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47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0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1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5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54" dur="5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7" dur="5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8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59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1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4" dur="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5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6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8" dur="5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1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4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5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8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6" grpId="0"/>
          <p:bldP spid="103" grpId="0" animBg="1"/>
          <p:bldP spid="107" grpId="0" animBg="1"/>
          <p:bldP spid="144" grpId="0"/>
          <p:bldP spid="145" grpId="0"/>
          <p:bldP spid="146" grpId="0"/>
          <p:bldP spid="147" grpId="0"/>
          <p:bldP spid="148" grpId="0"/>
          <p:bldP spid="149" grpId="0"/>
          <p:bldP spid="150" grpId="0"/>
          <p:bldP spid="151" grpId="0"/>
          <p:bldP spid="152" grpId="0"/>
          <p:bldP spid="153" grpId="0"/>
          <p:bldP spid="154" grpId="0"/>
          <p:bldP spid="155" grpId="0"/>
          <p:bldP spid="156" grpId="0"/>
          <p:bldP spid="157" grpId="0"/>
          <p:bldP spid="158" grpId="0"/>
          <p:bldP spid="159" grpId="0"/>
          <p:bldP spid="160" grpId="0"/>
          <p:bldP spid="161" grpId="0"/>
          <p:bldP spid="162" grpId="0"/>
          <p:bldP spid="163" grpId="0"/>
          <p:bldP spid="83" grpId="0"/>
          <p:bldP spid="84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7"/>
          <p:cNvSpPr/>
          <p:nvPr/>
        </p:nvSpPr>
        <p:spPr bwMode="auto">
          <a:xfrm>
            <a:off x="4182367" y="1760817"/>
            <a:ext cx="1340759" cy="4233108"/>
          </a:xfrm>
          <a:custGeom>
            <a:avLst/>
            <a:gdLst>
              <a:gd name="T0" fmla="*/ 1750 w 1750"/>
              <a:gd name="T1" fmla="*/ 272 h 5527"/>
              <a:gd name="T2" fmla="*/ 314 w 1750"/>
              <a:gd name="T3" fmla="*/ 2778 h 5527"/>
              <a:gd name="T4" fmla="*/ 1699 w 1750"/>
              <a:gd name="T5" fmla="*/ 5254 h 5527"/>
              <a:gd name="T6" fmla="*/ 1542 w 1750"/>
              <a:gd name="T7" fmla="*/ 5527 h 5527"/>
              <a:gd name="T8" fmla="*/ 0 w 1750"/>
              <a:gd name="T9" fmla="*/ 2778 h 5527"/>
              <a:gd name="T10" fmla="*/ 1593 w 1750"/>
              <a:gd name="T11" fmla="*/ 0 h 5527"/>
              <a:gd name="T12" fmla="*/ 1750 w 1750"/>
              <a:gd name="T13" fmla="*/ 272 h 5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82155" y="1443171"/>
            <a:ext cx="1532987" cy="1532987"/>
            <a:chOff x="2342140" y="893355"/>
            <a:chExt cx="1149740" cy="1149740"/>
          </a:xfrm>
        </p:grpSpPr>
        <p:grpSp>
          <p:nvGrpSpPr>
            <p:cNvPr id="7" name="组合 6"/>
            <p:cNvGrpSpPr/>
            <p:nvPr/>
          </p:nvGrpSpPr>
          <p:grpSpPr>
            <a:xfrm>
              <a:off x="2342140" y="893355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" name="同心圆 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j-ea"/>
                  <a:ea typeface="+mj-ea"/>
                </a:endParaRPr>
              </a:p>
            </p:txBody>
          </p:sp>
        </p:grpSp>
        <p:sp>
          <p:nvSpPr>
            <p:cNvPr id="8" name="KSO_Shape"/>
            <p:cNvSpPr/>
            <p:nvPr/>
          </p:nvSpPr>
          <p:spPr bwMode="auto">
            <a:xfrm>
              <a:off x="2678413" y="1165965"/>
              <a:ext cx="489748" cy="569476"/>
            </a:xfrm>
            <a:custGeom>
              <a:avLst/>
              <a:gdLst>
                <a:gd name="T0" fmla="*/ 2147483646 w 5822"/>
                <a:gd name="T1" fmla="*/ 2147483646 h 6759"/>
                <a:gd name="T2" fmla="*/ 2147483646 w 5822"/>
                <a:gd name="T3" fmla="*/ 2147483646 h 6759"/>
                <a:gd name="T4" fmla="*/ 2147483646 w 5822"/>
                <a:gd name="T5" fmla="*/ 2147483646 h 6759"/>
                <a:gd name="T6" fmla="*/ 2147483646 w 5822"/>
                <a:gd name="T7" fmla="*/ 2147483646 h 6759"/>
                <a:gd name="T8" fmla="*/ 2147483646 w 5822"/>
                <a:gd name="T9" fmla="*/ 2147483646 h 6759"/>
                <a:gd name="T10" fmla="*/ 2147483646 w 5822"/>
                <a:gd name="T11" fmla="*/ 1253760573 h 6759"/>
                <a:gd name="T12" fmla="*/ 2147483646 w 5822"/>
                <a:gd name="T13" fmla="*/ 2147483646 h 6759"/>
                <a:gd name="T14" fmla="*/ 2147483646 w 5822"/>
                <a:gd name="T15" fmla="*/ 2147483646 h 6759"/>
                <a:gd name="T16" fmla="*/ 2147483646 w 5822"/>
                <a:gd name="T17" fmla="*/ 2147483646 h 6759"/>
                <a:gd name="T18" fmla="*/ 2147483646 w 5822"/>
                <a:gd name="T19" fmla="*/ 2147483646 h 6759"/>
                <a:gd name="T20" fmla="*/ 2147483646 w 5822"/>
                <a:gd name="T21" fmla="*/ 2147483646 h 6759"/>
                <a:gd name="T22" fmla="*/ 2147483646 w 5822"/>
                <a:gd name="T23" fmla="*/ 2147483646 h 6759"/>
                <a:gd name="T24" fmla="*/ 2147483646 w 5822"/>
                <a:gd name="T25" fmla="*/ 2147483646 h 6759"/>
                <a:gd name="T26" fmla="*/ 2147483646 w 5822"/>
                <a:gd name="T27" fmla="*/ 2147483646 h 6759"/>
                <a:gd name="T28" fmla="*/ 2147483646 w 5822"/>
                <a:gd name="T29" fmla="*/ 2147483646 h 6759"/>
                <a:gd name="T30" fmla="*/ 2147483646 w 5822"/>
                <a:gd name="T31" fmla="*/ 2147483646 h 6759"/>
                <a:gd name="T32" fmla="*/ 2147483646 w 5822"/>
                <a:gd name="T33" fmla="*/ 2147483646 h 6759"/>
                <a:gd name="T34" fmla="*/ 2147483646 w 5822"/>
                <a:gd name="T35" fmla="*/ 2147483646 h 6759"/>
                <a:gd name="T36" fmla="*/ 2147483646 w 5822"/>
                <a:gd name="T37" fmla="*/ 2147483646 h 6759"/>
                <a:gd name="T38" fmla="*/ 2147483646 w 5822"/>
                <a:gd name="T39" fmla="*/ 2147483646 h 6759"/>
                <a:gd name="T40" fmla="*/ 0 w 5822"/>
                <a:gd name="T41" fmla="*/ 2147483646 h 6759"/>
                <a:gd name="T42" fmla="*/ 2147483646 w 5822"/>
                <a:gd name="T43" fmla="*/ 2147483646 h 6759"/>
                <a:gd name="T44" fmla="*/ 2147483646 w 5822"/>
                <a:gd name="T45" fmla="*/ 2147483646 h 6759"/>
                <a:gd name="T46" fmla="*/ 2147483646 w 5822"/>
                <a:gd name="T47" fmla="*/ 2147483646 h 6759"/>
                <a:gd name="T48" fmla="*/ 2147483646 w 5822"/>
                <a:gd name="T49" fmla="*/ 2147483646 h 6759"/>
                <a:gd name="T50" fmla="*/ 2147483646 w 5822"/>
                <a:gd name="T51" fmla="*/ 2147483646 h 6759"/>
                <a:gd name="T52" fmla="*/ 2147483646 w 5822"/>
                <a:gd name="T53" fmla="*/ 2147483646 h 6759"/>
                <a:gd name="T54" fmla="*/ 2147483646 w 5822"/>
                <a:gd name="T55" fmla="*/ 2147483646 h 6759"/>
                <a:gd name="T56" fmla="*/ 2147483646 w 5822"/>
                <a:gd name="T57" fmla="*/ 2147483646 h 6759"/>
                <a:gd name="T58" fmla="*/ 2147483646 w 5822"/>
                <a:gd name="T59" fmla="*/ 2147483646 h 6759"/>
                <a:gd name="T60" fmla="*/ 2147483646 w 5822"/>
                <a:gd name="T61" fmla="*/ 2147483646 h 6759"/>
                <a:gd name="T62" fmla="*/ 2147483646 w 5822"/>
                <a:gd name="T63" fmla="*/ 2147483646 h 6759"/>
                <a:gd name="T64" fmla="*/ 2147483646 w 5822"/>
                <a:gd name="T65" fmla="*/ 2147483646 h 6759"/>
                <a:gd name="T66" fmla="*/ 2147483646 w 5822"/>
                <a:gd name="T67" fmla="*/ 2147483646 h 6759"/>
                <a:gd name="T68" fmla="*/ 2147483646 w 5822"/>
                <a:gd name="T69" fmla="*/ 2147483646 h 6759"/>
                <a:gd name="T70" fmla="*/ 2147483646 w 5822"/>
                <a:gd name="T71" fmla="*/ 2147483646 h 6759"/>
                <a:gd name="T72" fmla="*/ 2147483646 w 5822"/>
                <a:gd name="T73" fmla="*/ 2147483646 h 6759"/>
                <a:gd name="T74" fmla="*/ 2147483646 w 5822"/>
                <a:gd name="T75" fmla="*/ 2147483646 h 6759"/>
                <a:gd name="T76" fmla="*/ 2147483646 w 5822"/>
                <a:gd name="T77" fmla="*/ 2147483646 h 6759"/>
                <a:gd name="T78" fmla="*/ 2147483646 w 5822"/>
                <a:gd name="T79" fmla="*/ 2147483646 h 6759"/>
                <a:gd name="T80" fmla="*/ 2147483646 w 5822"/>
                <a:gd name="T81" fmla="*/ 2147483646 h 6759"/>
                <a:gd name="T82" fmla="*/ 2147483646 w 5822"/>
                <a:gd name="T83" fmla="*/ 2147483646 h 6759"/>
                <a:gd name="T84" fmla="*/ 2147483646 w 5822"/>
                <a:gd name="T85" fmla="*/ 2147483646 h 6759"/>
                <a:gd name="T86" fmla="*/ 2147483646 w 5822"/>
                <a:gd name="T87" fmla="*/ 2147483646 h 6759"/>
                <a:gd name="T88" fmla="*/ 2147483646 w 5822"/>
                <a:gd name="T89" fmla="*/ 2147483646 h 6759"/>
                <a:gd name="T90" fmla="*/ 2147483646 w 5822"/>
                <a:gd name="T91" fmla="*/ 2147483646 h 6759"/>
                <a:gd name="T92" fmla="*/ 2147483646 w 5822"/>
                <a:gd name="T93" fmla="*/ 2147483646 h 6759"/>
                <a:gd name="T94" fmla="*/ 2147483646 w 5822"/>
                <a:gd name="T95" fmla="*/ 2147483646 h 6759"/>
                <a:gd name="T96" fmla="*/ 2147483646 w 5822"/>
                <a:gd name="T97" fmla="*/ 2147483646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506896" y="3200975"/>
            <a:ext cx="1532987" cy="1532987"/>
            <a:chOff x="1835696" y="2211710"/>
            <a:chExt cx="1149740" cy="1149740"/>
          </a:xfrm>
        </p:grpSpPr>
        <p:grpSp>
          <p:nvGrpSpPr>
            <p:cNvPr id="12" name="组合 11"/>
            <p:cNvGrpSpPr/>
            <p:nvPr/>
          </p:nvGrpSpPr>
          <p:grpSpPr>
            <a:xfrm>
              <a:off x="1835696" y="2211710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" name="同心圆 1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3" name="KSO_Shape"/>
            <p:cNvSpPr/>
            <p:nvPr/>
          </p:nvSpPr>
          <p:spPr bwMode="auto">
            <a:xfrm>
              <a:off x="2089100" y="2562390"/>
              <a:ext cx="649486" cy="486031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bIns="48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370992" y="4833159"/>
            <a:ext cx="1532987" cy="1532987"/>
            <a:chOff x="2483768" y="3435846"/>
            <a:chExt cx="1149740" cy="1149740"/>
          </a:xfrm>
        </p:grpSpPr>
        <p:grpSp>
          <p:nvGrpSpPr>
            <p:cNvPr id="17" name="组合 16"/>
            <p:cNvGrpSpPr/>
            <p:nvPr/>
          </p:nvGrpSpPr>
          <p:grpSpPr>
            <a:xfrm>
              <a:off x="2483768" y="3435846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9" name="同心圆 1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j-ea"/>
                  <a:ea typeface="+mj-ea"/>
                </a:endParaRPr>
              </a:p>
            </p:txBody>
          </p:sp>
        </p:grpSp>
        <p:sp>
          <p:nvSpPr>
            <p:cNvPr id="18" name="KSO_Shape"/>
            <p:cNvSpPr/>
            <p:nvPr/>
          </p:nvSpPr>
          <p:spPr bwMode="auto">
            <a:xfrm>
              <a:off x="2802446" y="3812214"/>
              <a:ext cx="521267" cy="439601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TextBox 18"/>
          <p:cNvSpPr txBox="1"/>
          <p:nvPr/>
        </p:nvSpPr>
        <p:spPr>
          <a:xfrm>
            <a:off x="1941226" y="1923222"/>
            <a:ext cx="1382489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8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</a:p>
        </p:txBody>
      </p:sp>
      <p:sp>
        <p:nvSpPr>
          <p:cNvPr id="22" name="TextBox 19"/>
          <p:cNvSpPr txBox="1"/>
          <p:nvPr/>
        </p:nvSpPr>
        <p:spPr>
          <a:xfrm>
            <a:off x="1941220" y="2340250"/>
            <a:ext cx="1604421" cy="225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67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点击输入说明文字</a:t>
            </a:r>
          </a:p>
        </p:txBody>
      </p:sp>
      <p:sp>
        <p:nvSpPr>
          <p:cNvPr id="23" name="TextBox 20"/>
          <p:cNvSpPr txBox="1"/>
          <p:nvPr/>
        </p:nvSpPr>
        <p:spPr>
          <a:xfrm>
            <a:off x="1443907" y="3697345"/>
            <a:ext cx="1775091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8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</a:p>
        </p:txBody>
      </p:sp>
      <p:sp>
        <p:nvSpPr>
          <p:cNvPr id="24" name="TextBox 21"/>
          <p:cNvSpPr txBox="1"/>
          <p:nvPr/>
        </p:nvSpPr>
        <p:spPr>
          <a:xfrm>
            <a:off x="1577098" y="4127271"/>
            <a:ext cx="1555341" cy="225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67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点击输入说明文字</a:t>
            </a:r>
          </a:p>
        </p:txBody>
      </p:sp>
      <p:sp>
        <p:nvSpPr>
          <p:cNvPr id="25" name="TextBox 22"/>
          <p:cNvSpPr txBox="1"/>
          <p:nvPr/>
        </p:nvSpPr>
        <p:spPr>
          <a:xfrm>
            <a:off x="2351584" y="5571628"/>
            <a:ext cx="1555341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8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</a:p>
        </p:txBody>
      </p:sp>
      <p:sp>
        <p:nvSpPr>
          <p:cNvPr id="26" name="TextBox 23"/>
          <p:cNvSpPr txBox="1"/>
          <p:nvPr/>
        </p:nvSpPr>
        <p:spPr>
          <a:xfrm>
            <a:off x="2369700" y="5993926"/>
            <a:ext cx="1555341" cy="225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67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点击输入说明文字</a:t>
            </a:r>
          </a:p>
        </p:txBody>
      </p:sp>
      <p:sp>
        <p:nvSpPr>
          <p:cNvPr id="27" name="Line 39"/>
          <p:cNvSpPr>
            <a:spLocks noChangeShapeType="1"/>
          </p:cNvSpPr>
          <p:nvPr/>
        </p:nvSpPr>
        <p:spPr bwMode="auto">
          <a:xfrm>
            <a:off x="6122054" y="2580439"/>
            <a:ext cx="1220367" cy="600099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tailEnd type="triangle" w="med" len="med"/>
          </a:ln>
          <a:scene3d>
            <a:camera prst="orthographicFront">
              <a:rot lat="0" lon="0" rev="3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28" name="Line 40"/>
          <p:cNvSpPr>
            <a:spLocks noChangeShapeType="1"/>
          </p:cNvSpPr>
          <p:nvPr/>
        </p:nvSpPr>
        <p:spPr bwMode="auto">
          <a:xfrm>
            <a:off x="5490925" y="3904681"/>
            <a:ext cx="1655732" cy="1681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29" name="Line 41"/>
          <p:cNvSpPr>
            <a:spLocks noChangeShapeType="1"/>
          </p:cNvSpPr>
          <p:nvPr/>
        </p:nvSpPr>
        <p:spPr bwMode="auto">
          <a:xfrm flipV="1">
            <a:off x="6064361" y="4632007"/>
            <a:ext cx="1272476" cy="511008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tailEnd type="triangle" w="med" len="med"/>
          </a:ln>
          <a:scene3d>
            <a:camera prst="orthographicFront">
              <a:rot lat="0" lon="0" rev="21299999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2400">
              <a:latin typeface="+mj-ea"/>
              <a:ea typeface="+mj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566653" y="2364188"/>
            <a:ext cx="3041848" cy="3041848"/>
            <a:chOff x="1403648" y="1115468"/>
            <a:chExt cx="1294414" cy="1294414"/>
          </a:xfrm>
        </p:grpSpPr>
        <p:sp>
          <p:nvSpPr>
            <p:cNvPr id="31" name="椭圆 30"/>
            <p:cNvSpPr/>
            <p:nvPr/>
          </p:nvSpPr>
          <p:spPr>
            <a:xfrm>
              <a:off x="1539485" y="1259632"/>
              <a:ext cx="1022740" cy="102274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267" dirty="0">
                <a:latin typeface="+mj-ea"/>
                <a:ea typeface="+mj-ea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1403648" y="1115468"/>
              <a:ext cx="1294414" cy="1294414"/>
              <a:chOff x="2555776" y="915566"/>
              <a:chExt cx="1944216" cy="1944216"/>
            </a:xfrm>
            <a:effectLst>
              <a:outerShdw blurRad="63500" dist="508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34" name="同心圆 33"/>
              <p:cNvSpPr/>
              <p:nvPr/>
            </p:nvSpPr>
            <p:spPr>
              <a:xfrm>
                <a:off x="2555776" y="915566"/>
                <a:ext cx="1944216" cy="1944216"/>
              </a:xfrm>
              <a:prstGeom prst="donut">
                <a:avLst>
                  <a:gd name="adj" fmla="val 10097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267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5" name="同心圆 34"/>
              <p:cNvSpPr/>
              <p:nvPr/>
            </p:nvSpPr>
            <p:spPr>
              <a:xfrm>
                <a:off x="2733335" y="1093125"/>
                <a:ext cx="1589098" cy="1589098"/>
              </a:xfrm>
              <a:prstGeom prst="donut">
                <a:avLst>
                  <a:gd name="adj" fmla="val 12059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267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3" name="TextBox 30"/>
            <p:cNvSpPr txBox="1"/>
            <p:nvPr/>
          </p:nvSpPr>
          <p:spPr>
            <a:xfrm>
              <a:off x="1687876" y="1485936"/>
              <a:ext cx="725958" cy="528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defRPr>
              </a:lvl1pPr>
            </a:lstStyle>
            <a:p>
              <a:r>
                <a:rPr lang="zh-CN" altLang="en-US" sz="3733" dirty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标题</a:t>
              </a:r>
              <a:endParaRPr lang="en-US" altLang="zh-CN" sz="3733" dirty="0"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  <a:p>
              <a:r>
                <a:rPr lang="zh-CN" altLang="en-US" sz="3733" dirty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内容</a:t>
              </a:r>
            </a:p>
          </p:txBody>
        </p:sp>
      </p:grpSp>
      <p:sp>
        <p:nvSpPr>
          <p:cNvPr id="36" name="Text Box 4">
            <a:extLst>
              <a:ext uri="{FF2B5EF4-FFF2-40B4-BE49-F238E27FC236}">
                <a16:creationId xmlns:a16="http://schemas.microsoft.com/office/drawing/2014/main" id="{C82C574D-EB90-4772-B009-B0F167136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1" y="384176"/>
            <a:ext cx="4602542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7" name="Text Box 5">
            <a:extLst>
              <a:ext uri="{FF2B5EF4-FFF2-40B4-BE49-F238E27FC236}">
                <a16:creationId xmlns:a16="http://schemas.microsoft.com/office/drawing/2014/main" id="{120F164F-7D7F-4518-AE71-224276FCCC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5" y="771526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1852467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1000" fill="hold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1000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1000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5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6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5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5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6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6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 animBg="1"/>
          <p:bldP spid="28" grpId="0" animBg="1"/>
          <p:bldP spid="29" grpId="0" animBg="1"/>
          <p:bldP spid="36" grpId="0"/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1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 animBg="1"/>
          <p:bldP spid="28" grpId="0" animBg="1"/>
          <p:bldP spid="29" grpId="0" animBg="1"/>
          <p:bldP spid="36" grpId="0"/>
          <p:bldP spid="37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1639112" y="1799318"/>
            <a:ext cx="4213952" cy="5250411"/>
            <a:chOff x="7380501" y="2927403"/>
            <a:chExt cx="2311885" cy="2880513"/>
          </a:xfrm>
        </p:grpSpPr>
        <p:sp>
          <p:nvSpPr>
            <p:cNvPr id="72" name="椭圆 50"/>
            <p:cNvSpPr/>
            <p:nvPr/>
          </p:nvSpPr>
          <p:spPr>
            <a:xfrm rot="18900000">
              <a:off x="7501946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736600" dist="241300" dir="2700000">
                <a:srgbClr val="5F6D6C">
                  <a:alpha val="4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7489733" y="1412510"/>
            <a:ext cx="3140530" cy="461665"/>
            <a:chOff x="3303678" y="1772209"/>
            <a:chExt cx="3140530" cy="461665"/>
          </a:xfrm>
        </p:grpSpPr>
        <p:sp>
          <p:nvSpPr>
            <p:cNvPr id="85" name="TextBox 11"/>
            <p:cNvSpPr txBox="1"/>
            <p:nvPr/>
          </p:nvSpPr>
          <p:spPr>
            <a:xfrm>
              <a:off x="3303678" y="1772209"/>
              <a:ext cx="31405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单击输入标题</a:t>
              </a:r>
            </a:p>
          </p:txBody>
        </p:sp>
        <p:cxnSp>
          <p:nvCxnSpPr>
            <p:cNvPr id="86" name="直接连接符 85"/>
            <p:cNvCxnSpPr/>
            <p:nvPr/>
          </p:nvCxnSpPr>
          <p:spPr>
            <a:xfrm>
              <a:off x="3419872" y="2189749"/>
              <a:ext cx="2954123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组合 86"/>
          <p:cNvGrpSpPr/>
          <p:nvPr/>
        </p:nvGrpSpPr>
        <p:grpSpPr>
          <a:xfrm>
            <a:off x="7452345" y="2412503"/>
            <a:ext cx="3140530" cy="461665"/>
            <a:chOff x="3303678" y="2574743"/>
            <a:chExt cx="3140530" cy="461665"/>
          </a:xfrm>
        </p:grpSpPr>
        <p:sp>
          <p:nvSpPr>
            <p:cNvPr id="88" name="TextBox 47"/>
            <p:cNvSpPr txBox="1"/>
            <p:nvPr/>
          </p:nvSpPr>
          <p:spPr>
            <a:xfrm>
              <a:off x="3303678" y="2574743"/>
              <a:ext cx="31405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单击输入标题</a:t>
              </a: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3419872" y="2992283"/>
              <a:ext cx="2954123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组合 89"/>
          <p:cNvGrpSpPr/>
          <p:nvPr/>
        </p:nvGrpSpPr>
        <p:grpSpPr>
          <a:xfrm>
            <a:off x="7452345" y="3342380"/>
            <a:ext cx="3140530" cy="461665"/>
            <a:chOff x="3303678" y="3377277"/>
            <a:chExt cx="3140530" cy="461665"/>
          </a:xfrm>
        </p:grpSpPr>
        <p:sp>
          <p:nvSpPr>
            <p:cNvPr id="91" name="TextBox 51"/>
            <p:cNvSpPr txBox="1"/>
            <p:nvPr/>
          </p:nvSpPr>
          <p:spPr>
            <a:xfrm>
              <a:off x="3303678" y="3377277"/>
              <a:ext cx="31405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单击输入标题</a:t>
              </a:r>
            </a:p>
          </p:txBody>
        </p:sp>
        <p:cxnSp>
          <p:nvCxnSpPr>
            <p:cNvPr id="92" name="直接连接符 91"/>
            <p:cNvCxnSpPr/>
            <p:nvPr/>
          </p:nvCxnSpPr>
          <p:spPr>
            <a:xfrm>
              <a:off x="3419872" y="3794817"/>
              <a:ext cx="2954123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组合 92"/>
          <p:cNvGrpSpPr/>
          <p:nvPr/>
        </p:nvGrpSpPr>
        <p:grpSpPr>
          <a:xfrm>
            <a:off x="7452345" y="4256318"/>
            <a:ext cx="3140530" cy="461665"/>
            <a:chOff x="3303678" y="4179811"/>
            <a:chExt cx="3140530" cy="461665"/>
          </a:xfrm>
        </p:grpSpPr>
        <p:sp>
          <p:nvSpPr>
            <p:cNvPr id="94" name="TextBox 55"/>
            <p:cNvSpPr txBox="1"/>
            <p:nvPr/>
          </p:nvSpPr>
          <p:spPr>
            <a:xfrm>
              <a:off x="3303678" y="4179811"/>
              <a:ext cx="31405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单击输入标题</a:t>
              </a:r>
            </a:p>
          </p:txBody>
        </p:sp>
        <p:cxnSp>
          <p:nvCxnSpPr>
            <p:cNvPr id="95" name="直接连接符 94"/>
            <p:cNvCxnSpPr/>
            <p:nvPr/>
          </p:nvCxnSpPr>
          <p:spPr>
            <a:xfrm>
              <a:off x="3419872" y="4597351"/>
              <a:ext cx="2954123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组合 95"/>
          <p:cNvGrpSpPr/>
          <p:nvPr/>
        </p:nvGrpSpPr>
        <p:grpSpPr>
          <a:xfrm>
            <a:off x="7419520" y="5251582"/>
            <a:ext cx="3140530" cy="461665"/>
            <a:chOff x="3303678" y="4982345"/>
            <a:chExt cx="3140530" cy="461665"/>
          </a:xfrm>
        </p:grpSpPr>
        <p:sp>
          <p:nvSpPr>
            <p:cNvPr id="97" name="TextBox 59"/>
            <p:cNvSpPr txBox="1"/>
            <p:nvPr/>
          </p:nvSpPr>
          <p:spPr>
            <a:xfrm>
              <a:off x="3303678" y="4982345"/>
              <a:ext cx="31405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单击输入标题</a:t>
              </a:r>
            </a:p>
          </p:txBody>
        </p:sp>
        <p:cxnSp>
          <p:nvCxnSpPr>
            <p:cNvPr id="98" name="直接连接符 97"/>
            <p:cNvCxnSpPr/>
            <p:nvPr/>
          </p:nvCxnSpPr>
          <p:spPr>
            <a:xfrm>
              <a:off x="3419872" y="5399885"/>
              <a:ext cx="2954123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组合 98"/>
          <p:cNvGrpSpPr/>
          <p:nvPr/>
        </p:nvGrpSpPr>
        <p:grpSpPr>
          <a:xfrm>
            <a:off x="6752492" y="1212578"/>
            <a:ext cx="699854" cy="699854"/>
            <a:chOff x="2627784" y="1701415"/>
            <a:chExt cx="605681" cy="605681"/>
          </a:xfrm>
          <a:solidFill>
            <a:schemeClr val="accent1"/>
          </a:solidFill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0" name="椭圆 99"/>
            <p:cNvSpPr/>
            <p:nvPr/>
          </p:nvSpPr>
          <p:spPr>
            <a:xfrm>
              <a:off x="2627784" y="1701415"/>
              <a:ext cx="605681" cy="6056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01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02" name="Freeform 28"/>
            <p:cNvSpPr>
              <a:spLocks/>
            </p:cNvSpPr>
            <p:nvPr/>
          </p:nvSpPr>
          <p:spPr bwMode="auto">
            <a:xfrm>
              <a:off x="2943729" y="2022671"/>
              <a:ext cx="55929" cy="53591"/>
            </a:xfrm>
            <a:custGeom>
              <a:avLst/>
              <a:gdLst>
                <a:gd name="T0" fmla="*/ 181 w 243"/>
                <a:gd name="T1" fmla="*/ 76 h 233"/>
                <a:gd name="T2" fmla="*/ 172 w 243"/>
                <a:gd name="T3" fmla="*/ 75 h 233"/>
                <a:gd name="T4" fmla="*/ 154 w 243"/>
                <a:gd name="T5" fmla="*/ 58 h 233"/>
                <a:gd name="T6" fmla="*/ 133 w 243"/>
                <a:gd name="T7" fmla="*/ 64 h 233"/>
                <a:gd name="T8" fmla="*/ 75 w 243"/>
                <a:gd name="T9" fmla="*/ 9 h 233"/>
                <a:gd name="T10" fmla="*/ 13 w 243"/>
                <a:gd name="T11" fmla="*/ 75 h 233"/>
                <a:gd name="T12" fmla="*/ 71 w 243"/>
                <a:gd name="T13" fmla="*/ 129 h 233"/>
                <a:gd name="T14" fmla="*/ 69 w 243"/>
                <a:gd name="T15" fmla="*/ 150 h 233"/>
                <a:gd name="T16" fmla="*/ 86 w 243"/>
                <a:gd name="T17" fmla="*/ 166 h 233"/>
                <a:gd name="T18" fmla="*/ 88 w 243"/>
                <a:gd name="T19" fmla="*/ 176 h 233"/>
                <a:gd name="T20" fmla="*/ 150 w 243"/>
                <a:gd name="T21" fmla="*/ 233 h 233"/>
                <a:gd name="T22" fmla="*/ 243 w 243"/>
                <a:gd name="T23" fmla="*/ 133 h 233"/>
                <a:gd name="T24" fmla="*/ 181 w 243"/>
                <a:gd name="T25" fmla="*/ 76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3" h="233">
                  <a:moveTo>
                    <a:pt x="181" y="76"/>
                  </a:moveTo>
                  <a:cubicBezTo>
                    <a:pt x="179" y="74"/>
                    <a:pt x="176" y="74"/>
                    <a:pt x="172" y="75"/>
                  </a:cubicBezTo>
                  <a:cubicBezTo>
                    <a:pt x="168" y="71"/>
                    <a:pt x="161" y="65"/>
                    <a:pt x="154" y="58"/>
                  </a:cubicBezTo>
                  <a:cubicBezTo>
                    <a:pt x="150" y="55"/>
                    <a:pt x="143" y="58"/>
                    <a:pt x="133" y="64"/>
                  </a:cubicBezTo>
                  <a:cubicBezTo>
                    <a:pt x="119" y="51"/>
                    <a:pt x="83" y="17"/>
                    <a:pt x="75" y="9"/>
                  </a:cubicBezTo>
                  <a:cubicBezTo>
                    <a:pt x="64" y="0"/>
                    <a:pt x="0" y="64"/>
                    <a:pt x="13" y="75"/>
                  </a:cubicBezTo>
                  <a:cubicBezTo>
                    <a:pt x="22" y="84"/>
                    <a:pt x="57" y="116"/>
                    <a:pt x="71" y="129"/>
                  </a:cubicBezTo>
                  <a:cubicBezTo>
                    <a:pt x="66" y="139"/>
                    <a:pt x="64" y="146"/>
                    <a:pt x="69" y="150"/>
                  </a:cubicBezTo>
                  <a:cubicBezTo>
                    <a:pt x="75" y="157"/>
                    <a:pt x="81" y="162"/>
                    <a:pt x="86" y="166"/>
                  </a:cubicBezTo>
                  <a:cubicBezTo>
                    <a:pt x="85" y="170"/>
                    <a:pt x="85" y="174"/>
                    <a:pt x="88" y="176"/>
                  </a:cubicBezTo>
                  <a:cubicBezTo>
                    <a:pt x="97" y="183"/>
                    <a:pt x="121" y="206"/>
                    <a:pt x="150" y="233"/>
                  </a:cubicBezTo>
                  <a:cubicBezTo>
                    <a:pt x="243" y="133"/>
                    <a:pt x="243" y="133"/>
                    <a:pt x="243" y="133"/>
                  </a:cubicBezTo>
                  <a:cubicBezTo>
                    <a:pt x="215" y="108"/>
                    <a:pt x="193" y="86"/>
                    <a:pt x="181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752493" y="3088252"/>
            <a:ext cx="699854" cy="699854"/>
            <a:chOff x="2636173" y="3306483"/>
            <a:chExt cx="605681" cy="605681"/>
          </a:xfrm>
          <a:solidFill>
            <a:schemeClr val="accent1"/>
          </a:solidFill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6" name="椭圆 105"/>
            <p:cNvSpPr/>
            <p:nvPr/>
          </p:nvSpPr>
          <p:spPr>
            <a:xfrm>
              <a:off x="2636173" y="3306483"/>
              <a:ext cx="605681" cy="6056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03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grpSp>
          <p:nvGrpSpPr>
            <p:cNvPr id="107" name="Group 35"/>
            <p:cNvGrpSpPr>
              <a:grpSpLocks noChangeAspect="1"/>
            </p:cNvGrpSpPr>
            <p:nvPr/>
          </p:nvGrpSpPr>
          <p:grpSpPr bwMode="auto">
            <a:xfrm>
              <a:off x="2890407" y="3635332"/>
              <a:ext cx="79285" cy="30300"/>
              <a:chOff x="400" y="1291"/>
              <a:chExt cx="314" cy="120"/>
            </a:xfrm>
            <a:grpFill/>
          </p:grpSpPr>
          <p:sp>
            <p:nvSpPr>
              <p:cNvPr id="110" name="Oval 38"/>
              <p:cNvSpPr>
                <a:spLocks noChangeArrowheads="1"/>
              </p:cNvSpPr>
              <p:nvPr/>
            </p:nvSpPr>
            <p:spPr bwMode="auto">
              <a:xfrm>
                <a:off x="400" y="1291"/>
                <a:ext cx="118" cy="1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1" name="Oval 39"/>
              <p:cNvSpPr>
                <a:spLocks noChangeArrowheads="1"/>
              </p:cNvSpPr>
              <p:nvPr/>
            </p:nvSpPr>
            <p:spPr bwMode="auto">
              <a:xfrm>
                <a:off x="596" y="1291"/>
                <a:ext cx="118" cy="1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13" name="组合 112"/>
          <p:cNvGrpSpPr/>
          <p:nvPr/>
        </p:nvGrpSpPr>
        <p:grpSpPr>
          <a:xfrm>
            <a:off x="6752492" y="4039127"/>
            <a:ext cx="699854" cy="699854"/>
            <a:chOff x="2627784" y="4109017"/>
            <a:chExt cx="605681" cy="605681"/>
          </a:xfrm>
          <a:solidFill>
            <a:schemeClr val="accent1"/>
          </a:solidFill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4" name="椭圆 113"/>
            <p:cNvSpPr/>
            <p:nvPr/>
          </p:nvSpPr>
          <p:spPr>
            <a:xfrm>
              <a:off x="2627784" y="4109017"/>
              <a:ext cx="605681" cy="6056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04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grpSp>
          <p:nvGrpSpPr>
            <p:cNvPr id="115" name="Group 44"/>
            <p:cNvGrpSpPr>
              <a:grpSpLocks noChangeAspect="1"/>
            </p:cNvGrpSpPr>
            <p:nvPr/>
          </p:nvGrpSpPr>
          <p:grpSpPr bwMode="auto">
            <a:xfrm>
              <a:off x="2823497" y="4261793"/>
              <a:ext cx="258908" cy="107342"/>
              <a:chOff x="303" y="876"/>
              <a:chExt cx="603" cy="250"/>
            </a:xfrm>
            <a:grpFill/>
          </p:grpSpPr>
          <p:sp>
            <p:nvSpPr>
              <p:cNvPr id="119" name="Freeform 48"/>
              <p:cNvSpPr>
                <a:spLocks/>
              </p:cNvSpPr>
              <p:nvPr/>
            </p:nvSpPr>
            <p:spPr bwMode="auto">
              <a:xfrm>
                <a:off x="303" y="1018"/>
                <a:ext cx="123" cy="108"/>
              </a:xfrm>
              <a:custGeom>
                <a:avLst/>
                <a:gdLst>
                  <a:gd name="T0" fmla="*/ 123 w 123"/>
                  <a:gd name="T1" fmla="*/ 108 h 108"/>
                  <a:gd name="T2" fmla="*/ 64 w 123"/>
                  <a:gd name="T3" fmla="*/ 0 h 108"/>
                  <a:gd name="T4" fmla="*/ 0 w 123"/>
                  <a:gd name="T5" fmla="*/ 33 h 108"/>
                  <a:gd name="T6" fmla="*/ 41 w 123"/>
                  <a:gd name="T7" fmla="*/ 108 h 108"/>
                  <a:gd name="T8" fmla="*/ 123 w 123"/>
                  <a:gd name="T9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08">
                    <a:moveTo>
                      <a:pt x="123" y="108"/>
                    </a:moveTo>
                    <a:lnTo>
                      <a:pt x="64" y="0"/>
                    </a:lnTo>
                    <a:lnTo>
                      <a:pt x="0" y="33"/>
                    </a:lnTo>
                    <a:lnTo>
                      <a:pt x="41" y="108"/>
                    </a:lnTo>
                    <a:lnTo>
                      <a:pt x="123" y="1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0" name="Freeform 49"/>
              <p:cNvSpPr>
                <a:spLocks/>
              </p:cNvSpPr>
              <p:nvPr/>
            </p:nvSpPr>
            <p:spPr bwMode="auto">
              <a:xfrm>
                <a:off x="476" y="975"/>
                <a:ext cx="184" cy="151"/>
              </a:xfrm>
              <a:custGeom>
                <a:avLst/>
                <a:gdLst>
                  <a:gd name="T0" fmla="*/ 71 w 78"/>
                  <a:gd name="T1" fmla="*/ 25 h 64"/>
                  <a:gd name="T2" fmla="*/ 24 w 78"/>
                  <a:gd name="T3" fmla="*/ 8 h 64"/>
                  <a:gd name="T4" fmla="*/ 8 w 78"/>
                  <a:gd name="T5" fmla="*/ 55 h 64"/>
                  <a:gd name="T6" fmla="*/ 14 w 78"/>
                  <a:gd name="T7" fmla="*/ 64 h 64"/>
                  <a:gd name="T8" fmla="*/ 31 w 78"/>
                  <a:gd name="T9" fmla="*/ 64 h 64"/>
                  <a:gd name="T10" fmla="*/ 16 w 78"/>
                  <a:gd name="T11" fmla="*/ 51 h 64"/>
                  <a:gd name="T12" fmla="*/ 28 w 78"/>
                  <a:gd name="T13" fmla="*/ 17 h 64"/>
                  <a:gd name="T14" fmla="*/ 63 w 78"/>
                  <a:gd name="T15" fmla="*/ 29 h 64"/>
                  <a:gd name="T16" fmla="*/ 51 w 78"/>
                  <a:gd name="T17" fmla="*/ 63 h 64"/>
                  <a:gd name="T18" fmla="*/ 48 w 78"/>
                  <a:gd name="T19" fmla="*/ 64 h 64"/>
                  <a:gd name="T20" fmla="*/ 65 w 78"/>
                  <a:gd name="T21" fmla="*/ 64 h 64"/>
                  <a:gd name="T22" fmla="*/ 71 w 78"/>
                  <a:gd name="T23" fmla="*/ 25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64">
                    <a:moveTo>
                      <a:pt x="71" y="25"/>
                    </a:moveTo>
                    <a:cubicBezTo>
                      <a:pt x="63" y="7"/>
                      <a:pt x="42" y="0"/>
                      <a:pt x="24" y="8"/>
                    </a:cubicBezTo>
                    <a:cubicBezTo>
                      <a:pt x="7" y="17"/>
                      <a:pt x="0" y="38"/>
                      <a:pt x="8" y="55"/>
                    </a:cubicBezTo>
                    <a:cubicBezTo>
                      <a:pt x="10" y="58"/>
                      <a:pt x="12" y="61"/>
                      <a:pt x="14" y="64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25" y="62"/>
                      <a:pt x="19" y="57"/>
                      <a:pt x="16" y="51"/>
                    </a:cubicBezTo>
                    <a:cubicBezTo>
                      <a:pt x="10" y="38"/>
                      <a:pt x="16" y="23"/>
                      <a:pt x="28" y="17"/>
                    </a:cubicBezTo>
                    <a:cubicBezTo>
                      <a:pt x="41" y="10"/>
                      <a:pt x="56" y="16"/>
                      <a:pt x="63" y="29"/>
                    </a:cubicBezTo>
                    <a:cubicBezTo>
                      <a:pt x="69" y="41"/>
                      <a:pt x="63" y="57"/>
                      <a:pt x="51" y="63"/>
                    </a:cubicBezTo>
                    <a:cubicBezTo>
                      <a:pt x="50" y="63"/>
                      <a:pt x="49" y="64"/>
                      <a:pt x="48" y="64"/>
                    </a:cubicBezTo>
                    <a:cubicBezTo>
                      <a:pt x="65" y="64"/>
                      <a:pt x="65" y="64"/>
                      <a:pt x="65" y="64"/>
                    </a:cubicBezTo>
                    <a:cubicBezTo>
                      <a:pt x="75" y="54"/>
                      <a:pt x="78" y="38"/>
                      <a:pt x="7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1" name="Freeform 50"/>
              <p:cNvSpPr>
                <a:spLocks/>
              </p:cNvSpPr>
              <p:nvPr/>
            </p:nvSpPr>
            <p:spPr bwMode="auto">
              <a:xfrm>
                <a:off x="388" y="881"/>
                <a:ext cx="369" cy="245"/>
              </a:xfrm>
              <a:custGeom>
                <a:avLst/>
                <a:gdLst>
                  <a:gd name="T0" fmla="*/ 153 w 156"/>
                  <a:gd name="T1" fmla="*/ 92 h 104"/>
                  <a:gd name="T2" fmla="*/ 134 w 156"/>
                  <a:gd name="T3" fmla="*/ 82 h 104"/>
                  <a:gd name="T4" fmla="*/ 133 w 156"/>
                  <a:gd name="T5" fmla="*/ 71 h 104"/>
                  <a:gd name="T6" fmla="*/ 151 w 156"/>
                  <a:gd name="T7" fmla="*/ 59 h 104"/>
                  <a:gd name="T8" fmla="*/ 153 w 156"/>
                  <a:gd name="T9" fmla="*/ 54 h 104"/>
                  <a:gd name="T10" fmla="*/ 145 w 156"/>
                  <a:gd name="T11" fmla="*/ 36 h 104"/>
                  <a:gd name="T12" fmla="*/ 139 w 156"/>
                  <a:gd name="T13" fmla="*/ 34 h 104"/>
                  <a:gd name="T14" fmla="*/ 119 w 156"/>
                  <a:gd name="T15" fmla="*/ 41 h 104"/>
                  <a:gd name="T16" fmla="*/ 110 w 156"/>
                  <a:gd name="T17" fmla="*/ 33 h 104"/>
                  <a:gd name="T18" fmla="*/ 115 w 156"/>
                  <a:gd name="T19" fmla="*/ 12 h 104"/>
                  <a:gd name="T20" fmla="*/ 112 w 156"/>
                  <a:gd name="T21" fmla="*/ 7 h 104"/>
                  <a:gd name="T22" fmla="*/ 94 w 156"/>
                  <a:gd name="T23" fmla="*/ 1 h 104"/>
                  <a:gd name="T24" fmla="*/ 89 w 156"/>
                  <a:gd name="T25" fmla="*/ 3 h 104"/>
                  <a:gd name="T26" fmla="*/ 79 w 156"/>
                  <a:gd name="T27" fmla="*/ 22 h 104"/>
                  <a:gd name="T28" fmla="*/ 68 w 156"/>
                  <a:gd name="T29" fmla="*/ 23 h 104"/>
                  <a:gd name="T30" fmla="*/ 56 w 156"/>
                  <a:gd name="T31" fmla="*/ 5 h 104"/>
                  <a:gd name="T32" fmla="*/ 50 w 156"/>
                  <a:gd name="T33" fmla="*/ 3 h 104"/>
                  <a:gd name="T34" fmla="*/ 33 w 156"/>
                  <a:gd name="T35" fmla="*/ 12 h 104"/>
                  <a:gd name="T36" fmla="*/ 31 w 156"/>
                  <a:gd name="T37" fmla="*/ 17 h 104"/>
                  <a:gd name="T38" fmla="*/ 38 w 156"/>
                  <a:gd name="T39" fmla="*/ 37 h 104"/>
                  <a:gd name="T40" fmla="*/ 30 w 156"/>
                  <a:gd name="T41" fmla="*/ 46 h 104"/>
                  <a:gd name="T42" fmla="*/ 10 w 156"/>
                  <a:gd name="T43" fmla="*/ 42 h 104"/>
                  <a:gd name="T44" fmla="*/ 0 w 156"/>
                  <a:gd name="T45" fmla="*/ 67 h 104"/>
                  <a:gd name="T46" fmla="*/ 1 w 156"/>
                  <a:gd name="T47" fmla="*/ 68 h 104"/>
                  <a:gd name="T48" fmla="*/ 19 w 156"/>
                  <a:gd name="T49" fmla="*/ 77 h 104"/>
                  <a:gd name="T50" fmla="*/ 20 w 156"/>
                  <a:gd name="T51" fmla="*/ 89 h 104"/>
                  <a:gd name="T52" fmla="*/ 14 w 156"/>
                  <a:gd name="T53" fmla="*/ 93 h 104"/>
                  <a:gd name="T54" fmla="*/ 20 w 156"/>
                  <a:gd name="T55" fmla="*/ 104 h 104"/>
                  <a:gd name="T56" fmla="*/ 47 w 156"/>
                  <a:gd name="T57" fmla="*/ 104 h 104"/>
                  <a:gd name="T58" fmla="*/ 42 w 156"/>
                  <a:gd name="T59" fmla="*/ 96 h 104"/>
                  <a:gd name="T60" fmla="*/ 60 w 156"/>
                  <a:gd name="T61" fmla="*/ 45 h 104"/>
                  <a:gd name="T62" fmla="*/ 111 w 156"/>
                  <a:gd name="T63" fmla="*/ 63 h 104"/>
                  <a:gd name="T64" fmla="*/ 106 w 156"/>
                  <a:gd name="T65" fmla="*/ 104 h 104"/>
                  <a:gd name="T66" fmla="*/ 153 w 156"/>
                  <a:gd name="T67" fmla="*/ 104 h 104"/>
                  <a:gd name="T68" fmla="*/ 155 w 156"/>
                  <a:gd name="T69" fmla="*/ 97 h 104"/>
                  <a:gd name="T70" fmla="*/ 153 w 156"/>
                  <a:gd name="T71" fmla="*/ 9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6" h="104">
                    <a:moveTo>
                      <a:pt x="153" y="92"/>
                    </a:moveTo>
                    <a:cubicBezTo>
                      <a:pt x="134" y="82"/>
                      <a:pt x="134" y="82"/>
                      <a:pt x="134" y="82"/>
                    </a:cubicBezTo>
                    <a:cubicBezTo>
                      <a:pt x="134" y="78"/>
                      <a:pt x="134" y="75"/>
                      <a:pt x="133" y="71"/>
                    </a:cubicBezTo>
                    <a:cubicBezTo>
                      <a:pt x="151" y="59"/>
                      <a:pt x="151" y="59"/>
                      <a:pt x="151" y="59"/>
                    </a:cubicBezTo>
                    <a:cubicBezTo>
                      <a:pt x="153" y="58"/>
                      <a:pt x="154" y="56"/>
                      <a:pt x="153" y="54"/>
                    </a:cubicBezTo>
                    <a:cubicBezTo>
                      <a:pt x="145" y="36"/>
                      <a:pt x="145" y="36"/>
                      <a:pt x="145" y="36"/>
                    </a:cubicBezTo>
                    <a:cubicBezTo>
                      <a:pt x="144" y="35"/>
                      <a:pt x="141" y="33"/>
                      <a:pt x="139" y="34"/>
                    </a:cubicBezTo>
                    <a:cubicBezTo>
                      <a:pt x="119" y="41"/>
                      <a:pt x="119" y="41"/>
                      <a:pt x="119" y="41"/>
                    </a:cubicBezTo>
                    <a:cubicBezTo>
                      <a:pt x="116" y="38"/>
                      <a:pt x="113" y="36"/>
                      <a:pt x="110" y="33"/>
                    </a:cubicBezTo>
                    <a:cubicBezTo>
                      <a:pt x="115" y="12"/>
                      <a:pt x="115" y="12"/>
                      <a:pt x="115" y="12"/>
                    </a:cubicBezTo>
                    <a:cubicBezTo>
                      <a:pt x="115" y="10"/>
                      <a:pt x="114" y="8"/>
                      <a:pt x="112" y="7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2" y="0"/>
                      <a:pt x="90" y="1"/>
                      <a:pt x="89" y="3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75" y="22"/>
                      <a:pt x="71" y="22"/>
                      <a:pt x="68" y="23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5" y="3"/>
                      <a:pt x="52" y="3"/>
                      <a:pt x="50" y="3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1" y="13"/>
                      <a:pt x="30" y="15"/>
                      <a:pt x="31" y="1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5" y="40"/>
                      <a:pt x="32" y="43"/>
                      <a:pt x="30" y="46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0" y="51"/>
                      <a:pt x="6" y="60"/>
                      <a:pt x="0" y="67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19" y="77"/>
                      <a:pt x="19" y="77"/>
                      <a:pt x="19" y="77"/>
                    </a:cubicBezTo>
                    <a:cubicBezTo>
                      <a:pt x="19" y="81"/>
                      <a:pt x="19" y="85"/>
                      <a:pt x="20" y="89"/>
                    </a:cubicBezTo>
                    <a:cubicBezTo>
                      <a:pt x="14" y="93"/>
                      <a:pt x="14" y="93"/>
                      <a:pt x="14" y="93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47" y="104"/>
                      <a:pt x="47" y="104"/>
                      <a:pt x="47" y="104"/>
                    </a:cubicBezTo>
                    <a:cubicBezTo>
                      <a:pt x="45" y="102"/>
                      <a:pt x="43" y="99"/>
                      <a:pt x="42" y="96"/>
                    </a:cubicBezTo>
                    <a:cubicBezTo>
                      <a:pt x="33" y="77"/>
                      <a:pt x="41" y="54"/>
                      <a:pt x="60" y="45"/>
                    </a:cubicBezTo>
                    <a:cubicBezTo>
                      <a:pt x="79" y="36"/>
                      <a:pt x="102" y="44"/>
                      <a:pt x="111" y="63"/>
                    </a:cubicBezTo>
                    <a:cubicBezTo>
                      <a:pt x="118" y="77"/>
                      <a:pt x="115" y="93"/>
                      <a:pt x="106" y="104"/>
                    </a:cubicBezTo>
                    <a:cubicBezTo>
                      <a:pt x="153" y="104"/>
                      <a:pt x="153" y="104"/>
                      <a:pt x="153" y="104"/>
                    </a:cubicBezTo>
                    <a:cubicBezTo>
                      <a:pt x="155" y="97"/>
                      <a:pt x="155" y="97"/>
                      <a:pt x="155" y="97"/>
                    </a:cubicBezTo>
                    <a:cubicBezTo>
                      <a:pt x="156" y="95"/>
                      <a:pt x="155" y="93"/>
                      <a:pt x="153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2" name="Freeform 51"/>
              <p:cNvSpPr>
                <a:spLocks/>
              </p:cNvSpPr>
              <p:nvPr/>
            </p:nvSpPr>
            <p:spPr bwMode="auto">
              <a:xfrm>
                <a:off x="741" y="876"/>
                <a:ext cx="165" cy="250"/>
              </a:xfrm>
              <a:custGeom>
                <a:avLst/>
                <a:gdLst>
                  <a:gd name="T0" fmla="*/ 68 w 70"/>
                  <a:gd name="T1" fmla="*/ 4 h 106"/>
                  <a:gd name="T2" fmla="*/ 63 w 70"/>
                  <a:gd name="T3" fmla="*/ 1 h 106"/>
                  <a:gd name="T4" fmla="*/ 60 w 70"/>
                  <a:gd name="T5" fmla="*/ 1 h 106"/>
                  <a:gd name="T6" fmla="*/ 49 w 70"/>
                  <a:gd name="T7" fmla="*/ 18 h 106"/>
                  <a:gd name="T8" fmla="*/ 49 w 70"/>
                  <a:gd name="T9" fmla="*/ 20 h 106"/>
                  <a:gd name="T10" fmla="*/ 50 w 70"/>
                  <a:gd name="T11" fmla="*/ 21 h 106"/>
                  <a:gd name="T12" fmla="*/ 22 w 70"/>
                  <a:gd name="T13" fmla="*/ 70 h 106"/>
                  <a:gd name="T14" fmla="*/ 22 w 70"/>
                  <a:gd name="T15" fmla="*/ 69 h 106"/>
                  <a:gd name="T16" fmla="*/ 10 w 70"/>
                  <a:gd name="T17" fmla="*/ 73 h 106"/>
                  <a:gd name="T18" fmla="*/ 0 w 70"/>
                  <a:gd name="T19" fmla="*/ 90 h 106"/>
                  <a:gd name="T20" fmla="*/ 7 w 70"/>
                  <a:gd name="T21" fmla="*/ 93 h 106"/>
                  <a:gd name="T22" fmla="*/ 9 w 70"/>
                  <a:gd name="T23" fmla="*/ 99 h 106"/>
                  <a:gd name="T24" fmla="*/ 7 w 70"/>
                  <a:gd name="T25" fmla="*/ 106 h 106"/>
                  <a:gd name="T26" fmla="*/ 21 w 70"/>
                  <a:gd name="T27" fmla="*/ 106 h 106"/>
                  <a:gd name="T28" fmla="*/ 32 w 70"/>
                  <a:gd name="T29" fmla="*/ 86 h 106"/>
                  <a:gd name="T30" fmla="*/ 29 w 70"/>
                  <a:gd name="T31" fmla="*/ 74 h 106"/>
                  <a:gd name="T32" fmla="*/ 29 w 70"/>
                  <a:gd name="T33" fmla="*/ 73 h 106"/>
                  <a:gd name="T34" fmla="*/ 57 w 70"/>
                  <a:gd name="T35" fmla="*/ 25 h 106"/>
                  <a:gd name="T36" fmla="*/ 58 w 70"/>
                  <a:gd name="T37" fmla="*/ 26 h 106"/>
                  <a:gd name="T38" fmla="*/ 61 w 70"/>
                  <a:gd name="T39" fmla="*/ 25 h 106"/>
                  <a:gd name="T40" fmla="*/ 69 w 70"/>
                  <a:gd name="T41" fmla="*/ 6 h 106"/>
                  <a:gd name="T42" fmla="*/ 68 w 70"/>
                  <a:gd name="T43" fmla="*/ 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0" h="106">
                    <a:moveTo>
                      <a:pt x="68" y="4"/>
                    </a:moveTo>
                    <a:cubicBezTo>
                      <a:pt x="63" y="1"/>
                      <a:pt x="63" y="1"/>
                      <a:pt x="63" y="1"/>
                    </a:cubicBezTo>
                    <a:cubicBezTo>
                      <a:pt x="62" y="0"/>
                      <a:pt x="61" y="0"/>
                      <a:pt x="60" y="1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8" y="19"/>
                      <a:pt x="48" y="20"/>
                      <a:pt x="49" y="20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22" y="70"/>
                      <a:pt x="22" y="70"/>
                      <a:pt x="22" y="70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18" y="67"/>
                      <a:pt x="12" y="68"/>
                      <a:pt x="10" y="73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7" y="93"/>
                      <a:pt x="7" y="93"/>
                      <a:pt x="7" y="93"/>
                    </a:cubicBezTo>
                    <a:cubicBezTo>
                      <a:pt x="9" y="94"/>
                      <a:pt x="10" y="97"/>
                      <a:pt x="9" y="99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5" y="82"/>
                      <a:pt x="33" y="76"/>
                      <a:pt x="29" y="74"/>
                    </a:cubicBezTo>
                    <a:cubicBezTo>
                      <a:pt x="29" y="73"/>
                      <a:pt x="29" y="73"/>
                      <a:pt x="29" y="73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9" y="26"/>
                      <a:pt x="60" y="26"/>
                      <a:pt x="61" y="25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70" y="5"/>
                      <a:pt x="69" y="4"/>
                      <a:pt x="6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23" name="组合 122"/>
          <p:cNvGrpSpPr/>
          <p:nvPr/>
        </p:nvGrpSpPr>
        <p:grpSpPr>
          <a:xfrm>
            <a:off x="6752492" y="4974063"/>
            <a:ext cx="699854" cy="699854"/>
            <a:chOff x="2627784" y="4911551"/>
            <a:chExt cx="605681" cy="605681"/>
          </a:xfrm>
          <a:solidFill>
            <a:schemeClr val="accent1"/>
          </a:solidFill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4" name="椭圆 123"/>
            <p:cNvSpPr/>
            <p:nvPr/>
          </p:nvSpPr>
          <p:spPr>
            <a:xfrm>
              <a:off x="2627784" y="4911551"/>
              <a:ext cx="605681" cy="6056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05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27" name="Freeform 57"/>
            <p:cNvSpPr>
              <a:spLocks noEditPoints="1"/>
            </p:cNvSpPr>
            <p:nvPr/>
          </p:nvSpPr>
          <p:spPr bwMode="auto">
            <a:xfrm>
              <a:off x="2949285" y="5084749"/>
              <a:ext cx="117856" cy="240428"/>
            </a:xfrm>
            <a:custGeom>
              <a:avLst/>
              <a:gdLst>
                <a:gd name="T0" fmla="*/ 59 w 127"/>
                <a:gd name="T1" fmla="*/ 259 h 259"/>
                <a:gd name="T2" fmla="*/ 59 w 127"/>
                <a:gd name="T3" fmla="*/ 259 h 259"/>
                <a:gd name="T4" fmla="*/ 59 w 127"/>
                <a:gd name="T5" fmla="*/ 259 h 259"/>
                <a:gd name="T6" fmla="*/ 59 w 127"/>
                <a:gd name="T7" fmla="*/ 259 h 259"/>
                <a:gd name="T8" fmla="*/ 59 w 127"/>
                <a:gd name="T9" fmla="*/ 259 h 259"/>
                <a:gd name="T10" fmla="*/ 58 w 127"/>
                <a:gd name="T11" fmla="*/ 247 h 259"/>
                <a:gd name="T12" fmla="*/ 106 w 127"/>
                <a:gd name="T13" fmla="*/ 235 h 259"/>
                <a:gd name="T14" fmla="*/ 106 w 127"/>
                <a:gd name="T15" fmla="*/ 235 h 259"/>
                <a:gd name="T16" fmla="*/ 115 w 127"/>
                <a:gd name="T17" fmla="*/ 225 h 259"/>
                <a:gd name="T18" fmla="*/ 115 w 127"/>
                <a:gd name="T19" fmla="*/ 225 h 259"/>
                <a:gd name="T20" fmla="*/ 115 w 127"/>
                <a:gd name="T21" fmla="*/ 225 h 259"/>
                <a:gd name="T22" fmla="*/ 115 w 127"/>
                <a:gd name="T23" fmla="*/ 225 h 259"/>
                <a:gd name="T24" fmla="*/ 115 w 127"/>
                <a:gd name="T25" fmla="*/ 224 h 259"/>
                <a:gd name="T26" fmla="*/ 115 w 127"/>
                <a:gd name="T27" fmla="*/ 224 h 259"/>
                <a:gd name="T28" fmla="*/ 115 w 127"/>
                <a:gd name="T29" fmla="*/ 213 h 259"/>
                <a:gd name="T30" fmla="*/ 115 w 127"/>
                <a:gd name="T31" fmla="*/ 213 h 259"/>
                <a:gd name="T32" fmla="*/ 60 w 127"/>
                <a:gd name="T33" fmla="*/ 126 h 259"/>
                <a:gd name="T34" fmla="*/ 60 w 127"/>
                <a:gd name="T35" fmla="*/ 126 h 259"/>
                <a:gd name="T36" fmla="*/ 49 w 127"/>
                <a:gd name="T37" fmla="*/ 121 h 259"/>
                <a:gd name="T38" fmla="*/ 59 w 127"/>
                <a:gd name="T39" fmla="*/ 115 h 259"/>
                <a:gd name="T40" fmla="*/ 86 w 127"/>
                <a:gd name="T41" fmla="*/ 68 h 259"/>
                <a:gd name="T42" fmla="*/ 86 w 127"/>
                <a:gd name="T43" fmla="*/ 68 h 259"/>
                <a:gd name="T44" fmla="*/ 86 w 127"/>
                <a:gd name="T45" fmla="*/ 68 h 259"/>
                <a:gd name="T46" fmla="*/ 86 w 127"/>
                <a:gd name="T47" fmla="*/ 68 h 259"/>
                <a:gd name="T48" fmla="*/ 31 w 127"/>
                <a:gd name="T49" fmla="*/ 12 h 259"/>
                <a:gd name="T50" fmla="*/ 31 w 127"/>
                <a:gd name="T51" fmla="*/ 12 h 259"/>
                <a:gd name="T52" fmla="*/ 6 w 127"/>
                <a:gd name="T53" fmla="*/ 18 h 259"/>
                <a:gd name="T54" fmla="*/ 6 w 127"/>
                <a:gd name="T55" fmla="*/ 18 h 259"/>
                <a:gd name="T56" fmla="*/ 0 w 127"/>
                <a:gd name="T57" fmla="*/ 8 h 259"/>
                <a:gd name="T58" fmla="*/ 31 w 127"/>
                <a:gd name="T59" fmla="*/ 0 h 259"/>
                <a:gd name="T60" fmla="*/ 31 w 127"/>
                <a:gd name="T61" fmla="*/ 0 h 259"/>
                <a:gd name="T62" fmla="*/ 31 w 127"/>
                <a:gd name="T63" fmla="*/ 0 h 259"/>
                <a:gd name="T64" fmla="*/ 31 w 127"/>
                <a:gd name="T65" fmla="*/ 0 h 259"/>
                <a:gd name="T66" fmla="*/ 98 w 127"/>
                <a:gd name="T67" fmla="*/ 68 h 259"/>
                <a:gd name="T68" fmla="*/ 98 w 127"/>
                <a:gd name="T69" fmla="*/ 68 h 259"/>
                <a:gd name="T70" fmla="*/ 98 w 127"/>
                <a:gd name="T71" fmla="*/ 68 h 259"/>
                <a:gd name="T72" fmla="*/ 98 w 127"/>
                <a:gd name="T73" fmla="*/ 68 h 259"/>
                <a:gd name="T74" fmla="*/ 74 w 127"/>
                <a:gd name="T75" fmla="*/ 120 h 259"/>
                <a:gd name="T76" fmla="*/ 74 w 127"/>
                <a:gd name="T77" fmla="*/ 120 h 259"/>
                <a:gd name="T78" fmla="*/ 127 w 127"/>
                <a:gd name="T79" fmla="*/ 213 h 259"/>
                <a:gd name="T80" fmla="*/ 127 w 127"/>
                <a:gd name="T81" fmla="*/ 213 h 259"/>
                <a:gd name="T82" fmla="*/ 127 w 127"/>
                <a:gd name="T83" fmla="*/ 225 h 259"/>
                <a:gd name="T84" fmla="*/ 127 w 127"/>
                <a:gd name="T85" fmla="*/ 225 h 259"/>
                <a:gd name="T86" fmla="*/ 116 w 127"/>
                <a:gd name="T87" fmla="*/ 242 h 259"/>
                <a:gd name="T88" fmla="*/ 116 w 127"/>
                <a:gd name="T89" fmla="*/ 242 h 259"/>
                <a:gd name="T90" fmla="*/ 59 w 127"/>
                <a:gd name="T91" fmla="*/ 259 h 259"/>
                <a:gd name="T92" fmla="*/ 59 w 127"/>
                <a:gd name="T93" fmla="*/ 259 h 259"/>
                <a:gd name="T94" fmla="*/ 58 w 127"/>
                <a:gd name="T95" fmla="*/ 247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7" h="259">
                  <a:moveTo>
                    <a:pt x="59" y="259"/>
                  </a:moveTo>
                  <a:cubicBezTo>
                    <a:pt x="59" y="259"/>
                    <a:pt x="59" y="259"/>
                    <a:pt x="59" y="259"/>
                  </a:cubicBezTo>
                  <a:cubicBezTo>
                    <a:pt x="59" y="259"/>
                    <a:pt x="59" y="259"/>
                    <a:pt x="59" y="259"/>
                  </a:cubicBezTo>
                  <a:cubicBezTo>
                    <a:pt x="59" y="259"/>
                    <a:pt x="59" y="259"/>
                    <a:pt x="59" y="259"/>
                  </a:cubicBezTo>
                  <a:cubicBezTo>
                    <a:pt x="59" y="259"/>
                    <a:pt x="59" y="259"/>
                    <a:pt x="59" y="259"/>
                  </a:cubicBezTo>
                  <a:close/>
                  <a:moveTo>
                    <a:pt x="58" y="247"/>
                  </a:moveTo>
                  <a:cubicBezTo>
                    <a:pt x="84" y="245"/>
                    <a:pt x="98" y="240"/>
                    <a:pt x="106" y="235"/>
                  </a:cubicBezTo>
                  <a:cubicBezTo>
                    <a:pt x="106" y="235"/>
                    <a:pt x="106" y="235"/>
                    <a:pt x="106" y="235"/>
                  </a:cubicBezTo>
                  <a:cubicBezTo>
                    <a:pt x="113" y="230"/>
                    <a:pt x="114" y="226"/>
                    <a:pt x="115" y="225"/>
                  </a:cubicBezTo>
                  <a:cubicBezTo>
                    <a:pt x="115" y="225"/>
                    <a:pt x="115" y="225"/>
                    <a:pt x="115" y="225"/>
                  </a:cubicBezTo>
                  <a:cubicBezTo>
                    <a:pt x="115" y="225"/>
                    <a:pt x="115" y="225"/>
                    <a:pt x="115" y="225"/>
                  </a:cubicBezTo>
                  <a:cubicBezTo>
                    <a:pt x="115" y="225"/>
                    <a:pt x="115" y="225"/>
                    <a:pt x="115" y="225"/>
                  </a:cubicBezTo>
                  <a:cubicBezTo>
                    <a:pt x="115" y="224"/>
                    <a:pt x="115" y="224"/>
                    <a:pt x="115" y="224"/>
                  </a:cubicBezTo>
                  <a:cubicBezTo>
                    <a:pt x="115" y="224"/>
                    <a:pt x="115" y="224"/>
                    <a:pt x="115" y="224"/>
                  </a:cubicBezTo>
                  <a:cubicBezTo>
                    <a:pt x="115" y="220"/>
                    <a:pt x="115" y="216"/>
                    <a:pt x="115" y="213"/>
                  </a:cubicBezTo>
                  <a:cubicBezTo>
                    <a:pt x="115" y="213"/>
                    <a:pt x="115" y="213"/>
                    <a:pt x="115" y="213"/>
                  </a:cubicBezTo>
                  <a:cubicBezTo>
                    <a:pt x="115" y="154"/>
                    <a:pt x="75" y="133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49" y="121"/>
                    <a:pt x="49" y="121"/>
                    <a:pt x="49" y="121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75" y="106"/>
                    <a:pt x="86" y="88"/>
                    <a:pt x="86" y="68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6" y="37"/>
                    <a:pt x="62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2" y="12"/>
                    <a:pt x="13" y="14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9" y="3"/>
                    <a:pt x="20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68" y="0"/>
                    <a:pt x="98" y="30"/>
                    <a:pt x="98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98" y="89"/>
                    <a:pt x="89" y="107"/>
                    <a:pt x="74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94" y="131"/>
                    <a:pt x="127" y="157"/>
                    <a:pt x="127" y="213"/>
                  </a:cubicBezTo>
                  <a:cubicBezTo>
                    <a:pt x="127" y="213"/>
                    <a:pt x="127" y="213"/>
                    <a:pt x="127" y="213"/>
                  </a:cubicBezTo>
                  <a:cubicBezTo>
                    <a:pt x="127" y="217"/>
                    <a:pt x="127" y="221"/>
                    <a:pt x="127" y="225"/>
                  </a:cubicBezTo>
                  <a:cubicBezTo>
                    <a:pt x="127" y="225"/>
                    <a:pt x="127" y="225"/>
                    <a:pt x="127" y="225"/>
                  </a:cubicBezTo>
                  <a:cubicBezTo>
                    <a:pt x="127" y="227"/>
                    <a:pt x="125" y="235"/>
                    <a:pt x="116" y="242"/>
                  </a:cubicBezTo>
                  <a:cubicBezTo>
                    <a:pt x="116" y="242"/>
                    <a:pt x="116" y="242"/>
                    <a:pt x="116" y="242"/>
                  </a:cubicBezTo>
                  <a:cubicBezTo>
                    <a:pt x="107" y="249"/>
                    <a:pt x="90" y="256"/>
                    <a:pt x="59" y="259"/>
                  </a:cubicBezTo>
                  <a:cubicBezTo>
                    <a:pt x="59" y="259"/>
                    <a:pt x="59" y="259"/>
                    <a:pt x="59" y="259"/>
                  </a:cubicBezTo>
                  <a:cubicBezTo>
                    <a:pt x="58" y="247"/>
                    <a:pt x="58" y="247"/>
                    <a:pt x="58" y="2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6752492" y="2202468"/>
            <a:ext cx="699854" cy="699854"/>
            <a:chOff x="2627784" y="2503949"/>
            <a:chExt cx="605681" cy="605681"/>
          </a:xfrm>
          <a:solidFill>
            <a:schemeClr val="accent1"/>
          </a:solidFill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9" name="椭圆 128"/>
            <p:cNvSpPr/>
            <p:nvPr/>
          </p:nvSpPr>
          <p:spPr>
            <a:xfrm>
              <a:off x="2627784" y="2503949"/>
              <a:ext cx="605681" cy="6056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02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grpSp>
          <p:nvGrpSpPr>
            <p:cNvPr id="130" name="Group 61"/>
            <p:cNvGrpSpPr>
              <a:grpSpLocks noChangeAspect="1"/>
            </p:cNvGrpSpPr>
            <p:nvPr/>
          </p:nvGrpSpPr>
          <p:grpSpPr bwMode="auto">
            <a:xfrm>
              <a:off x="2737565" y="2613731"/>
              <a:ext cx="387892" cy="387892"/>
              <a:chOff x="586" y="2026"/>
              <a:chExt cx="656" cy="656"/>
            </a:xfrm>
            <a:grpFill/>
          </p:grpSpPr>
          <p:sp>
            <p:nvSpPr>
              <p:cNvPr id="131" name="Freeform 62"/>
              <p:cNvSpPr>
                <a:spLocks/>
              </p:cNvSpPr>
              <p:nvPr/>
            </p:nvSpPr>
            <p:spPr bwMode="auto">
              <a:xfrm>
                <a:off x="982" y="2026"/>
                <a:ext cx="260" cy="259"/>
              </a:xfrm>
              <a:custGeom>
                <a:avLst/>
                <a:gdLst>
                  <a:gd name="T0" fmla="*/ 44 w 110"/>
                  <a:gd name="T1" fmla="*/ 110 h 110"/>
                  <a:gd name="T2" fmla="*/ 110 w 110"/>
                  <a:gd name="T3" fmla="*/ 110 h 110"/>
                  <a:gd name="T4" fmla="*/ 0 w 110"/>
                  <a:gd name="T5" fmla="*/ 0 h 110"/>
                  <a:gd name="T6" fmla="*/ 0 w 110"/>
                  <a:gd name="T7" fmla="*/ 65 h 110"/>
                  <a:gd name="T8" fmla="*/ 44 w 110"/>
                  <a:gd name="T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10">
                    <a:moveTo>
                      <a:pt x="44" y="110"/>
                    </a:moveTo>
                    <a:cubicBezTo>
                      <a:pt x="110" y="110"/>
                      <a:pt x="110" y="110"/>
                      <a:pt x="110" y="110"/>
                    </a:cubicBezTo>
                    <a:cubicBezTo>
                      <a:pt x="98" y="54"/>
                      <a:pt x="55" y="11"/>
                      <a:pt x="0" y="0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20" y="73"/>
                      <a:pt x="36" y="90"/>
                      <a:pt x="44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3" name="Freeform 64"/>
              <p:cNvSpPr>
                <a:spLocks/>
              </p:cNvSpPr>
              <p:nvPr/>
            </p:nvSpPr>
            <p:spPr bwMode="auto">
              <a:xfrm>
                <a:off x="982" y="2420"/>
                <a:ext cx="260" cy="262"/>
              </a:xfrm>
              <a:custGeom>
                <a:avLst/>
                <a:gdLst>
                  <a:gd name="T0" fmla="*/ 0 w 110"/>
                  <a:gd name="T1" fmla="*/ 45 h 111"/>
                  <a:gd name="T2" fmla="*/ 0 w 110"/>
                  <a:gd name="T3" fmla="*/ 111 h 111"/>
                  <a:gd name="T4" fmla="*/ 110 w 110"/>
                  <a:gd name="T5" fmla="*/ 0 h 111"/>
                  <a:gd name="T6" fmla="*/ 44 w 110"/>
                  <a:gd name="T7" fmla="*/ 0 h 111"/>
                  <a:gd name="T8" fmla="*/ 0 w 110"/>
                  <a:gd name="T9" fmla="*/ 4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11">
                    <a:moveTo>
                      <a:pt x="0" y="45"/>
                    </a:moveTo>
                    <a:cubicBezTo>
                      <a:pt x="0" y="111"/>
                      <a:pt x="0" y="111"/>
                      <a:pt x="0" y="111"/>
                    </a:cubicBezTo>
                    <a:cubicBezTo>
                      <a:pt x="55" y="99"/>
                      <a:pt x="98" y="56"/>
                      <a:pt x="11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6" y="21"/>
                      <a:pt x="20" y="37"/>
                      <a:pt x="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4" name="Freeform 65"/>
              <p:cNvSpPr>
                <a:spLocks/>
              </p:cNvSpPr>
              <p:nvPr/>
            </p:nvSpPr>
            <p:spPr bwMode="auto">
              <a:xfrm>
                <a:off x="586" y="2420"/>
                <a:ext cx="259" cy="262"/>
              </a:xfrm>
              <a:custGeom>
                <a:avLst/>
                <a:gdLst>
                  <a:gd name="T0" fmla="*/ 66 w 110"/>
                  <a:gd name="T1" fmla="*/ 0 h 111"/>
                  <a:gd name="T2" fmla="*/ 0 w 110"/>
                  <a:gd name="T3" fmla="*/ 0 h 111"/>
                  <a:gd name="T4" fmla="*/ 110 w 110"/>
                  <a:gd name="T5" fmla="*/ 111 h 111"/>
                  <a:gd name="T6" fmla="*/ 110 w 110"/>
                  <a:gd name="T7" fmla="*/ 45 h 111"/>
                  <a:gd name="T8" fmla="*/ 66 w 110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11">
                    <a:moveTo>
                      <a:pt x="6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1" y="56"/>
                      <a:pt x="55" y="99"/>
                      <a:pt x="110" y="111"/>
                    </a:cubicBezTo>
                    <a:cubicBezTo>
                      <a:pt x="110" y="45"/>
                      <a:pt x="110" y="45"/>
                      <a:pt x="110" y="45"/>
                    </a:cubicBezTo>
                    <a:cubicBezTo>
                      <a:pt x="90" y="37"/>
                      <a:pt x="74" y="21"/>
                      <a:pt x="6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39" name="Text Box 18"/>
          <p:cNvSpPr txBox="1">
            <a:spLocks noChangeArrowheads="1"/>
          </p:cNvSpPr>
          <p:nvPr/>
        </p:nvSpPr>
        <p:spPr bwMode="gray">
          <a:xfrm>
            <a:off x="2009300" y="3088252"/>
            <a:ext cx="214258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主目录</a:t>
            </a:r>
          </a:p>
        </p:txBody>
      </p:sp>
    </p:spTree>
    <p:extLst>
      <p:ext uri="{BB962C8B-B14F-4D97-AF65-F5344CB8AC3E}">
        <p14:creationId xmlns:p14="http://schemas.microsoft.com/office/powerpoint/2010/main" val="14503950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607899" y="1796819"/>
            <a:ext cx="3334836" cy="150999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" name="圆角矩形 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809322" y="2088755"/>
            <a:ext cx="828061" cy="82806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Group 41"/>
          <p:cNvGrpSpPr/>
          <p:nvPr/>
        </p:nvGrpSpPr>
        <p:grpSpPr bwMode="auto">
          <a:xfrm>
            <a:off x="3760239" y="2088753"/>
            <a:ext cx="1944228" cy="1066336"/>
            <a:chOff x="0" y="0"/>
            <a:chExt cx="2419" cy="1343"/>
          </a:xfrm>
        </p:grpSpPr>
        <p:sp>
          <p:nvSpPr>
            <p:cNvPr id="11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XXX</a:t>
              </a:r>
              <a:endParaRPr 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12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13" name="Freeform 9"/>
          <p:cNvSpPr>
            <a:spLocks noEditPoints="1"/>
          </p:cNvSpPr>
          <p:nvPr/>
        </p:nvSpPr>
        <p:spPr bwMode="auto">
          <a:xfrm>
            <a:off x="3000648" y="2343079"/>
            <a:ext cx="375947" cy="299288"/>
          </a:xfrm>
          <a:custGeom>
            <a:avLst/>
            <a:gdLst>
              <a:gd name="T0" fmla="*/ 54 w 159"/>
              <a:gd name="T1" fmla="*/ 126 h 128"/>
              <a:gd name="T2" fmla="*/ 57 w 159"/>
              <a:gd name="T3" fmla="*/ 127 h 128"/>
              <a:gd name="T4" fmla="*/ 81 w 159"/>
              <a:gd name="T5" fmla="*/ 105 h 128"/>
              <a:gd name="T6" fmla="*/ 54 w 159"/>
              <a:gd name="T7" fmla="*/ 91 h 128"/>
              <a:gd name="T8" fmla="*/ 54 w 159"/>
              <a:gd name="T9" fmla="*/ 126 h 128"/>
              <a:gd name="T10" fmla="*/ 154 w 159"/>
              <a:gd name="T11" fmla="*/ 1 h 128"/>
              <a:gd name="T12" fmla="*/ 3 w 159"/>
              <a:gd name="T13" fmla="*/ 54 h 128"/>
              <a:gd name="T14" fmla="*/ 2 w 159"/>
              <a:gd name="T15" fmla="*/ 58 h 128"/>
              <a:gd name="T16" fmla="*/ 35 w 159"/>
              <a:gd name="T17" fmla="*/ 71 h 128"/>
              <a:gd name="T18" fmla="*/ 35 w 159"/>
              <a:gd name="T19" fmla="*/ 71 h 128"/>
              <a:gd name="T20" fmla="*/ 54 w 159"/>
              <a:gd name="T21" fmla="*/ 79 h 128"/>
              <a:gd name="T22" fmla="*/ 148 w 159"/>
              <a:gd name="T23" fmla="*/ 10 h 128"/>
              <a:gd name="T24" fmla="*/ 150 w 159"/>
              <a:gd name="T25" fmla="*/ 12 h 128"/>
              <a:gd name="T26" fmla="*/ 83 w 159"/>
              <a:gd name="T27" fmla="*/ 85 h 128"/>
              <a:gd name="T28" fmla="*/ 83 w 159"/>
              <a:gd name="T29" fmla="*/ 85 h 128"/>
              <a:gd name="T30" fmla="*/ 79 w 159"/>
              <a:gd name="T31" fmla="*/ 89 h 128"/>
              <a:gd name="T32" fmla="*/ 84 w 159"/>
              <a:gd name="T33" fmla="*/ 92 h 128"/>
              <a:gd name="T34" fmla="*/ 84 w 159"/>
              <a:gd name="T35" fmla="*/ 92 h 128"/>
              <a:gd name="T36" fmla="*/ 127 w 159"/>
              <a:gd name="T37" fmla="*/ 115 h 128"/>
              <a:gd name="T38" fmla="*/ 133 w 159"/>
              <a:gd name="T39" fmla="*/ 112 h 128"/>
              <a:gd name="T40" fmla="*/ 158 w 159"/>
              <a:gd name="T41" fmla="*/ 5 h 128"/>
              <a:gd name="T42" fmla="*/ 154 w 159"/>
              <a:gd name="T43" fmla="*/ 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9" h="128">
                <a:moveTo>
                  <a:pt x="54" y="126"/>
                </a:moveTo>
                <a:cubicBezTo>
                  <a:pt x="54" y="128"/>
                  <a:pt x="55" y="128"/>
                  <a:pt x="57" y="127"/>
                </a:cubicBezTo>
                <a:cubicBezTo>
                  <a:pt x="59" y="125"/>
                  <a:pt x="81" y="105"/>
                  <a:pt x="81" y="105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126"/>
                  <a:pt x="54" y="126"/>
                  <a:pt x="54" y="126"/>
                </a:cubicBezTo>
                <a:close/>
                <a:moveTo>
                  <a:pt x="154" y="1"/>
                </a:moveTo>
                <a:cubicBezTo>
                  <a:pt x="151" y="2"/>
                  <a:pt x="5" y="53"/>
                  <a:pt x="3" y="54"/>
                </a:cubicBezTo>
                <a:cubicBezTo>
                  <a:pt x="0" y="55"/>
                  <a:pt x="0" y="57"/>
                  <a:pt x="2" y="58"/>
                </a:cubicBezTo>
                <a:cubicBezTo>
                  <a:pt x="6" y="60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147" y="11"/>
                  <a:pt x="148" y="10"/>
                </a:cubicBezTo>
                <a:cubicBezTo>
                  <a:pt x="150" y="9"/>
                  <a:pt x="151" y="11"/>
                  <a:pt x="150" y="12"/>
                </a:cubicBezTo>
                <a:cubicBezTo>
                  <a:pt x="149" y="13"/>
                  <a:pt x="83" y="85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79" y="89"/>
                  <a:pt x="79" y="89"/>
                  <a:pt x="79" y="89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124" y="113"/>
                  <a:pt x="127" y="115"/>
                </a:cubicBezTo>
                <a:cubicBezTo>
                  <a:pt x="129" y="116"/>
                  <a:pt x="132" y="115"/>
                  <a:pt x="133" y="112"/>
                </a:cubicBezTo>
                <a:cubicBezTo>
                  <a:pt x="134" y="108"/>
                  <a:pt x="158" y="7"/>
                  <a:pt x="158" y="5"/>
                </a:cubicBezTo>
                <a:cubicBezTo>
                  <a:pt x="159" y="2"/>
                  <a:pt x="157" y="0"/>
                  <a:pt x="154" y="1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33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384033" y="1796819"/>
            <a:ext cx="3334836" cy="150999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5" name="圆角矩形 1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585455" y="2088755"/>
            <a:ext cx="828061" cy="82806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Group 41"/>
          <p:cNvGrpSpPr/>
          <p:nvPr/>
        </p:nvGrpSpPr>
        <p:grpSpPr bwMode="auto">
          <a:xfrm>
            <a:off x="7536373" y="2088753"/>
            <a:ext cx="1944228" cy="1066336"/>
            <a:chOff x="0" y="0"/>
            <a:chExt cx="2419" cy="1343"/>
          </a:xfrm>
        </p:grpSpPr>
        <p:sp>
          <p:nvSpPr>
            <p:cNvPr id="21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XXX</a:t>
              </a:r>
              <a:endParaRPr 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22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23" name="Freeform 8"/>
          <p:cNvSpPr>
            <a:spLocks noEditPoints="1"/>
          </p:cNvSpPr>
          <p:nvPr/>
        </p:nvSpPr>
        <p:spPr bwMode="auto">
          <a:xfrm>
            <a:off x="6836508" y="2396761"/>
            <a:ext cx="325955" cy="322992"/>
          </a:xfrm>
          <a:custGeom>
            <a:avLst/>
            <a:gdLst>
              <a:gd name="T0" fmla="*/ 18 w 138"/>
              <a:gd name="T1" fmla="*/ 69 h 138"/>
              <a:gd name="T2" fmla="*/ 0 w 138"/>
              <a:gd name="T3" fmla="*/ 69 h 138"/>
              <a:gd name="T4" fmla="*/ 0 w 138"/>
              <a:gd name="T5" fmla="*/ 121 h 138"/>
              <a:gd name="T6" fmla="*/ 18 w 138"/>
              <a:gd name="T7" fmla="*/ 138 h 138"/>
              <a:gd name="T8" fmla="*/ 69 w 138"/>
              <a:gd name="T9" fmla="*/ 138 h 138"/>
              <a:gd name="T10" fmla="*/ 69 w 138"/>
              <a:gd name="T11" fmla="*/ 121 h 138"/>
              <a:gd name="T12" fmla="*/ 18 w 138"/>
              <a:gd name="T13" fmla="*/ 121 h 138"/>
              <a:gd name="T14" fmla="*/ 18 w 138"/>
              <a:gd name="T15" fmla="*/ 69 h 138"/>
              <a:gd name="T16" fmla="*/ 121 w 138"/>
              <a:gd name="T17" fmla="*/ 86 h 138"/>
              <a:gd name="T18" fmla="*/ 52 w 138"/>
              <a:gd name="T19" fmla="*/ 86 h 138"/>
              <a:gd name="T20" fmla="*/ 52 w 138"/>
              <a:gd name="T21" fmla="*/ 18 h 138"/>
              <a:gd name="T22" fmla="*/ 121 w 138"/>
              <a:gd name="T23" fmla="*/ 18 h 138"/>
              <a:gd name="T24" fmla="*/ 121 w 138"/>
              <a:gd name="T25" fmla="*/ 86 h 138"/>
              <a:gd name="T26" fmla="*/ 121 w 138"/>
              <a:gd name="T27" fmla="*/ 0 h 138"/>
              <a:gd name="T28" fmla="*/ 52 w 138"/>
              <a:gd name="T29" fmla="*/ 0 h 138"/>
              <a:gd name="T30" fmla="*/ 35 w 138"/>
              <a:gd name="T31" fmla="*/ 17 h 138"/>
              <a:gd name="T32" fmla="*/ 35 w 138"/>
              <a:gd name="T33" fmla="*/ 86 h 138"/>
              <a:gd name="T34" fmla="*/ 52 w 138"/>
              <a:gd name="T35" fmla="*/ 103 h 138"/>
              <a:gd name="T36" fmla="*/ 121 w 138"/>
              <a:gd name="T37" fmla="*/ 103 h 138"/>
              <a:gd name="T38" fmla="*/ 138 w 138"/>
              <a:gd name="T39" fmla="*/ 86 h 138"/>
              <a:gd name="T40" fmla="*/ 138 w 138"/>
              <a:gd name="T41" fmla="*/ 18 h 138"/>
              <a:gd name="T42" fmla="*/ 121 w 138"/>
              <a:gd name="T43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8" h="138">
                <a:moveTo>
                  <a:pt x="18" y="69"/>
                </a:moveTo>
                <a:cubicBezTo>
                  <a:pt x="0" y="69"/>
                  <a:pt x="0" y="69"/>
                  <a:pt x="0" y="69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30"/>
                  <a:pt x="8" y="138"/>
                  <a:pt x="18" y="138"/>
                </a:cubicBezTo>
                <a:cubicBezTo>
                  <a:pt x="69" y="138"/>
                  <a:pt x="69" y="138"/>
                  <a:pt x="69" y="138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18" y="121"/>
                  <a:pt x="18" y="121"/>
                  <a:pt x="18" y="121"/>
                </a:cubicBezTo>
                <a:cubicBezTo>
                  <a:pt x="18" y="69"/>
                  <a:pt x="18" y="69"/>
                  <a:pt x="18" y="69"/>
                </a:cubicBezTo>
                <a:close/>
                <a:moveTo>
                  <a:pt x="121" y="86"/>
                </a:moveTo>
                <a:cubicBezTo>
                  <a:pt x="52" y="86"/>
                  <a:pt x="52" y="86"/>
                  <a:pt x="52" y="86"/>
                </a:cubicBezTo>
                <a:cubicBezTo>
                  <a:pt x="52" y="18"/>
                  <a:pt x="52" y="18"/>
                  <a:pt x="52" y="18"/>
                </a:cubicBezTo>
                <a:cubicBezTo>
                  <a:pt x="121" y="18"/>
                  <a:pt x="121" y="18"/>
                  <a:pt x="121" y="18"/>
                </a:cubicBezTo>
                <a:cubicBezTo>
                  <a:pt x="121" y="86"/>
                  <a:pt x="121" y="86"/>
                  <a:pt x="121" y="86"/>
                </a:cubicBezTo>
                <a:close/>
                <a:moveTo>
                  <a:pt x="121" y="0"/>
                </a:moveTo>
                <a:cubicBezTo>
                  <a:pt x="52" y="0"/>
                  <a:pt x="52" y="0"/>
                  <a:pt x="52" y="0"/>
                </a:cubicBezTo>
                <a:cubicBezTo>
                  <a:pt x="42" y="0"/>
                  <a:pt x="35" y="8"/>
                  <a:pt x="35" y="17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96"/>
                  <a:pt x="42" y="103"/>
                  <a:pt x="52" y="103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30" y="103"/>
                  <a:pt x="138" y="96"/>
                  <a:pt x="138" y="86"/>
                </a:cubicBezTo>
                <a:cubicBezTo>
                  <a:pt x="138" y="18"/>
                  <a:pt x="138" y="18"/>
                  <a:pt x="138" y="18"/>
                </a:cubicBezTo>
                <a:cubicBezTo>
                  <a:pt x="138" y="8"/>
                  <a:pt x="130" y="0"/>
                  <a:pt x="121" y="0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33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607899" y="3744152"/>
            <a:ext cx="3334836" cy="150999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5" name="圆角矩形 2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809322" y="4036089"/>
            <a:ext cx="828061" cy="82806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8" name="同心圆 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Group 41"/>
          <p:cNvGrpSpPr/>
          <p:nvPr/>
        </p:nvGrpSpPr>
        <p:grpSpPr bwMode="auto">
          <a:xfrm>
            <a:off x="3760239" y="4036087"/>
            <a:ext cx="1944228" cy="1066336"/>
            <a:chOff x="0" y="0"/>
            <a:chExt cx="2419" cy="1343"/>
          </a:xfrm>
        </p:grpSpPr>
        <p:sp>
          <p:nvSpPr>
            <p:cNvPr id="31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XXX</a:t>
              </a:r>
              <a:endParaRPr 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32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33" name="Freeform 7"/>
          <p:cNvSpPr/>
          <p:nvPr/>
        </p:nvSpPr>
        <p:spPr bwMode="auto">
          <a:xfrm>
            <a:off x="2989981" y="4251580"/>
            <a:ext cx="394945" cy="397075"/>
          </a:xfrm>
          <a:custGeom>
            <a:avLst/>
            <a:gdLst>
              <a:gd name="T0" fmla="*/ 48 w 167"/>
              <a:gd name="T1" fmla="*/ 170 h 170"/>
              <a:gd name="T2" fmla="*/ 18 w 167"/>
              <a:gd name="T3" fmla="*/ 158 h 170"/>
              <a:gd name="T4" fmla="*/ 20 w 167"/>
              <a:gd name="T5" fmla="*/ 97 h 170"/>
              <a:gd name="T6" fmla="*/ 105 w 167"/>
              <a:gd name="T7" fmla="*/ 12 h 170"/>
              <a:gd name="T8" fmla="*/ 135 w 167"/>
              <a:gd name="T9" fmla="*/ 3 h 170"/>
              <a:gd name="T10" fmla="*/ 157 w 167"/>
              <a:gd name="T11" fmla="*/ 24 h 170"/>
              <a:gd name="T12" fmla="*/ 148 w 167"/>
              <a:gd name="T13" fmla="*/ 54 h 170"/>
              <a:gd name="T14" fmla="*/ 66 w 167"/>
              <a:gd name="T15" fmla="*/ 136 h 170"/>
              <a:gd name="T16" fmla="*/ 51 w 167"/>
              <a:gd name="T17" fmla="*/ 143 h 170"/>
              <a:gd name="T18" fmla="*/ 38 w 167"/>
              <a:gd name="T19" fmla="*/ 139 h 170"/>
              <a:gd name="T20" fmla="*/ 41 w 167"/>
              <a:gd name="T21" fmla="*/ 110 h 170"/>
              <a:gd name="T22" fmla="*/ 98 w 167"/>
              <a:gd name="T23" fmla="*/ 53 h 170"/>
              <a:gd name="T24" fmla="*/ 106 w 167"/>
              <a:gd name="T25" fmla="*/ 53 h 170"/>
              <a:gd name="T26" fmla="*/ 106 w 167"/>
              <a:gd name="T27" fmla="*/ 62 h 170"/>
              <a:gd name="T28" fmla="*/ 49 w 167"/>
              <a:gd name="T29" fmla="*/ 119 h 170"/>
              <a:gd name="T30" fmla="*/ 46 w 167"/>
              <a:gd name="T31" fmla="*/ 130 h 170"/>
              <a:gd name="T32" fmla="*/ 50 w 167"/>
              <a:gd name="T33" fmla="*/ 132 h 170"/>
              <a:gd name="T34" fmla="*/ 58 w 167"/>
              <a:gd name="T35" fmla="*/ 127 h 170"/>
              <a:gd name="T36" fmla="*/ 139 w 167"/>
              <a:gd name="T37" fmla="*/ 46 h 170"/>
              <a:gd name="T38" fmla="*/ 145 w 167"/>
              <a:gd name="T39" fmla="*/ 27 h 170"/>
              <a:gd name="T40" fmla="*/ 132 w 167"/>
              <a:gd name="T41" fmla="*/ 14 h 170"/>
              <a:gd name="T42" fmla="*/ 114 w 167"/>
              <a:gd name="T43" fmla="*/ 20 h 170"/>
              <a:gd name="T44" fmla="*/ 29 w 167"/>
              <a:gd name="T45" fmla="*/ 105 h 170"/>
              <a:gd name="T46" fmla="*/ 27 w 167"/>
              <a:gd name="T47" fmla="*/ 150 h 170"/>
              <a:gd name="T48" fmla="*/ 71 w 167"/>
              <a:gd name="T49" fmla="*/ 148 h 170"/>
              <a:gd name="T50" fmla="*/ 156 w 167"/>
              <a:gd name="T51" fmla="*/ 63 h 170"/>
              <a:gd name="T52" fmla="*/ 165 w 167"/>
              <a:gd name="T53" fmla="*/ 63 h 170"/>
              <a:gd name="T54" fmla="*/ 165 w 167"/>
              <a:gd name="T55" fmla="*/ 71 h 170"/>
              <a:gd name="T56" fmla="*/ 80 w 167"/>
              <a:gd name="T57" fmla="*/ 156 h 170"/>
              <a:gd name="T58" fmla="*/ 48 w 167"/>
              <a:gd name="T59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7" h="170">
                <a:moveTo>
                  <a:pt x="48" y="170"/>
                </a:moveTo>
                <a:cubicBezTo>
                  <a:pt x="37" y="170"/>
                  <a:pt x="26" y="166"/>
                  <a:pt x="18" y="158"/>
                </a:cubicBezTo>
                <a:cubicBezTo>
                  <a:pt x="4" y="143"/>
                  <a:pt x="0" y="117"/>
                  <a:pt x="20" y="97"/>
                </a:cubicBezTo>
                <a:cubicBezTo>
                  <a:pt x="32" y="85"/>
                  <a:pt x="81" y="36"/>
                  <a:pt x="105" y="12"/>
                </a:cubicBezTo>
                <a:cubicBezTo>
                  <a:pt x="114" y="3"/>
                  <a:pt x="125" y="0"/>
                  <a:pt x="135" y="3"/>
                </a:cubicBezTo>
                <a:cubicBezTo>
                  <a:pt x="146" y="5"/>
                  <a:pt x="154" y="14"/>
                  <a:pt x="157" y="24"/>
                </a:cubicBezTo>
                <a:cubicBezTo>
                  <a:pt x="160" y="35"/>
                  <a:pt x="156" y="46"/>
                  <a:pt x="148" y="54"/>
                </a:cubicBezTo>
                <a:cubicBezTo>
                  <a:pt x="66" y="136"/>
                  <a:pt x="66" y="136"/>
                  <a:pt x="66" y="136"/>
                </a:cubicBezTo>
                <a:cubicBezTo>
                  <a:pt x="62" y="140"/>
                  <a:pt x="57" y="143"/>
                  <a:pt x="51" y="143"/>
                </a:cubicBezTo>
                <a:cubicBezTo>
                  <a:pt x="46" y="144"/>
                  <a:pt x="41" y="142"/>
                  <a:pt x="38" y="139"/>
                </a:cubicBezTo>
                <a:cubicBezTo>
                  <a:pt x="31" y="133"/>
                  <a:pt x="30" y="121"/>
                  <a:pt x="41" y="110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1"/>
                  <a:pt x="104" y="51"/>
                  <a:pt x="106" y="53"/>
                </a:cubicBezTo>
                <a:cubicBezTo>
                  <a:pt x="109" y="55"/>
                  <a:pt x="109" y="59"/>
                  <a:pt x="106" y="62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44" y="124"/>
                  <a:pt x="44" y="128"/>
                  <a:pt x="46" y="130"/>
                </a:cubicBezTo>
                <a:cubicBezTo>
                  <a:pt x="47" y="131"/>
                  <a:pt x="48" y="132"/>
                  <a:pt x="50" y="132"/>
                </a:cubicBezTo>
                <a:cubicBezTo>
                  <a:pt x="52" y="131"/>
                  <a:pt x="55" y="130"/>
                  <a:pt x="58" y="127"/>
                </a:cubicBezTo>
                <a:cubicBezTo>
                  <a:pt x="139" y="46"/>
                  <a:pt x="139" y="46"/>
                  <a:pt x="139" y="46"/>
                </a:cubicBezTo>
                <a:cubicBezTo>
                  <a:pt x="145" y="40"/>
                  <a:pt x="147" y="34"/>
                  <a:pt x="145" y="27"/>
                </a:cubicBezTo>
                <a:cubicBezTo>
                  <a:pt x="144" y="21"/>
                  <a:pt x="138" y="16"/>
                  <a:pt x="132" y="14"/>
                </a:cubicBezTo>
                <a:cubicBezTo>
                  <a:pt x="126" y="13"/>
                  <a:pt x="119" y="15"/>
                  <a:pt x="114" y="20"/>
                </a:cubicBezTo>
                <a:cubicBezTo>
                  <a:pt x="89" y="45"/>
                  <a:pt x="41" y="93"/>
                  <a:pt x="29" y="105"/>
                </a:cubicBezTo>
                <a:cubicBezTo>
                  <a:pt x="13" y="121"/>
                  <a:pt x="17" y="139"/>
                  <a:pt x="27" y="150"/>
                </a:cubicBezTo>
                <a:cubicBezTo>
                  <a:pt x="37" y="160"/>
                  <a:pt x="55" y="164"/>
                  <a:pt x="71" y="148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9" y="60"/>
                  <a:pt x="162" y="60"/>
                  <a:pt x="165" y="63"/>
                </a:cubicBezTo>
                <a:cubicBezTo>
                  <a:pt x="167" y="65"/>
                  <a:pt x="167" y="69"/>
                  <a:pt x="165" y="71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70" y="166"/>
                  <a:pt x="58" y="170"/>
                  <a:pt x="48" y="170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33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385702" y="3744152"/>
            <a:ext cx="3334836" cy="150999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5" name="圆角矩形 3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587124" y="4036089"/>
            <a:ext cx="828061" cy="82806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Group 41"/>
          <p:cNvGrpSpPr/>
          <p:nvPr/>
        </p:nvGrpSpPr>
        <p:grpSpPr bwMode="auto">
          <a:xfrm>
            <a:off x="7538042" y="4036087"/>
            <a:ext cx="1944228" cy="1066336"/>
            <a:chOff x="0" y="0"/>
            <a:chExt cx="2419" cy="1343"/>
          </a:xfrm>
        </p:grpSpPr>
        <p:sp>
          <p:nvSpPr>
            <p:cNvPr id="41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XXX</a:t>
              </a:r>
              <a:endParaRPr 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42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43" name="Freeform 6"/>
          <p:cNvSpPr>
            <a:spLocks noEditPoints="1"/>
          </p:cNvSpPr>
          <p:nvPr/>
        </p:nvSpPr>
        <p:spPr bwMode="auto">
          <a:xfrm>
            <a:off x="6840927" y="4280226"/>
            <a:ext cx="362949" cy="368429"/>
          </a:xfrm>
          <a:custGeom>
            <a:avLst/>
            <a:gdLst>
              <a:gd name="T0" fmla="*/ 13 w 154"/>
              <a:gd name="T1" fmla="*/ 28 h 158"/>
              <a:gd name="T2" fmla="*/ 34 w 154"/>
              <a:gd name="T3" fmla="*/ 28 h 158"/>
              <a:gd name="T4" fmla="*/ 43 w 154"/>
              <a:gd name="T5" fmla="*/ 73 h 158"/>
              <a:gd name="T6" fmla="*/ 13 w 154"/>
              <a:gd name="T7" fmla="*/ 28 h 158"/>
              <a:gd name="T8" fmla="*/ 77 w 154"/>
              <a:gd name="T9" fmla="*/ 11 h 158"/>
              <a:gd name="T10" fmla="*/ 110 w 154"/>
              <a:gd name="T11" fmla="*/ 24 h 158"/>
              <a:gd name="T12" fmla="*/ 77 w 154"/>
              <a:gd name="T13" fmla="*/ 37 h 158"/>
              <a:gd name="T14" fmla="*/ 45 w 154"/>
              <a:gd name="T15" fmla="*/ 24 h 158"/>
              <a:gd name="T16" fmla="*/ 77 w 154"/>
              <a:gd name="T17" fmla="*/ 11 h 158"/>
              <a:gd name="T18" fmla="*/ 111 w 154"/>
              <a:gd name="T19" fmla="*/ 73 h 158"/>
              <a:gd name="T20" fmla="*/ 121 w 154"/>
              <a:gd name="T21" fmla="*/ 28 h 158"/>
              <a:gd name="T22" fmla="*/ 142 w 154"/>
              <a:gd name="T23" fmla="*/ 28 h 158"/>
              <a:gd name="T24" fmla="*/ 111 w 154"/>
              <a:gd name="T25" fmla="*/ 73 h 158"/>
              <a:gd name="T26" fmla="*/ 87 w 154"/>
              <a:gd name="T27" fmla="*/ 116 h 158"/>
              <a:gd name="T28" fmla="*/ 112 w 154"/>
              <a:gd name="T29" fmla="*/ 87 h 158"/>
              <a:gd name="T30" fmla="*/ 154 w 154"/>
              <a:gd name="T31" fmla="*/ 22 h 158"/>
              <a:gd name="T32" fmla="*/ 148 w 154"/>
              <a:gd name="T33" fmla="*/ 16 h 158"/>
              <a:gd name="T34" fmla="*/ 119 w 154"/>
              <a:gd name="T35" fmla="*/ 16 h 158"/>
              <a:gd name="T36" fmla="*/ 77 w 154"/>
              <a:gd name="T37" fmla="*/ 0 h 158"/>
              <a:gd name="T38" fmla="*/ 36 w 154"/>
              <a:gd name="T39" fmla="*/ 16 h 158"/>
              <a:gd name="T40" fmla="*/ 6 w 154"/>
              <a:gd name="T41" fmla="*/ 16 h 158"/>
              <a:gd name="T42" fmla="*/ 0 w 154"/>
              <a:gd name="T43" fmla="*/ 22 h 158"/>
              <a:gd name="T44" fmla="*/ 42 w 154"/>
              <a:gd name="T45" fmla="*/ 87 h 158"/>
              <a:gd name="T46" fmla="*/ 67 w 154"/>
              <a:gd name="T47" fmla="*/ 116 h 158"/>
              <a:gd name="T48" fmla="*/ 67 w 154"/>
              <a:gd name="T49" fmla="*/ 128 h 158"/>
              <a:gd name="T50" fmla="*/ 39 w 154"/>
              <a:gd name="T51" fmla="*/ 143 h 158"/>
              <a:gd name="T52" fmla="*/ 77 w 154"/>
              <a:gd name="T53" fmla="*/ 158 h 158"/>
              <a:gd name="T54" fmla="*/ 115 w 154"/>
              <a:gd name="T55" fmla="*/ 143 h 158"/>
              <a:gd name="T56" fmla="*/ 87 w 154"/>
              <a:gd name="T57" fmla="*/ 128 h 158"/>
              <a:gd name="T58" fmla="*/ 87 w 154"/>
              <a:gd name="T59" fmla="*/ 11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4" h="158">
                <a:moveTo>
                  <a:pt x="13" y="28"/>
                </a:moveTo>
                <a:cubicBezTo>
                  <a:pt x="34" y="28"/>
                  <a:pt x="34" y="28"/>
                  <a:pt x="34" y="28"/>
                </a:cubicBezTo>
                <a:cubicBezTo>
                  <a:pt x="35" y="49"/>
                  <a:pt x="39" y="63"/>
                  <a:pt x="43" y="73"/>
                </a:cubicBezTo>
                <a:cubicBezTo>
                  <a:pt x="28" y="63"/>
                  <a:pt x="15" y="51"/>
                  <a:pt x="13" y="28"/>
                </a:cubicBezTo>
                <a:close/>
                <a:moveTo>
                  <a:pt x="77" y="11"/>
                </a:moveTo>
                <a:cubicBezTo>
                  <a:pt x="101" y="11"/>
                  <a:pt x="110" y="20"/>
                  <a:pt x="110" y="24"/>
                </a:cubicBezTo>
                <a:cubicBezTo>
                  <a:pt x="110" y="27"/>
                  <a:pt x="101" y="37"/>
                  <a:pt x="77" y="37"/>
                </a:cubicBezTo>
                <a:cubicBezTo>
                  <a:pt x="54" y="37"/>
                  <a:pt x="45" y="27"/>
                  <a:pt x="45" y="24"/>
                </a:cubicBezTo>
                <a:cubicBezTo>
                  <a:pt x="45" y="20"/>
                  <a:pt x="54" y="11"/>
                  <a:pt x="77" y="11"/>
                </a:cubicBezTo>
                <a:close/>
                <a:moveTo>
                  <a:pt x="111" y="73"/>
                </a:moveTo>
                <a:cubicBezTo>
                  <a:pt x="116" y="63"/>
                  <a:pt x="120" y="49"/>
                  <a:pt x="121" y="28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40" y="51"/>
                  <a:pt x="126" y="63"/>
                  <a:pt x="111" y="73"/>
                </a:cubicBezTo>
                <a:close/>
                <a:moveTo>
                  <a:pt x="87" y="116"/>
                </a:moveTo>
                <a:cubicBezTo>
                  <a:pt x="87" y="104"/>
                  <a:pt x="97" y="97"/>
                  <a:pt x="112" y="87"/>
                </a:cubicBezTo>
                <a:cubicBezTo>
                  <a:pt x="131" y="74"/>
                  <a:pt x="154" y="59"/>
                  <a:pt x="154" y="22"/>
                </a:cubicBezTo>
                <a:cubicBezTo>
                  <a:pt x="154" y="19"/>
                  <a:pt x="152" y="16"/>
                  <a:pt x="148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5" y="8"/>
                  <a:pt x="102" y="0"/>
                  <a:pt x="77" y="0"/>
                </a:cubicBezTo>
                <a:cubicBezTo>
                  <a:pt x="52" y="0"/>
                  <a:pt x="40" y="8"/>
                  <a:pt x="3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3" y="16"/>
                  <a:pt x="0" y="19"/>
                  <a:pt x="0" y="22"/>
                </a:cubicBezTo>
                <a:cubicBezTo>
                  <a:pt x="0" y="59"/>
                  <a:pt x="24" y="74"/>
                  <a:pt x="42" y="87"/>
                </a:cubicBezTo>
                <a:cubicBezTo>
                  <a:pt x="58" y="97"/>
                  <a:pt x="67" y="104"/>
                  <a:pt x="67" y="116"/>
                </a:cubicBezTo>
                <a:cubicBezTo>
                  <a:pt x="67" y="128"/>
                  <a:pt x="67" y="128"/>
                  <a:pt x="67" y="128"/>
                </a:cubicBezTo>
                <a:cubicBezTo>
                  <a:pt x="51" y="129"/>
                  <a:pt x="39" y="135"/>
                  <a:pt x="39" y="143"/>
                </a:cubicBezTo>
                <a:cubicBezTo>
                  <a:pt x="39" y="151"/>
                  <a:pt x="56" y="158"/>
                  <a:pt x="77" y="158"/>
                </a:cubicBezTo>
                <a:cubicBezTo>
                  <a:pt x="98" y="158"/>
                  <a:pt x="115" y="151"/>
                  <a:pt x="115" y="143"/>
                </a:cubicBezTo>
                <a:cubicBezTo>
                  <a:pt x="115" y="135"/>
                  <a:pt x="104" y="129"/>
                  <a:pt x="87" y="128"/>
                </a:cubicBezTo>
                <a:cubicBezTo>
                  <a:pt x="87" y="116"/>
                  <a:pt x="87" y="116"/>
                  <a:pt x="87" y="116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33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44" name="Text Box 4">
            <a:extLst>
              <a:ext uri="{FF2B5EF4-FFF2-40B4-BE49-F238E27FC236}">
                <a16:creationId xmlns:a16="http://schemas.microsoft.com/office/drawing/2014/main" id="{A9013401-C3F1-4EF9-9E44-87D2995CD8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1" y="384176"/>
            <a:ext cx="4602542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5" name="Text Box 5">
            <a:extLst>
              <a:ext uri="{FF2B5EF4-FFF2-40B4-BE49-F238E27FC236}">
                <a16:creationId xmlns:a16="http://schemas.microsoft.com/office/drawing/2014/main" id="{1E18727A-FD40-498B-981A-E5AE5B4FEC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5" y="771526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3128207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8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9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9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23" grpId="0" animBg="1"/>
          <p:bldP spid="33" grpId="0" animBg="1"/>
          <p:bldP spid="43" grpId="0" animBg="1"/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23" grpId="0" animBg="1"/>
          <p:bldP spid="33" grpId="0" animBg="1"/>
          <p:bldP spid="43" grpId="0" animBg="1"/>
          <p:bldP spid="44" grpId="0"/>
          <p:bldP spid="45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171240" y="2354424"/>
            <a:ext cx="1397000" cy="1397000"/>
            <a:chOff x="2417513" y="2139021"/>
            <a:chExt cx="2099175" cy="2099175"/>
          </a:xfrm>
        </p:grpSpPr>
        <p:sp>
          <p:nvSpPr>
            <p:cNvPr id="5" name="圆角矩形 4"/>
            <p:cNvSpPr/>
            <p:nvPr/>
          </p:nvSpPr>
          <p:spPr>
            <a:xfrm>
              <a:off x="2417513" y="2139021"/>
              <a:ext cx="2099175" cy="2099175"/>
            </a:xfrm>
            <a:prstGeom prst="roundRect">
              <a:avLst>
                <a:gd name="adj" fmla="val 18662"/>
              </a:avLst>
            </a:prstGeom>
            <a:gradFill flip="none" rotWithShape="1">
              <a:gsLst>
                <a:gs pos="0">
                  <a:srgbClr val="F7F7F7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rgbClr val="C7C7C7"/>
                  </a:gs>
                </a:gsLst>
                <a:lin ang="2700000" scaled="1"/>
                <a:tileRect/>
              </a:gradFill>
            </a:ln>
            <a:effectLst>
              <a:outerShdw blurRad="114300" dist="508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 dirty="0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583294" y="2304802"/>
              <a:ext cx="1767610" cy="1767610"/>
              <a:chOff x="5787323" y="1979591"/>
              <a:chExt cx="1767610" cy="176761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5787323" y="1979591"/>
                <a:ext cx="1767610" cy="1767610"/>
              </a:xfrm>
              <a:prstGeom prst="ellipse">
                <a:avLst/>
              </a:prstGeom>
              <a:gradFill>
                <a:gsLst>
                  <a:gs pos="100000">
                    <a:schemeClr val="bg1"/>
                  </a:gs>
                  <a:gs pos="0">
                    <a:srgbClr val="D1D1D1"/>
                  </a:gs>
                </a:gsLst>
                <a:lin ang="2700000" scaled="1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5956263" y="2148531"/>
                <a:ext cx="1429731" cy="142973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6014084" y="2206352"/>
                <a:ext cx="1314088" cy="1314088"/>
              </a:xfrm>
              <a:prstGeom prst="ellipse">
                <a:avLst/>
              </a:prstGeom>
              <a:gradFill>
                <a:gsLst>
                  <a:gs pos="0">
                    <a:srgbClr val="F7F7F7"/>
                  </a:gs>
                  <a:gs pos="100000">
                    <a:srgbClr val="D1D1D1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6078822" y="2271090"/>
                <a:ext cx="1184612" cy="118461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2700000" scaled="1"/>
              </a:gradFill>
              <a:ln w="28575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762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419140" y="2354424"/>
            <a:ext cx="1397000" cy="1397000"/>
            <a:chOff x="2417513" y="2139021"/>
            <a:chExt cx="2099175" cy="2099175"/>
          </a:xfrm>
        </p:grpSpPr>
        <p:sp>
          <p:nvSpPr>
            <p:cNvPr id="12" name="圆角矩形 11"/>
            <p:cNvSpPr/>
            <p:nvPr/>
          </p:nvSpPr>
          <p:spPr>
            <a:xfrm>
              <a:off x="2417513" y="2139021"/>
              <a:ext cx="2099175" cy="2099175"/>
            </a:xfrm>
            <a:prstGeom prst="roundRect">
              <a:avLst>
                <a:gd name="adj" fmla="val 18662"/>
              </a:avLst>
            </a:prstGeom>
            <a:gradFill flip="none" rotWithShape="1">
              <a:gsLst>
                <a:gs pos="0">
                  <a:srgbClr val="F7F7F7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rgbClr val="C7C7C7"/>
                  </a:gs>
                </a:gsLst>
                <a:lin ang="2700000" scaled="1"/>
                <a:tileRect/>
              </a:gradFill>
            </a:ln>
            <a:effectLst>
              <a:outerShdw blurRad="114300" dist="508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 dirty="0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2583294" y="2304802"/>
              <a:ext cx="1767610" cy="1767610"/>
              <a:chOff x="5787323" y="1979591"/>
              <a:chExt cx="1767610" cy="1767610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5787323" y="1979591"/>
                <a:ext cx="1767610" cy="1767610"/>
              </a:xfrm>
              <a:prstGeom prst="ellipse">
                <a:avLst/>
              </a:prstGeom>
              <a:gradFill>
                <a:gsLst>
                  <a:gs pos="100000">
                    <a:schemeClr val="bg1"/>
                  </a:gs>
                  <a:gs pos="0">
                    <a:srgbClr val="D1D1D1"/>
                  </a:gs>
                </a:gsLst>
                <a:lin ang="2700000" scaled="1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5956263" y="2148531"/>
                <a:ext cx="1429731" cy="142973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6014084" y="2206352"/>
                <a:ext cx="1314088" cy="1314088"/>
              </a:xfrm>
              <a:prstGeom prst="ellipse">
                <a:avLst/>
              </a:prstGeom>
              <a:gradFill>
                <a:gsLst>
                  <a:gs pos="0">
                    <a:srgbClr val="F7F7F7"/>
                  </a:gs>
                  <a:gs pos="100000">
                    <a:srgbClr val="D1D1D1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6078822" y="2271090"/>
                <a:ext cx="1184612" cy="118461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2700000" scaled="1"/>
              </a:gradFill>
              <a:ln w="28575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762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8667040" y="2354424"/>
            <a:ext cx="1397000" cy="1397000"/>
            <a:chOff x="2417513" y="2139021"/>
            <a:chExt cx="2099175" cy="2099175"/>
          </a:xfrm>
        </p:grpSpPr>
        <p:sp>
          <p:nvSpPr>
            <p:cNvPr id="19" name="圆角矩形 18"/>
            <p:cNvSpPr/>
            <p:nvPr/>
          </p:nvSpPr>
          <p:spPr>
            <a:xfrm>
              <a:off x="2417513" y="2139021"/>
              <a:ext cx="2099175" cy="2099175"/>
            </a:xfrm>
            <a:prstGeom prst="roundRect">
              <a:avLst>
                <a:gd name="adj" fmla="val 18662"/>
              </a:avLst>
            </a:prstGeom>
            <a:gradFill flip="none" rotWithShape="1">
              <a:gsLst>
                <a:gs pos="0">
                  <a:srgbClr val="F7F7F7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rgbClr val="C7C7C7"/>
                  </a:gs>
                </a:gsLst>
                <a:lin ang="2700000" scaled="1"/>
                <a:tileRect/>
              </a:gradFill>
            </a:ln>
            <a:effectLst>
              <a:outerShdw blurRad="114300" dist="508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 dirty="0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2583294" y="2304802"/>
              <a:ext cx="1767610" cy="1767610"/>
              <a:chOff x="5787323" y="1979591"/>
              <a:chExt cx="1767610" cy="1767610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787323" y="1979591"/>
                <a:ext cx="1767610" cy="1767610"/>
              </a:xfrm>
              <a:prstGeom prst="ellipse">
                <a:avLst/>
              </a:prstGeom>
              <a:gradFill>
                <a:gsLst>
                  <a:gs pos="100000">
                    <a:schemeClr val="bg1"/>
                  </a:gs>
                  <a:gs pos="0">
                    <a:srgbClr val="D1D1D1"/>
                  </a:gs>
                </a:gsLst>
                <a:lin ang="2700000" scaled="1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5956263" y="2148531"/>
                <a:ext cx="1429731" cy="142973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6014084" y="2206352"/>
                <a:ext cx="1314088" cy="1314088"/>
              </a:xfrm>
              <a:prstGeom prst="ellipse">
                <a:avLst/>
              </a:prstGeom>
              <a:gradFill>
                <a:gsLst>
                  <a:gs pos="0">
                    <a:srgbClr val="F7F7F7"/>
                  </a:gs>
                  <a:gs pos="100000">
                    <a:srgbClr val="D1D1D1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6078822" y="2271090"/>
                <a:ext cx="1184612" cy="118461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2700000" scaled="1"/>
              </a:gradFill>
              <a:ln w="28575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762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/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1923340" y="2354424"/>
            <a:ext cx="1397000" cy="1397000"/>
            <a:chOff x="2417513" y="2139021"/>
            <a:chExt cx="2099175" cy="2099175"/>
          </a:xfrm>
        </p:grpSpPr>
        <p:sp>
          <p:nvSpPr>
            <p:cNvPr id="26" name="圆角矩形 25"/>
            <p:cNvSpPr/>
            <p:nvPr/>
          </p:nvSpPr>
          <p:spPr>
            <a:xfrm>
              <a:off x="2417513" y="2139021"/>
              <a:ext cx="2099175" cy="2099175"/>
            </a:xfrm>
            <a:prstGeom prst="roundRect">
              <a:avLst>
                <a:gd name="adj" fmla="val 18662"/>
              </a:avLst>
            </a:prstGeom>
            <a:gradFill flip="none" rotWithShape="1">
              <a:gsLst>
                <a:gs pos="0">
                  <a:srgbClr val="F7F7F7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rgbClr val="C7C7C7"/>
                  </a:gs>
                </a:gsLst>
                <a:lin ang="2700000" scaled="1"/>
                <a:tileRect/>
              </a:gradFill>
            </a:ln>
            <a:effectLst>
              <a:outerShdw blurRad="114300" dist="508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 dirty="0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2583294" y="2304802"/>
              <a:ext cx="1767610" cy="1767610"/>
              <a:chOff x="5787323" y="1979591"/>
              <a:chExt cx="1767610" cy="1767610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787323" y="1979591"/>
                <a:ext cx="1767610" cy="1767610"/>
              </a:xfrm>
              <a:prstGeom prst="ellipse">
                <a:avLst/>
              </a:prstGeom>
              <a:gradFill>
                <a:gsLst>
                  <a:gs pos="100000">
                    <a:schemeClr val="bg1"/>
                  </a:gs>
                  <a:gs pos="0">
                    <a:srgbClr val="D1D1D1"/>
                  </a:gs>
                </a:gsLst>
                <a:lin ang="2700000" scaled="1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5956263" y="2148531"/>
                <a:ext cx="1429731" cy="142973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6014084" y="2206352"/>
                <a:ext cx="1314088" cy="1314088"/>
              </a:xfrm>
              <a:prstGeom prst="ellipse">
                <a:avLst/>
              </a:prstGeom>
              <a:gradFill>
                <a:gsLst>
                  <a:gs pos="0">
                    <a:srgbClr val="F7F7F7"/>
                  </a:gs>
                  <a:gs pos="100000">
                    <a:srgbClr val="D1D1D1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6078822" y="2271090"/>
                <a:ext cx="1184612" cy="118461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2700000" scaled="1"/>
              </a:gradFill>
              <a:ln w="28575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762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/>
              </a:p>
            </p:txBody>
          </p:sp>
        </p:grpSp>
      </p:grpSp>
      <p:grpSp>
        <p:nvGrpSpPr>
          <p:cNvPr id="32" name="Group 4"/>
          <p:cNvGrpSpPr>
            <a:grpSpLocks noChangeAspect="1"/>
          </p:cNvGrpSpPr>
          <p:nvPr/>
        </p:nvGrpSpPr>
        <p:grpSpPr bwMode="auto">
          <a:xfrm>
            <a:off x="2478617" y="2864943"/>
            <a:ext cx="299144" cy="350563"/>
            <a:chOff x="1776" y="1776"/>
            <a:chExt cx="64" cy="75"/>
          </a:xfrm>
          <a:solidFill>
            <a:schemeClr val="accent1">
              <a:lumMod val="75000"/>
            </a:schemeClr>
          </a:solidFill>
          <a:effectLst/>
        </p:grpSpPr>
        <p:sp>
          <p:nvSpPr>
            <p:cNvPr id="33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3">
                <a:solidFill>
                  <a:prstClr val="black"/>
                </a:solidFill>
              </a:endParaRPr>
            </a:p>
          </p:txBody>
        </p:sp>
        <p:sp>
          <p:nvSpPr>
            <p:cNvPr id="34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3">
                <a:solidFill>
                  <a:prstClr val="black"/>
                </a:solidFill>
              </a:endParaRPr>
            </a:p>
          </p:txBody>
        </p:sp>
        <p:sp>
          <p:nvSpPr>
            <p:cNvPr id="35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3">
                <a:solidFill>
                  <a:prstClr val="black"/>
                </a:solidFill>
              </a:endParaRPr>
            </a:p>
          </p:txBody>
        </p:sp>
        <p:sp>
          <p:nvSpPr>
            <p:cNvPr id="36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3">
                <a:solidFill>
                  <a:prstClr val="black"/>
                </a:solidFill>
              </a:endParaRPr>
            </a:p>
          </p:txBody>
        </p:sp>
      </p:grpSp>
      <p:grpSp>
        <p:nvGrpSpPr>
          <p:cNvPr id="37" name="Group 18"/>
          <p:cNvGrpSpPr>
            <a:grpSpLocks noChangeAspect="1"/>
          </p:cNvGrpSpPr>
          <p:nvPr/>
        </p:nvGrpSpPr>
        <p:grpSpPr bwMode="auto">
          <a:xfrm>
            <a:off x="4704763" y="2884524"/>
            <a:ext cx="334187" cy="311400"/>
            <a:chOff x="3802" y="2858"/>
            <a:chExt cx="616" cy="574"/>
          </a:xfrm>
          <a:solidFill>
            <a:schemeClr val="accent1">
              <a:lumMod val="75000"/>
            </a:schemeClr>
          </a:solidFill>
          <a:effectLst/>
        </p:grpSpPr>
        <p:sp>
          <p:nvSpPr>
            <p:cNvPr id="38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3">
                <a:solidFill>
                  <a:prstClr val="black"/>
                </a:solidFill>
              </a:endParaRPr>
            </a:p>
          </p:txBody>
        </p:sp>
        <p:sp>
          <p:nvSpPr>
            <p:cNvPr id="39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3">
                <a:solidFill>
                  <a:prstClr val="black"/>
                </a:solidFill>
              </a:endParaRPr>
            </a:p>
          </p:txBody>
        </p:sp>
        <p:sp>
          <p:nvSpPr>
            <p:cNvPr id="40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3">
                <a:solidFill>
                  <a:prstClr val="black"/>
                </a:solidFill>
              </a:endParaRPr>
            </a:p>
          </p:txBody>
        </p:sp>
        <p:sp>
          <p:nvSpPr>
            <p:cNvPr id="41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3">
                <a:solidFill>
                  <a:prstClr val="black"/>
                </a:solidFill>
              </a:endParaRPr>
            </a:p>
          </p:txBody>
        </p:sp>
        <p:sp>
          <p:nvSpPr>
            <p:cNvPr id="42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3">
                <a:solidFill>
                  <a:prstClr val="black"/>
                </a:solidFill>
              </a:endParaRPr>
            </a:p>
          </p:txBody>
        </p:sp>
      </p:grpSp>
      <p:grpSp>
        <p:nvGrpSpPr>
          <p:cNvPr id="43" name="Group 13"/>
          <p:cNvGrpSpPr>
            <a:grpSpLocks noChangeAspect="1"/>
          </p:cNvGrpSpPr>
          <p:nvPr/>
        </p:nvGrpSpPr>
        <p:grpSpPr bwMode="auto">
          <a:xfrm>
            <a:off x="6933126" y="2855672"/>
            <a:ext cx="364796" cy="369104"/>
            <a:chOff x="2426" y="2781"/>
            <a:chExt cx="593" cy="600"/>
          </a:xfrm>
          <a:solidFill>
            <a:schemeClr val="accent1">
              <a:lumMod val="75000"/>
            </a:schemeClr>
          </a:solidFill>
          <a:effectLst/>
        </p:grpSpPr>
        <p:sp>
          <p:nvSpPr>
            <p:cNvPr id="44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3">
                <a:solidFill>
                  <a:prstClr val="black"/>
                </a:solidFill>
              </a:endParaRPr>
            </a:p>
          </p:txBody>
        </p:sp>
        <p:sp>
          <p:nvSpPr>
            <p:cNvPr id="45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3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186769" y="2852596"/>
            <a:ext cx="344844" cy="375260"/>
            <a:chOff x="4873620" y="1965325"/>
            <a:chExt cx="269882" cy="293688"/>
          </a:xfrm>
          <a:solidFill>
            <a:schemeClr val="accent1">
              <a:lumMod val="75000"/>
            </a:schemeClr>
          </a:solidFill>
          <a:effectLst/>
        </p:grpSpPr>
        <p:sp>
          <p:nvSpPr>
            <p:cNvPr id="47" name="Freeform 502"/>
            <p:cNvSpPr/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3">
                <a:solidFill>
                  <a:prstClr val="black"/>
                </a:solidFill>
              </a:endParaRPr>
            </a:p>
          </p:txBody>
        </p:sp>
        <p:sp>
          <p:nvSpPr>
            <p:cNvPr id="48" name="Freeform 503"/>
            <p:cNvSpPr/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3">
                <a:solidFill>
                  <a:prstClr val="black"/>
                </a:solidFill>
              </a:endParaRPr>
            </a:p>
          </p:txBody>
        </p:sp>
        <p:sp>
          <p:nvSpPr>
            <p:cNvPr id="49" name="Freeform 504"/>
            <p:cNvSpPr/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3">
                <a:solidFill>
                  <a:prstClr val="black"/>
                </a:solidFill>
              </a:endParaRPr>
            </a:p>
          </p:txBody>
        </p:sp>
        <p:sp>
          <p:nvSpPr>
            <p:cNvPr id="50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3">
                <a:solidFill>
                  <a:prstClr val="black"/>
                </a:solidFill>
              </a:endParaRPr>
            </a:p>
          </p:txBody>
        </p:sp>
      </p:grpSp>
      <p:sp>
        <p:nvSpPr>
          <p:cNvPr id="63" name="Text Box 4">
            <a:extLst>
              <a:ext uri="{FF2B5EF4-FFF2-40B4-BE49-F238E27FC236}">
                <a16:creationId xmlns:a16="http://schemas.microsoft.com/office/drawing/2014/main" id="{2D9E7E2B-465C-490A-B763-A773497271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1" y="384176"/>
            <a:ext cx="4602542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64" name="Text Box 5">
            <a:extLst>
              <a:ext uri="{FF2B5EF4-FFF2-40B4-BE49-F238E27FC236}">
                <a16:creationId xmlns:a16="http://schemas.microsoft.com/office/drawing/2014/main" id="{F4F54A8C-64C5-4FEB-8BD3-53E528CC3F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5" y="771526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2A5238C7-BB63-40C4-BDCE-606223434619}"/>
              </a:ext>
            </a:extLst>
          </p:cNvPr>
          <p:cNvGrpSpPr/>
          <p:nvPr/>
        </p:nvGrpSpPr>
        <p:grpSpPr>
          <a:xfrm>
            <a:off x="1823449" y="4115486"/>
            <a:ext cx="2130114" cy="854073"/>
            <a:chOff x="874712" y="3408258"/>
            <a:chExt cx="2371844" cy="854073"/>
          </a:xfrm>
        </p:grpSpPr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7105B485-52CD-441E-9D8A-5AB47CBAE0FA}"/>
                </a:ext>
              </a:extLst>
            </p:cNvPr>
            <p:cNvSpPr/>
            <p:nvPr/>
          </p:nvSpPr>
          <p:spPr>
            <a:xfrm>
              <a:off x="874712" y="3677812"/>
              <a:ext cx="2371844" cy="5845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718DA99F-75BD-4D20-829D-D710568C1EDA}"/>
                </a:ext>
              </a:extLst>
            </p:cNvPr>
            <p:cNvSpPr/>
            <p:nvPr/>
          </p:nvSpPr>
          <p:spPr>
            <a:xfrm>
              <a:off x="874712" y="3408258"/>
              <a:ext cx="2241974" cy="4378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E3E87ADC-306F-4005-962F-18BD84775216}"/>
              </a:ext>
            </a:extLst>
          </p:cNvPr>
          <p:cNvGrpSpPr/>
          <p:nvPr/>
        </p:nvGrpSpPr>
        <p:grpSpPr>
          <a:xfrm>
            <a:off x="3894136" y="4126326"/>
            <a:ext cx="2130114" cy="878952"/>
            <a:chOff x="874712" y="3408258"/>
            <a:chExt cx="2371844" cy="878952"/>
          </a:xfrm>
        </p:grpSpPr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FBDBB006-66EC-45BE-B67C-5B6EBE73EAE0}"/>
                </a:ext>
              </a:extLst>
            </p:cNvPr>
            <p:cNvSpPr/>
            <p:nvPr/>
          </p:nvSpPr>
          <p:spPr>
            <a:xfrm>
              <a:off x="874712" y="3677812"/>
              <a:ext cx="2371844" cy="6093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FA1A86F9-0858-4C89-A367-A7130338A143}"/>
                </a:ext>
              </a:extLst>
            </p:cNvPr>
            <p:cNvSpPr/>
            <p:nvPr/>
          </p:nvSpPr>
          <p:spPr>
            <a:xfrm>
              <a:off x="874712" y="3408258"/>
              <a:ext cx="2241974" cy="4378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05298151-6E88-4EB3-958D-2012BD57A02D}"/>
              </a:ext>
            </a:extLst>
          </p:cNvPr>
          <p:cNvGrpSpPr/>
          <p:nvPr/>
        </p:nvGrpSpPr>
        <p:grpSpPr>
          <a:xfrm>
            <a:off x="6294104" y="4137166"/>
            <a:ext cx="2130114" cy="878952"/>
            <a:chOff x="874712" y="3408258"/>
            <a:chExt cx="2371844" cy="878952"/>
          </a:xfrm>
        </p:grpSpPr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506E8ADC-BE38-4FA7-9073-94F8E2E5D970}"/>
                </a:ext>
              </a:extLst>
            </p:cNvPr>
            <p:cNvSpPr/>
            <p:nvPr/>
          </p:nvSpPr>
          <p:spPr>
            <a:xfrm>
              <a:off x="874712" y="3677812"/>
              <a:ext cx="2371844" cy="6093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50691F31-FB79-4FCD-ACA1-9E328188B916}"/>
                </a:ext>
              </a:extLst>
            </p:cNvPr>
            <p:cNvSpPr/>
            <p:nvPr/>
          </p:nvSpPr>
          <p:spPr>
            <a:xfrm>
              <a:off x="874712" y="3408258"/>
              <a:ext cx="2241974" cy="4378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4A403046-D232-42CB-BA46-433E5696EF81}"/>
              </a:ext>
            </a:extLst>
          </p:cNvPr>
          <p:cNvGrpSpPr/>
          <p:nvPr/>
        </p:nvGrpSpPr>
        <p:grpSpPr>
          <a:xfrm>
            <a:off x="8518911" y="4126326"/>
            <a:ext cx="2130114" cy="878952"/>
            <a:chOff x="874712" y="3408258"/>
            <a:chExt cx="2371844" cy="878952"/>
          </a:xfrm>
        </p:grpSpPr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643586E0-70D1-4CDB-A903-871D84E56D75}"/>
                </a:ext>
              </a:extLst>
            </p:cNvPr>
            <p:cNvSpPr/>
            <p:nvPr/>
          </p:nvSpPr>
          <p:spPr>
            <a:xfrm>
              <a:off x="874712" y="3677812"/>
              <a:ext cx="2371844" cy="6093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4C7312A4-A3E5-4385-8151-C4E26928E738}"/>
                </a:ext>
              </a:extLst>
            </p:cNvPr>
            <p:cNvSpPr/>
            <p:nvPr/>
          </p:nvSpPr>
          <p:spPr>
            <a:xfrm>
              <a:off x="874712" y="3408258"/>
              <a:ext cx="2241974" cy="4378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391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00000" y="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00000" y="50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0000" y="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0000" y="50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0000" y="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0000" y="50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1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0000" y="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5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0000" y="50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1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55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56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5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60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3" grpId="0"/>
          <p:bldP spid="6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00000" y="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00000" y="50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0000" y="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0000" y="50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0000" y="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0000" y="50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1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0000" y="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5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0000" y="50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1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3" grpId="0"/>
          <p:bldP spid="64" grpId="0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407167" y="1999652"/>
            <a:ext cx="840307" cy="84030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275797" y="2601172"/>
            <a:ext cx="1025968" cy="1025968"/>
            <a:chOff x="1695226" y="3321784"/>
            <a:chExt cx="1250759" cy="1250759"/>
          </a:xfrm>
        </p:grpSpPr>
        <p:sp>
          <p:nvSpPr>
            <p:cNvPr id="8" name="椭圆 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98007" y="3408066"/>
            <a:ext cx="1187359" cy="118735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8802187" y="2231239"/>
            <a:ext cx="1309974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67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467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8762093" y="1853525"/>
            <a:ext cx="127951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67" b="1" dirty="0">
                <a:solidFill>
                  <a:srgbClr val="080808"/>
                </a:solidFill>
                <a:latin typeface="+mj-ea"/>
                <a:ea typeface="+mj-ea"/>
              </a:rPr>
              <a:t>2013</a:t>
            </a:r>
            <a:r>
              <a:rPr lang="zh-CN" altLang="en-US" sz="1867" b="1" dirty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867" b="1" dirty="0">
                <a:solidFill>
                  <a:srgbClr val="080808"/>
                </a:solidFill>
                <a:latin typeface="+mj-ea"/>
                <a:ea typeface="+mj-ea"/>
              </a:rPr>
              <a:t>5</a:t>
            </a:r>
            <a:r>
              <a:rPr lang="zh-CN" altLang="en-US" sz="1867" b="1" dirty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867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8665573" y="3451252"/>
            <a:ext cx="1309974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67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467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8669299" y="3068784"/>
            <a:ext cx="127951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67" b="1" dirty="0">
                <a:solidFill>
                  <a:srgbClr val="080808"/>
                </a:solidFill>
                <a:latin typeface="+mj-ea"/>
                <a:ea typeface="+mj-ea"/>
              </a:rPr>
              <a:t>2013</a:t>
            </a:r>
            <a:r>
              <a:rPr lang="zh-CN" altLang="en-US" sz="1867" b="1" dirty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867" b="1" dirty="0">
                <a:solidFill>
                  <a:srgbClr val="080808"/>
                </a:solidFill>
                <a:latin typeface="+mj-ea"/>
                <a:ea typeface="+mj-ea"/>
              </a:rPr>
              <a:t>8</a:t>
            </a:r>
            <a:r>
              <a:rPr lang="zh-CN" altLang="en-US" sz="1867" b="1" dirty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867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8193391" y="4741559"/>
            <a:ext cx="1309974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67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467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8165823" y="4317872"/>
            <a:ext cx="127951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67" b="1" dirty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867" b="1" dirty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867" b="1" dirty="0">
                <a:solidFill>
                  <a:srgbClr val="080808"/>
                </a:solidFill>
                <a:latin typeface="+mj-ea"/>
                <a:ea typeface="+mj-ea"/>
              </a:rPr>
              <a:t>4</a:t>
            </a:r>
            <a:r>
              <a:rPr lang="zh-CN" altLang="en-US" sz="1867" b="1" dirty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867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6457328" y="6008311"/>
            <a:ext cx="1309974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67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467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6462151" y="5511097"/>
            <a:ext cx="127951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67" b="1" dirty="0">
                <a:solidFill>
                  <a:srgbClr val="080808"/>
                </a:solidFill>
                <a:latin typeface="+mj-ea"/>
                <a:ea typeface="+mj-ea"/>
              </a:rPr>
              <a:t>2016</a:t>
            </a:r>
            <a:r>
              <a:rPr lang="zh-CN" altLang="en-US" sz="1867" b="1" dirty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867" b="1" dirty="0">
                <a:solidFill>
                  <a:srgbClr val="080808"/>
                </a:solidFill>
                <a:latin typeface="+mj-ea"/>
                <a:ea typeface="+mj-ea"/>
              </a:rPr>
              <a:t>5</a:t>
            </a:r>
            <a:r>
              <a:rPr lang="zh-CN" altLang="en-US" sz="1867" b="1" dirty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867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2295284" y="5335883"/>
            <a:ext cx="1309974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67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467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2240316" y="4820600"/>
            <a:ext cx="1402948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67" b="1" dirty="0">
                <a:solidFill>
                  <a:srgbClr val="080808"/>
                </a:solidFill>
                <a:latin typeface="+mj-ea"/>
                <a:ea typeface="+mj-ea"/>
              </a:rPr>
              <a:t>2017</a:t>
            </a:r>
            <a:r>
              <a:rPr lang="zh-CN" altLang="en-US" sz="1867" b="1" dirty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867" b="1" dirty="0">
                <a:solidFill>
                  <a:srgbClr val="080808"/>
                </a:solidFill>
                <a:latin typeface="+mj-ea"/>
                <a:ea typeface="+mj-ea"/>
              </a:rPr>
              <a:t>12</a:t>
            </a:r>
            <a:r>
              <a:rPr lang="zh-CN" altLang="en-US" sz="1867" b="1" dirty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867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599092" y="2745496"/>
            <a:ext cx="1309974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67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467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592427" y="2274780"/>
            <a:ext cx="127951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67" b="1" dirty="0">
                <a:solidFill>
                  <a:srgbClr val="080808"/>
                </a:solidFill>
                <a:latin typeface="+mj-ea"/>
                <a:ea typeface="+mj-ea"/>
              </a:rPr>
              <a:t>2019</a:t>
            </a:r>
            <a:r>
              <a:rPr lang="zh-CN" altLang="en-US" sz="1867" b="1" dirty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867" b="1" dirty="0">
                <a:solidFill>
                  <a:srgbClr val="080808"/>
                </a:solidFill>
                <a:latin typeface="+mj-ea"/>
                <a:ea typeface="+mj-ea"/>
              </a:rPr>
              <a:t>2</a:t>
            </a:r>
            <a:r>
              <a:rPr lang="zh-CN" altLang="en-US" sz="1867" b="1" dirty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867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8758545" y="1853527"/>
            <a:ext cx="0" cy="7265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 flipV="1">
            <a:off x="8159237" y="4317873"/>
            <a:ext cx="5435" cy="826343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 flipV="1">
            <a:off x="8665573" y="3164795"/>
            <a:ext cx="4432" cy="82729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6457328" y="5511097"/>
            <a:ext cx="11357" cy="88127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2233782" y="4741559"/>
            <a:ext cx="6535" cy="97872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1583499" y="2231239"/>
            <a:ext cx="0" cy="1042731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5866708" y="3992087"/>
            <a:ext cx="1312525" cy="1312525"/>
            <a:chOff x="1695226" y="3321784"/>
            <a:chExt cx="1250759" cy="1250759"/>
          </a:xfrm>
        </p:grpSpPr>
        <p:sp>
          <p:nvSpPr>
            <p:cNvPr id="32" name="椭圆 31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407953" y="3512034"/>
            <a:ext cx="1813991" cy="18139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03436" y="1935677"/>
            <a:ext cx="2166824" cy="2166824"/>
            <a:chOff x="1695226" y="3321784"/>
            <a:chExt cx="1250759" cy="1250759"/>
          </a:xfrm>
        </p:grpSpPr>
        <p:sp>
          <p:nvSpPr>
            <p:cNvPr id="38" name="椭圆 3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0" name="Text Box 4">
            <a:extLst>
              <a:ext uri="{FF2B5EF4-FFF2-40B4-BE49-F238E27FC236}">
                <a16:creationId xmlns:a16="http://schemas.microsoft.com/office/drawing/2014/main" id="{CA90CB27-3213-40A0-A970-9066196D02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1" y="384176"/>
            <a:ext cx="4602542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1" name="Text Box 5">
            <a:extLst>
              <a:ext uri="{FF2B5EF4-FFF2-40B4-BE49-F238E27FC236}">
                <a16:creationId xmlns:a16="http://schemas.microsoft.com/office/drawing/2014/main" id="{34870EF6-F86F-47EE-B8E1-627B0A9346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5" y="771526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4241752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4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1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1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40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40" grpId="0"/>
          <p:bldP spid="41" grpId="0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/>
          <p:cNvGrpSpPr/>
          <p:nvPr/>
        </p:nvGrpSpPr>
        <p:grpSpPr>
          <a:xfrm>
            <a:off x="3356539" y="1974329"/>
            <a:ext cx="5478922" cy="3630067"/>
            <a:chOff x="3356539" y="1974329"/>
            <a:chExt cx="5478922" cy="3630067"/>
          </a:xfrm>
        </p:grpSpPr>
        <p:sp>
          <p:nvSpPr>
            <p:cNvPr id="6" name="Oval 4"/>
            <p:cNvSpPr/>
            <p:nvPr/>
          </p:nvSpPr>
          <p:spPr>
            <a:xfrm>
              <a:off x="5559606" y="3208552"/>
              <a:ext cx="1161621" cy="116162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79400" dist="3937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7" name="Oval 5"/>
            <p:cNvSpPr/>
            <p:nvPr/>
          </p:nvSpPr>
          <p:spPr>
            <a:xfrm>
              <a:off x="5196599" y="2845545"/>
              <a:ext cx="1887635" cy="1887635"/>
            </a:xfrm>
            <a:prstGeom prst="ellips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Oval 6"/>
            <p:cNvSpPr/>
            <p:nvPr/>
          </p:nvSpPr>
          <p:spPr>
            <a:xfrm>
              <a:off x="6796161" y="3232867"/>
              <a:ext cx="377527" cy="3775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279400" dist="3937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9" name="Oval 7"/>
            <p:cNvSpPr/>
            <p:nvPr/>
          </p:nvSpPr>
          <p:spPr>
            <a:xfrm>
              <a:off x="4906194" y="2555140"/>
              <a:ext cx="2468446" cy="2468446"/>
            </a:xfrm>
            <a:prstGeom prst="ellips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Oval 8"/>
            <p:cNvSpPr/>
            <p:nvPr/>
          </p:nvSpPr>
          <p:spPr>
            <a:xfrm>
              <a:off x="4615788" y="2264734"/>
              <a:ext cx="3049256" cy="3049256"/>
            </a:xfrm>
            <a:prstGeom prst="ellips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Oval 9"/>
            <p:cNvSpPr/>
            <p:nvPr/>
          </p:nvSpPr>
          <p:spPr>
            <a:xfrm>
              <a:off x="4950449" y="2894645"/>
              <a:ext cx="377527" cy="3775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79400" dist="3937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2" name="Oval 10"/>
            <p:cNvSpPr/>
            <p:nvPr/>
          </p:nvSpPr>
          <p:spPr>
            <a:xfrm>
              <a:off x="6763647" y="4895807"/>
              <a:ext cx="377527" cy="3775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79400" dist="3937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3" name="Oval 11"/>
            <p:cNvSpPr/>
            <p:nvPr/>
          </p:nvSpPr>
          <p:spPr>
            <a:xfrm>
              <a:off x="4325383" y="1974329"/>
              <a:ext cx="3630067" cy="3630067"/>
            </a:xfrm>
            <a:prstGeom prst="ellips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Oval 12"/>
            <p:cNvSpPr/>
            <p:nvPr/>
          </p:nvSpPr>
          <p:spPr>
            <a:xfrm>
              <a:off x="4620229" y="4807667"/>
              <a:ext cx="377527" cy="3775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279400" dist="3937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5" name="TextBox 13"/>
            <p:cNvSpPr txBox="1"/>
            <p:nvPr/>
          </p:nvSpPr>
          <p:spPr>
            <a:xfrm>
              <a:off x="6799944" y="3265846"/>
              <a:ext cx="383438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6" name="TextBox 14"/>
            <p:cNvSpPr txBox="1"/>
            <p:nvPr/>
          </p:nvSpPr>
          <p:spPr>
            <a:xfrm>
              <a:off x="4945743" y="2927075"/>
              <a:ext cx="383438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17" name="TextBox 15"/>
            <p:cNvSpPr txBox="1"/>
            <p:nvPr/>
          </p:nvSpPr>
          <p:spPr>
            <a:xfrm>
              <a:off x="6766078" y="4951011"/>
              <a:ext cx="383438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18" name="TextBox 16"/>
            <p:cNvSpPr txBox="1"/>
            <p:nvPr/>
          </p:nvSpPr>
          <p:spPr>
            <a:xfrm>
              <a:off x="4624010" y="4840647"/>
              <a:ext cx="383438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50" name="Oval 48"/>
            <p:cNvSpPr>
              <a:spLocks/>
            </p:cNvSpPr>
            <p:nvPr/>
          </p:nvSpPr>
          <p:spPr bwMode="auto">
            <a:xfrm>
              <a:off x="6099359" y="3693576"/>
              <a:ext cx="80962" cy="80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49"/>
            <p:cNvSpPr>
              <a:spLocks/>
            </p:cNvSpPr>
            <p:nvPr/>
          </p:nvSpPr>
          <p:spPr bwMode="auto">
            <a:xfrm>
              <a:off x="6032684" y="3603089"/>
              <a:ext cx="214311" cy="78582"/>
            </a:xfrm>
            <a:custGeom>
              <a:avLst/>
              <a:gdLst>
                <a:gd name="T0" fmla="*/ 50 w 54"/>
                <a:gd name="T1" fmla="*/ 20 h 20"/>
                <a:gd name="T2" fmla="*/ 46 w 54"/>
                <a:gd name="T3" fmla="*/ 18 h 20"/>
                <a:gd name="T4" fmla="*/ 27 w 54"/>
                <a:gd name="T5" fmla="*/ 8 h 20"/>
                <a:gd name="T6" fmla="*/ 8 w 54"/>
                <a:gd name="T7" fmla="*/ 18 h 20"/>
                <a:gd name="T8" fmla="*/ 2 w 54"/>
                <a:gd name="T9" fmla="*/ 19 h 20"/>
                <a:gd name="T10" fmla="*/ 1 w 54"/>
                <a:gd name="T11" fmla="*/ 13 h 20"/>
                <a:gd name="T12" fmla="*/ 27 w 54"/>
                <a:gd name="T13" fmla="*/ 0 h 20"/>
                <a:gd name="T14" fmla="*/ 53 w 54"/>
                <a:gd name="T15" fmla="*/ 13 h 20"/>
                <a:gd name="T16" fmla="*/ 52 w 54"/>
                <a:gd name="T17" fmla="*/ 19 h 20"/>
                <a:gd name="T18" fmla="*/ 50 w 54"/>
                <a:gd name="T1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20">
                  <a:moveTo>
                    <a:pt x="50" y="20"/>
                  </a:moveTo>
                  <a:cubicBezTo>
                    <a:pt x="48" y="20"/>
                    <a:pt x="47" y="19"/>
                    <a:pt x="46" y="18"/>
                  </a:cubicBezTo>
                  <a:cubicBezTo>
                    <a:pt x="42" y="12"/>
                    <a:pt x="35" y="8"/>
                    <a:pt x="27" y="8"/>
                  </a:cubicBezTo>
                  <a:cubicBezTo>
                    <a:pt x="19" y="8"/>
                    <a:pt x="12" y="12"/>
                    <a:pt x="8" y="18"/>
                  </a:cubicBezTo>
                  <a:cubicBezTo>
                    <a:pt x="6" y="20"/>
                    <a:pt x="4" y="20"/>
                    <a:pt x="2" y="19"/>
                  </a:cubicBezTo>
                  <a:cubicBezTo>
                    <a:pt x="0" y="17"/>
                    <a:pt x="0" y="15"/>
                    <a:pt x="1" y="13"/>
                  </a:cubicBezTo>
                  <a:cubicBezTo>
                    <a:pt x="7" y="5"/>
                    <a:pt x="17" y="0"/>
                    <a:pt x="27" y="0"/>
                  </a:cubicBezTo>
                  <a:cubicBezTo>
                    <a:pt x="37" y="0"/>
                    <a:pt x="47" y="5"/>
                    <a:pt x="53" y="13"/>
                  </a:cubicBezTo>
                  <a:cubicBezTo>
                    <a:pt x="54" y="15"/>
                    <a:pt x="54" y="17"/>
                    <a:pt x="52" y="19"/>
                  </a:cubicBezTo>
                  <a:cubicBezTo>
                    <a:pt x="51" y="19"/>
                    <a:pt x="50" y="20"/>
                    <a:pt x="50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50"/>
            <p:cNvSpPr>
              <a:spLocks/>
            </p:cNvSpPr>
            <p:nvPr/>
          </p:nvSpPr>
          <p:spPr bwMode="auto">
            <a:xfrm>
              <a:off x="5944578" y="3450690"/>
              <a:ext cx="390522" cy="104774"/>
            </a:xfrm>
            <a:custGeom>
              <a:avLst/>
              <a:gdLst>
                <a:gd name="T0" fmla="*/ 4 w 98"/>
                <a:gd name="T1" fmla="*/ 26 h 26"/>
                <a:gd name="T2" fmla="*/ 1 w 98"/>
                <a:gd name="T3" fmla="*/ 25 h 26"/>
                <a:gd name="T4" fmla="*/ 2 w 98"/>
                <a:gd name="T5" fmla="*/ 19 h 26"/>
                <a:gd name="T6" fmla="*/ 49 w 98"/>
                <a:gd name="T7" fmla="*/ 0 h 26"/>
                <a:gd name="T8" fmla="*/ 96 w 98"/>
                <a:gd name="T9" fmla="*/ 19 h 26"/>
                <a:gd name="T10" fmla="*/ 97 w 98"/>
                <a:gd name="T11" fmla="*/ 25 h 26"/>
                <a:gd name="T12" fmla="*/ 91 w 98"/>
                <a:gd name="T13" fmla="*/ 25 h 26"/>
                <a:gd name="T14" fmla="*/ 49 w 98"/>
                <a:gd name="T15" fmla="*/ 8 h 26"/>
                <a:gd name="T16" fmla="*/ 7 w 98"/>
                <a:gd name="T17" fmla="*/ 25 h 26"/>
                <a:gd name="T18" fmla="*/ 4 w 98"/>
                <a:gd name="T1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26">
                  <a:moveTo>
                    <a:pt x="4" y="26"/>
                  </a:moveTo>
                  <a:cubicBezTo>
                    <a:pt x="3" y="26"/>
                    <a:pt x="2" y="25"/>
                    <a:pt x="1" y="25"/>
                  </a:cubicBezTo>
                  <a:cubicBezTo>
                    <a:pt x="0" y="23"/>
                    <a:pt x="0" y="20"/>
                    <a:pt x="2" y="19"/>
                  </a:cubicBezTo>
                  <a:cubicBezTo>
                    <a:pt x="15" y="7"/>
                    <a:pt x="31" y="0"/>
                    <a:pt x="49" y="0"/>
                  </a:cubicBezTo>
                  <a:cubicBezTo>
                    <a:pt x="67" y="0"/>
                    <a:pt x="83" y="7"/>
                    <a:pt x="96" y="19"/>
                  </a:cubicBezTo>
                  <a:cubicBezTo>
                    <a:pt x="98" y="20"/>
                    <a:pt x="98" y="23"/>
                    <a:pt x="97" y="25"/>
                  </a:cubicBezTo>
                  <a:cubicBezTo>
                    <a:pt x="95" y="26"/>
                    <a:pt x="93" y="26"/>
                    <a:pt x="91" y="25"/>
                  </a:cubicBezTo>
                  <a:cubicBezTo>
                    <a:pt x="79" y="14"/>
                    <a:pt x="65" y="8"/>
                    <a:pt x="49" y="8"/>
                  </a:cubicBezTo>
                  <a:cubicBezTo>
                    <a:pt x="33" y="8"/>
                    <a:pt x="19" y="14"/>
                    <a:pt x="7" y="25"/>
                  </a:cubicBezTo>
                  <a:cubicBezTo>
                    <a:pt x="6" y="26"/>
                    <a:pt x="5" y="26"/>
                    <a:pt x="4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51"/>
            <p:cNvSpPr>
              <a:spLocks/>
            </p:cNvSpPr>
            <p:nvPr/>
          </p:nvSpPr>
          <p:spPr bwMode="auto">
            <a:xfrm>
              <a:off x="5987440" y="3526890"/>
              <a:ext cx="304798" cy="90487"/>
            </a:xfrm>
            <a:custGeom>
              <a:avLst/>
              <a:gdLst>
                <a:gd name="T0" fmla="*/ 72 w 76"/>
                <a:gd name="T1" fmla="*/ 22 h 23"/>
                <a:gd name="T2" fmla="*/ 69 w 76"/>
                <a:gd name="T3" fmla="*/ 21 h 23"/>
                <a:gd name="T4" fmla="*/ 38 w 76"/>
                <a:gd name="T5" fmla="*/ 8 h 23"/>
                <a:gd name="T6" fmla="*/ 7 w 76"/>
                <a:gd name="T7" fmla="*/ 21 h 23"/>
                <a:gd name="T8" fmla="*/ 1 w 76"/>
                <a:gd name="T9" fmla="*/ 21 h 23"/>
                <a:gd name="T10" fmla="*/ 1 w 76"/>
                <a:gd name="T11" fmla="*/ 15 h 23"/>
                <a:gd name="T12" fmla="*/ 38 w 76"/>
                <a:gd name="T13" fmla="*/ 0 h 23"/>
                <a:gd name="T14" fmla="*/ 75 w 76"/>
                <a:gd name="T15" fmla="*/ 15 h 23"/>
                <a:gd name="T16" fmla="*/ 75 w 76"/>
                <a:gd name="T17" fmla="*/ 21 h 23"/>
                <a:gd name="T18" fmla="*/ 72 w 76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23">
                  <a:moveTo>
                    <a:pt x="72" y="22"/>
                  </a:moveTo>
                  <a:cubicBezTo>
                    <a:pt x="71" y="22"/>
                    <a:pt x="70" y="22"/>
                    <a:pt x="69" y="21"/>
                  </a:cubicBezTo>
                  <a:cubicBezTo>
                    <a:pt x="61" y="13"/>
                    <a:pt x="50" y="8"/>
                    <a:pt x="38" y="8"/>
                  </a:cubicBezTo>
                  <a:cubicBezTo>
                    <a:pt x="26" y="8"/>
                    <a:pt x="15" y="13"/>
                    <a:pt x="7" y="21"/>
                  </a:cubicBezTo>
                  <a:cubicBezTo>
                    <a:pt x="5" y="23"/>
                    <a:pt x="3" y="23"/>
                    <a:pt x="1" y="21"/>
                  </a:cubicBezTo>
                  <a:cubicBezTo>
                    <a:pt x="0" y="19"/>
                    <a:pt x="0" y="17"/>
                    <a:pt x="1" y="15"/>
                  </a:cubicBezTo>
                  <a:cubicBezTo>
                    <a:pt x="11" y="6"/>
                    <a:pt x="24" y="0"/>
                    <a:pt x="38" y="0"/>
                  </a:cubicBezTo>
                  <a:cubicBezTo>
                    <a:pt x="52" y="0"/>
                    <a:pt x="65" y="6"/>
                    <a:pt x="75" y="15"/>
                  </a:cubicBezTo>
                  <a:cubicBezTo>
                    <a:pt x="76" y="17"/>
                    <a:pt x="76" y="19"/>
                    <a:pt x="75" y="21"/>
                  </a:cubicBezTo>
                  <a:cubicBezTo>
                    <a:pt x="74" y="22"/>
                    <a:pt x="73" y="22"/>
                    <a:pt x="72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TextBox 24"/>
            <p:cNvSpPr txBox="1"/>
            <p:nvPr/>
          </p:nvSpPr>
          <p:spPr>
            <a:xfrm>
              <a:off x="5744314" y="3841477"/>
              <a:ext cx="792205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id-ID" sz="1400" b="1">
                  <a:solidFill>
                    <a:schemeClr val="bg1"/>
                  </a:solidFill>
                </a:rPr>
                <a:t>Source</a:t>
              </a:r>
            </a:p>
          </p:txBody>
        </p:sp>
        <p:sp>
          <p:nvSpPr>
            <p:cNvPr id="46" name="Freeform: Shape 44"/>
            <p:cNvSpPr>
              <a:spLocks/>
            </p:cNvSpPr>
            <p:nvPr/>
          </p:nvSpPr>
          <p:spPr bwMode="auto">
            <a:xfrm>
              <a:off x="8621148" y="2513025"/>
              <a:ext cx="214313" cy="341313"/>
            </a:xfrm>
            <a:custGeom>
              <a:avLst/>
              <a:gdLst>
                <a:gd name="T0" fmla="*/ 68 w 80"/>
                <a:gd name="T1" fmla="*/ 0 h 128"/>
                <a:gd name="T2" fmla="*/ 11 w 80"/>
                <a:gd name="T3" fmla="*/ 0 h 128"/>
                <a:gd name="T4" fmla="*/ 0 w 80"/>
                <a:gd name="T5" fmla="*/ 11 h 128"/>
                <a:gd name="T6" fmla="*/ 0 w 80"/>
                <a:gd name="T7" fmla="*/ 116 h 128"/>
                <a:gd name="T8" fmla="*/ 11 w 80"/>
                <a:gd name="T9" fmla="*/ 128 h 128"/>
                <a:gd name="T10" fmla="*/ 68 w 80"/>
                <a:gd name="T11" fmla="*/ 128 h 128"/>
                <a:gd name="T12" fmla="*/ 80 w 80"/>
                <a:gd name="T13" fmla="*/ 116 h 128"/>
                <a:gd name="T14" fmla="*/ 80 w 80"/>
                <a:gd name="T15" fmla="*/ 11 h 128"/>
                <a:gd name="T16" fmla="*/ 68 w 80"/>
                <a:gd name="T17" fmla="*/ 0 h 128"/>
                <a:gd name="T18" fmla="*/ 72 w 80"/>
                <a:gd name="T19" fmla="*/ 116 h 128"/>
                <a:gd name="T20" fmla="*/ 68 w 80"/>
                <a:gd name="T21" fmla="*/ 120 h 128"/>
                <a:gd name="T22" fmla="*/ 11 w 80"/>
                <a:gd name="T23" fmla="*/ 120 h 128"/>
                <a:gd name="T24" fmla="*/ 8 w 80"/>
                <a:gd name="T25" fmla="*/ 116 h 128"/>
                <a:gd name="T26" fmla="*/ 8 w 80"/>
                <a:gd name="T27" fmla="*/ 11 h 128"/>
                <a:gd name="T28" fmla="*/ 11 w 80"/>
                <a:gd name="T29" fmla="*/ 8 h 128"/>
                <a:gd name="T30" fmla="*/ 68 w 80"/>
                <a:gd name="T31" fmla="*/ 8 h 128"/>
                <a:gd name="T32" fmla="*/ 72 w 80"/>
                <a:gd name="T33" fmla="*/ 11 h 128"/>
                <a:gd name="T34" fmla="*/ 72 w 80"/>
                <a:gd name="T35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" h="128">
                  <a:moveTo>
                    <a:pt x="68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3"/>
                    <a:pt x="5" y="128"/>
                    <a:pt x="11" y="128"/>
                  </a:cubicBezTo>
                  <a:cubicBezTo>
                    <a:pt x="68" y="128"/>
                    <a:pt x="68" y="128"/>
                    <a:pt x="68" y="128"/>
                  </a:cubicBezTo>
                  <a:cubicBezTo>
                    <a:pt x="75" y="128"/>
                    <a:pt x="80" y="123"/>
                    <a:pt x="80" y="116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5"/>
                    <a:pt x="75" y="0"/>
                    <a:pt x="68" y="0"/>
                  </a:cubicBezTo>
                  <a:close/>
                  <a:moveTo>
                    <a:pt x="72" y="116"/>
                  </a:moveTo>
                  <a:cubicBezTo>
                    <a:pt x="72" y="118"/>
                    <a:pt x="70" y="120"/>
                    <a:pt x="68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9" y="120"/>
                    <a:pt x="8" y="118"/>
                    <a:pt x="8" y="116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70" y="8"/>
                    <a:pt x="72" y="9"/>
                    <a:pt x="72" y="11"/>
                  </a:cubicBezTo>
                  <a:lnTo>
                    <a:pt x="72" y="11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279400" dist="393700" dir="2700000" algn="tl" rotWithShape="0">
                <a:prstClr val="black">
                  <a:alpha val="7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47" name="Freeform: Shape 45"/>
            <p:cNvSpPr>
              <a:spLocks/>
            </p:cNvSpPr>
            <p:nvPr/>
          </p:nvSpPr>
          <p:spPr bwMode="auto">
            <a:xfrm>
              <a:off x="8664011" y="2567000"/>
              <a:ext cx="128588" cy="223838"/>
            </a:xfrm>
            <a:custGeom>
              <a:avLst/>
              <a:gdLst>
                <a:gd name="T0" fmla="*/ 40 w 48"/>
                <a:gd name="T1" fmla="*/ 0 h 84"/>
                <a:gd name="T2" fmla="*/ 7 w 48"/>
                <a:gd name="T3" fmla="*/ 0 h 84"/>
                <a:gd name="T4" fmla="*/ 7 w 48"/>
                <a:gd name="T5" fmla="*/ 0 h 84"/>
                <a:gd name="T6" fmla="*/ 7 w 48"/>
                <a:gd name="T7" fmla="*/ 0 h 84"/>
                <a:gd name="T8" fmla="*/ 0 w 48"/>
                <a:gd name="T9" fmla="*/ 7 h 84"/>
                <a:gd name="T10" fmla="*/ 0 w 48"/>
                <a:gd name="T11" fmla="*/ 76 h 84"/>
                <a:gd name="T12" fmla="*/ 7 w 48"/>
                <a:gd name="T13" fmla="*/ 84 h 84"/>
                <a:gd name="T14" fmla="*/ 40 w 48"/>
                <a:gd name="T15" fmla="*/ 84 h 84"/>
                <a:gd name="T16" fmla="*/ 48 w 48"/>
                <a:gd name="T17" fmla="*/ 76 h 84"/>
                <a:gd name="T18" fmla="*/ 48 w 48"/>
                <a:gd name="T19" fmla="*/ 7 h 84"/>
                <a:gd name="T20" fmla="*/ 40 w 48"/>
                <a:gd name="T21" fmla="*/ 0 h 84"/>
                <a:gd name="T22" fmla="*/ 44 w 48"/>
                <a:gd name="T23" fmla="*/ 76 h 84"/>
                <a:gd name="T24" fmla="*/ 40 w 48"/>
                <a:gd name="T25" fmla="*/ 80 h 84"/>
                <a:gd name="T26" fmla="*/ 7 w 48"/>
                <a:gd name="T27" fmla="*/ 80 h 84"/>
                <a:gd name="T28" fmla="*/ 4 w 48"/>
                <a:gd name="T29" fmla="*/ 76 h 84"/>
                <a:gd name="T30" fmla="*/ 4 w 48"/>
                <a:gd name="T31" fmla="*/ 7 h 84"/>
                <a:gd name="T32" fmla="*/ 7 w 48"/>
                <a:gd name="T33" fmla="*/ 4 h 84"/>
                <a:gd name="T34" fmla="*/ 40 w 48"/>
                <a:gd name="T35" fmla="*/ 4 h 84"/>
                <a:gd name="T36" fmla="*/ 44 w 48"/>
                <a:gd name="T37" fmla="*/ 7 h 84"/>
                <a:gd name="T38" fmla="*/ 44 w 48"/>
                <a:gd name="T39" fmla="*/ 7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84">
                  <a:moveTo>
                    <a:pt x="4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3" y="84"/>
                    <a:pt x="7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4" y="84"/>
                    <a:pt x="48" y="80"/>
                    <a:pt x="48" y="76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3"/>
                    <a:pt x="44" y="0"/>
                    <a:pt x="40" y="0"/>
                  </a:cubicBezTo>
                  <a:close/>
                  <a:moveTo>
                    <a:pt x="44" y="76"/>
                  </a:moveTo>
                  <a:cubicBezTo>
                    <a:pt x="44" y="78"/>
                    <a:pt x="42" y="80"/>
                    <a:pt x="40" y="80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5" y="80"/>
                    <a:pt x="4" y="78"/>
                    <a:pt x="4" y="7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2" y="4"/>
                    <a:pt x="44" y="5"/>
                    <a:pt x="44" y="7"/>
                  </a:cubicBezTo>
                  <a:lnTo>
                    <a:pt x="44" y="7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279400" dist="393700" dir="2700000" algn="tl" rotWithShape="0">
                <a:prstClr val="black">
                  <a:alpha val="7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48" name="Freeform: Shape 46"/>
            <p:cNvSpPr>
              <a:spLocks/>
            </p:cNvSpPr>
            <p:nvPr/>
          </p:nvSpPr>
          <p:spPr bwMode="auto">
            <a:xfrm>
              <a:off x="8706873" y="2544775"/>
              <a:ext cx="42863" cy="11113"/>
            </a:xfrm>
            <a:custGeom>
              <a:avLst/>
              <a:gdLst>
                <a:gd name="T0" fmla="*/ 2 w 16"/>
                <a:gd name="T1" fmla="*/ 4 h 4"/>
                <a:gd name="T2" fmla="*/ 14 w 16"/>
                <a:gd name="T3" fmla="*/ 4 h 4"/>
                <a:gd name="T4" fmla="*/ 16 w 16"/>
                <a:gd name="T5" fmla="*/ 2 h 4"/>
                <a:gd name="T6" fmla="*/ 14 w 16"/>
                <a:gd name="T7" fmla="*/ 0 h 4"/>
                <a:gd name="T8" fmla="*/ 2 w 16"/>
                <a:gd name="T9" fmla="*/ 0 h 4"/>
                <a:gd name="T10" fmla="*/ 0 w 16"/>
                <a:gd name="T11" fmla="*/ 2 h 4"/>
                <a:gd name="T12" fmla="*/ 2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5130">
                    <a:alpha val="90000"/>
                  </a:srgbClr>
                </a:gs>
                <a:gs pos="100000">
                  <a:srgbClr val="DE2575">
                    <a:alpha val="90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79400" dist="393700" dir="2700000" algn="tl" rotWithShape="0">
                <a:prstClr val="black">
                  <a:alpha val="7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49" name="Oval 47"/>
            <p:cNvSpPr>
              <a:spLocks/>
            </p:cNvSpPr>
            <p:nvPr/>
          </p:nvSpPr>
          <p:spPr bwMode="auto">
            <a:xfrm>
              <a:off x="8717986" y="2801950"/>
              <a:ext cx="20638" cy="206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279400" dist="393700" dir="2700000" algn="tl" rotWithShape="0">
                <a:prstClr val="black">
                  <a:alpha val="7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43" name="Freeform: Shape 41"/>
            <p:cNvSpPr>
              <a:spLocks/>
            </p:cNvSpPr>
            <p:nvPr/>
          </p:nvSpPr>
          <p:spPr bwMode="auto">
            <a:xfrm>
              <a:off x="3415741" y="2335224"/>
              <a:ext cx="255588" cy="341313"/>
            </a:xfrm>
            <a:custGeom>
              <a:avLst/>
              <a:gdLst>
                <a:gd name="T0" fmla="*/ 85 w 96"/>
                <a:gd name="T1" fmla="*/ 8 h 128"/>
                <a:gd name="T2" fmla="*/ 88 w 96"/>
                <a:gd name="T3" fmla="*/ 11 h 128"/>
                <a:gd name="T4" fmla="*/ 88 w 96"/>
                <a:gd name="T5" fmla="*/ 117 h 128"/>
                <a:gd name="T6" fmla="*/ 85 w 96"/>
                <a:gd name="T7" fmla="*/ 120 h 128"/>
                <a:gd name="T8" fmla="*/ 11 w 96"/>
                <a:gd name="T9" fmla="*/ 120 h 128"/>
                <a:gd name="T10" fmla="*/ 8 w 96"/>
                <a:gd name="T11" fmla="*/ 117 h 128"/>
                <a:gd name="T12" fmla="*/ 8 w 96"/>
                <a:gd name="T13" fmla="*/ 11 h 128"/>
                <a:gd name="T14" fmla="*/ 11 w 96"/>
                <a:gd name="T15" fmla="*/ 8 h 128"/>
                <a:gd name="T16" fmla="*/ 85 w 96"/>
                <a:gd name="T17" fmla="*/ 8 h 128"/>
                <a:gd name="T18" fmla="*/ 85 w 96"/>
                <a:gd name="T19" fmla="*/ 0 h 128"/>
                <a:gd name="T20" fmla="*/ 11 w 96"/>
                <a:gd name="T21" fmla="*/ 0 h 128"/>
                <a:gd name="T22" fmla="*/ 0 w 96"/>
                <a:gd name="T23" fmla="*/ 11 h 128"/>
                <a:gd name="T24" fmla="*/ 0 w 96"/>
                <a:gd name="T25" fmla="*/ 117 h 128"/>
                <a:gd name="T26" fmla="*/ 11 w 96"/>
                <a:gd name="T27" fmla="*/ 128 h 128"/>
                <a:gd name="T28" fmla="*/ 85 w 96"/>
                <a:gd name="T29" fmla="*/ 128 h 128"/>
                <a:gd name="T30" fmla="*/ 96 w 96"/>
                <a:gd name="T31" fmla="*/ 117 h 128"/>
                <a:gd name="T32" fmla="*/ 96 w 96"/>
                <a:gd name="T33" fmla="*/ 11 h 128"/>
                <a:gd name="T34" fmla="*/ 85 w 96"/>
                <a:gd name="T3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128">
                  <a:moveTo>
                    <a:pt x="85" y="8"/>
                  </a:moveTo>
                  <a:cubicBezTo>
                    <a:pt x="86" y="8"/>
                    <a:pt x="88" y="9"/>
                    <a:pt x="88" y="11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88" y="118"/>
                    <a:pt x="86" y="120"/>
                    <a:pt x="85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9" y="120"/>
                    <a:pt x="8" y="118"/>
                    <a:pt x="8" y="11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85" y="8"/>
                    <a:pt x="85" y="8"/>
                    <a:pt x="85" y="8"/>
                  </a:cubicBezTo>
                  <a:moveTo>
                    <a:pt x="85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3"/>
                    <a:pt x="5" y="128"/>
                    <a:pt x="11" y="128"/>
                  </a:cubicBezTo>
                  <a:cubicBezTo>
                    <a:pt x="85" y="128"/>
                    <a:pt x="85" y="128"/>
                    <a:pt x="85" y="128"/>
                  </a:cubicBezTo>
                  <a:cubicBezTo>
                    <a:pt x="91" y="128"/>
                    <a:pt x="96" y="123"/>
                    <a:pt x="96" y="117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96" y="5"/>
                    <a:pt x="91" y="0"/>
                    <a:pt x="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79400" dist="393700" dir="2700000" algn="tl" rotWithShape="0">
                <a:prstClr val="black">
                  <a:alpha val="7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44" name="Freeform: Shape 42"/>
            <p:cNvSpPr>
              <a:spLocks/>
            </p:cNvSpPr>
            <p:nvPr/>
          </p:nvSpPr>
          <p:spPr bwMode="auto">
            <a:xfrm>
              <a:off x="3458603" y="2378087"/>
              <a:ext cx="169863" cy="234950"/>
            </a:xfrm>
            <a:custGeom>
              <a:avLst/>
              <a:gdLst>
                <a:gd name="T0" fmla="*/ 57 w 64"/>
                <a:gd name="T1" fmla="*/ 4 h 88"/>
                <a:gd name="T2" fmla="*/ 60 w 64"/>
                <a:gd name="T3" fmla="*/ 7 h 88"/>
                <a:gd name="T4" fmla="*/ 60 w 64"/>
                <a:gd name="T5" fmla="*/ 81 h 88"/>
                <a:gd name="T6" fmla="*/ 57 w 64"/>
                <a:gd name="T7" fmla="*/ 84 h 88"/>
                <a:gd name="T8" fmla="*/ 7 w 64"/>
                <a:gd name="T9" fmla="*/ 84 h 88"/>
                <a:gd name="T10" fmla="*/ 4 w 64"/>
                <a:gd name="T11" fmla="*/ 81 h 88"/>
                <a:gd name="T12" fmla="*/ 4 w 64"/>
                <a:gd name="T13" fmla="*/ 7 h 88"/>
                <a:gd name="T14" fmla="*/ 7 w 64"/>
                <a:gd name="T15" fmla="*/ 4 h 88"/>
                <a:gd name="T16" fmla="*/ 57 w 64"/>
                <a:gd name="T17" fmla="*/ 4 h 88"/>
                <a:gd name="T18" fmla="*/ 57 w 64"/>
                <a:gd name="T19" fmla="*/ 0 h 88"/>
                <a:gd name="T20" fmla="*/ 7 w 64"/>
                <a:gd name="T21" fmla="*/ 0 h 88"/>
                <a:gd name="T22" fmla="*/ 0 w 64"/>
                <a:gd name="T23" fmla="*/ 7 h 88"/>
                <a:gd name="T24" fmla="*/ 0 w 64"/>
                <a:gd name="T25" fmla="*/ 81 h 88"/>
                <a:gd name="T26" fmla="*/ 7 w 64"/>
                <a:gd name="T27" fmla="*/ 88 h 88"/>
                <a:gd name="T28" fmla="*/ 57 w 64"/>
                <a:gd name="T29" fmla="*/ 88 h 88"/>
                <a:gd name="T30" fmla="*/ 64 w 64"/>
                <a:gd name="T31" fmla="*/ 81 h 88"/>
                <a:gd name="T32" fmla="*/ 64 w 64"/>
                <a:gd name="T33" fmla="*/ 7 h 88"/>
                <a:gd name="T34" fmla="*/ 57 w 64"/>
                <a:gd name="T3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88">
                  <a:moveTo>
                    <a:pt x="57" y="4"/>
                  </a:moveTo>
                  <a:cubicBezTo>
                    <a:pt x="58" y="4"/>
                    <a:pt x="60" y="5"/>
                    <a:pt x="60" y="7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0" y="82"/>
                    <a:pt x="58" y="84"/>
                    <a:pt x="5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5" y="84"/>
                    <a:pt x="4" y="82"/>
                    <a:pt x="4" y="81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57" y="4"/>
                    <a:pt x="57" y="4"/>
                    <a:pt x="57" y="4"/>
                  </a:cubicBezTo>
                  <a:moveTo>
                    <a:pt x="5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5"/>
                    <a:pt x="3" y="88"/>
                    <a:pt x="7" y="88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61" y="88"/>
                    <a:pt x="64" y="85"/>
                    <a:pt x="64" y="81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1" y="0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79400" dist="393700" dir="2700000" algn="tl" rotWithShape="0">
                <a:prstClr val="black">
                  <a:alpha val="7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45" name="Oval 43"/>
            <p:cNvSpPr>
              <a:spLocks/>
            </p:cNvSpPr>
            <p:nvPr/>
          </p:nvSpPr>
          <p:spPr bwMode="auto">
            <a:xfrm>
              <a:off x="3533216" y="2624149"/>
              <a:ext cx="20638" cy="20638"/>
            </a:xfrm>
            <a:prstGeom prst="ellipse">
              <a:avLst/>
            </a:prstGeom>
            <a:gradFill flip="none" rotWithShape="1">
              <a:gsLst>
                <a:gs pos="0">
                  <a:srgbClr val="37D1DC">
                    <a:alpha val="90000"/>
                  </a:srgbClr>
                </a:gs>
                <a:gs pos="100000">
                  <a:srgbClr val="5B87E5">
                    <a:alpha val="90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79400" dist="393700" dir="2700000" algn="tl" rotWithShape="0">
                <a:prstClr val="black">
                  <a:alpha val="7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cxnSp>
          <p:nvCxnSpPr>
            <p:cNvPr id="41" name="Straight Connector 39"/>
            <p:cNvCxnSpPr/>
            <p:nvPr/>
          </p:nvCxnSpPr>
          <p:spPr>
            <a:xfrm flipV="1">
              <a:off x="7112909" y="2677066"/>
              <a:ext cx="640808" cy="645389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0"/>
            <p:cNvCxnSpPr/>
            <p:nvPr/>
          </p:nvCxnSpPr>
          <p:spPr>
            <a:xfrm>
              <a:off x="7755088" y="2672890"/>
              <a:ext cx="696729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sys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7"/>
            <p:cNvCxnSpPr/>
            <p:nvPr/>
          </p:nvCxnSpPr>
          <p:spPr>
            <a:xfrm flipH="1" flipV="1">
              <a:off x="4482283" y="2490799"/>
              <a:ext cx="529423" cy="533206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8"/>
            <p:cNvCxnSpPr/>
            <p:nvPr/>
          </p:nvCxnSpPr>
          <p:spPr>
            <a:xfrm flipH="1">
              <a:off x="3820550" y="2502773"/>
              <a:ext cx="659714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sys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Freeform: Shape 35"/>
            <p:cNvSpPr>
              <a:spLocks/>
            </p:cNvSpPr>
            <p:nvPr/>
          </p:nvSpPr>
          <p:spPr bwMode="auto">
            <a:xfrm>
              <a:off x="3406707" y="4873676"/>
              <a:ext cx="301008" cy="199352"/>
            </a:xfrm>
            <a:custGeom>
              <a:avLst/>
              <a:gdLst>
                <a:gd name="T0" fmla="*/ 92 w 96"/>
                <a:gd name="T1" fmla="*/ 0 h 64"/>
                <a:gd name="T2" fmla="*/ 4 w 96"/>
                <a:gd name="T3" fmla="*/ 0 h 64"/>
                <a:gd name="T4" fmla="*/ 0 w 96"/>
                <a:gd name="T5" fmla="*/ 4 h 64"/>
                <a:gd name="T6" fmla="*/ 0 w 96"/>
                <a:gd name="T7" fmla="*/ 60 h 64"/>
                <a:gd name="T8" fmla="*/ 4 w 96"/>
                <a:gd name="T9" fmla="*/ 64 h 64"/>
                <a:gd name="T10" fmla="*/ 92 w 96"/>
                <a:gd name="T11" fmla="*/ 64 h 64"/>
                <a:gd name="T12" fmla="*/ 96 w 96"/>
                <a:gd name="T13" fmla="*/ 60 h 64"/>
                <a:gd name="T14" fmla="*/ 96 w 96"/>
                <a:gd name="T15" fmla="*/ 4 h 64"/>
                <a:gd name="T16" fmla="*/ 92 w 96"/>
                <a:gd name="T17" fmla="*/ 0 h 64"/>
                <a:gd name="T18" fmla="*/ 92 w 96"/>
                <a:gd name="T19" fmla="*/ 60 h 64"/>
                <a:gd name="T20" fmla="*/ 4 w 96"/>
                <a:gd name="T21" fmla="*/ 60 h 64"/>
                <a:gd name="T22" fmla="*/ 4 w 96"/>
                <a:gd name="T23" fmla="*/ 4 h 64"/>
                <a:gd name="T24" fmla="*/ 92 w 96"/>
                <a:gd name="T25" fmla="*/ 4 h 64"/>
                <a:gd name="T26" fmla="*/ 92 w 96"/>
                <a:gd name="T2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64">
                  <a:moveTo>
                    <a:pt x="9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2" y="64"/>
                    <a:pt x="4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4" y="64"/>
                    <a:pt x="96" y="62"/>
                    <a:pt x="96" y="60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lose/>
                  <a:moveTo>
                    <a:pt x="92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92" y="4"/>
                    <a:pt x="92" y="4"/>
                    <a:pt x="92" y="4"/>
                  </a:cubicBezTo>
                  <a:lnTo>
                    <a:pt x="92" y="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279400" dist="393700" dir="2700000" algn="tl" rotWithShape="0">
                <a:prstClr val="black">
                  <a:alpha val="7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38" name="Freeform: Shape 36"/>
            <p:cNvSpPr>
              <a:spLocks/>
            </p:cNvSpPr>
            <p:nvPr/>
          </p:nvSpPr>
          <p:spPr bwMode="auto">
            <a:xfrm>
              <a:off x="3356539" y="4813983"/>
              <a:ext cx="400024" cy="374940"/>
            </a:xfrm>
            <a:custGeom>
              <a:avLst/>
              <a:gdLst>
                <a:gd name="T0" fmla="*/ 116 w 128"/>
                <a:gd name="T1" fmla="*/ 0 h 120"/>
                <a:gd name="T2" fmla="*/ 12 w 128"/>
                <a:gd name="T3" fmla="*/ 0 h 120"/>
                <a:gd name="T4" fmla="*/ 0 w 128"/>
                <a:gd name="T5" fmla="*/ 12 h 120"/>
                <a:gd name="T6" fmla="*/ 0 w 128"/>
                <a:gd name="T7" fmla="*/ 92 h 120"/>
                <a:gd name="T8" fmla="*/ 12 w 128"/>
                <a:gd name="T9" fmla="*/ 104 h 120"/>
                <a:gd name="T10" fmla="*/ 52 w 128"/>
                <a:gd name="T11" fmla="*/ 104 h 120"/>
                <a:gd name="T12" fmla="*/ 52 w 128"/>
                <a:gd name="T13" fmla="*/ 109 h 120"/>
                <a:gd name="T14" fmla="*/ 27 w 128"/>
                <a:gd name="T15" fmla="*/ 112 h 120"/>
                <a:gd name="T16" fmla="*/ 24 w 128"/>
                <a:gd name="T17" fmla="*/ 116 h 120"/>
                <a:gd name="T18" fmla="*/ 28 w 128"/>
                <a:gd name="T19" fmla="*/ 120 h 120"/>
                <a:gd name="T20" fmla="*/ 100 w 128"/>
                <a:gd name="T21" fmla="*/ 120 h 120"/>
                <a:gd name="T22" fmla="*/ 104 w 128"/>
                <a:gd name="T23" fmla="*/ 116 h 120"/>
                <a:gd name="T24" fmla="*/ 101 w 128"/>
                <a:gd name="T25" fmla="*/ 112 h 120"/>
                <a:gd name="T26" fmla="*/ 76 w 128"/>
                <a:gd name="T27" fmla="*/ 109 h 120"/>
                <a:gd name="T28" fmla="*/ 76 w 128"/>
                <a:gd name="T29" fmla="*/ 104 h 120"/>
                <a:gd name="T30" fmla="*/ 116 w 128"/>
                <a:gd name="T31" fmla="*/ 104 h 120"/>
                <a:gd name="T32" fmla="*/ 128 w 128"/>
                <a:gd name="T33" fmla="*/ 92 h 120"/>
                <a:gd name="T34" fmla="*/ 128 w 128"/>
                <a:gd name="T35" fmla="*/ 12 h 120"/>
                <a:gd name="T36" fmla="*/ 116 w 128"/>
                <a:gd name="T37" fmla="*/ 0 h 120"/>
                <a:gd name="T38" fmla="*/ 120 w 128"/>
                <a:gd name="T39" fmla="*/ 92 h 120"/>
                <a:gd name="T40" fmla="*/ 116 w 128"/>
                <a:gd name="T41" fmla="*/ 96 h 120"/>
                <a:gd name="T42" fmla="*/ 80 w 128"/>
                <a:gd name="T43" fmla="*/ 96 h 120"/>
                <a:gd name="T44" fmla="*/ 48 w 128"/>
                <a:gd name="T45" fmla="*/ 96 h 120"/>
                <a:gd name="T46" fmla="*/ 12 w 128"/>
                <a:gd name="T47" fmla="*/ 96 h 120"/>
                <a:gd name="T48" fmla="*/ 8 w 128"/>
                <a:gd name="T49" fmla="*/ 92 h 120"/>
                <a:gd name="T50" fmla="*/ 8 w 128"/>
                <a:gd name="T51" fmla="*/ 12 h 120"/>
                <a:gd name="T52" fmla="*/ 12 w 128"/>
                <a:gd name="T53" fmla="*/ 8 h 120"/>
                <a:gd name="T54" fmla="*/ 116 w 128"/>
                <a:gd name="T55" fmla="*/ 8 h 120"/>
                <a:gd name="T56" fmla="*/ 120 w 128"/>
                <a:gd name="T57" fmla="*/ 12 h 120"/>
                <a:gd name="T58" fmla="*/ 120 w 128"/>
                <a:gd name="T59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" h="120">
                  <a:moveTo>
                    <a:pt x="11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9"/>
                    <a:pt x="5" y="104"/>
                    <a:pt x="12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5" y="113"/>
                    <a:pt x="24" y="114"/>
                    <a:pt x="24" y="116"/>
                  </a:cubicBezTo>
                  <a:cubicBezTo>
                    <a:pt x="24" y="118"/>
                    <a:pt x="26" y="120"/>
                    <a:pt x="28" y="120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102" y="120"/>
                    <a:pt x="104" y="118"/>
                    <a:pt x="104" y="116"/>
                  </a:cubicBezTo>
                  <a:cubicBezTo>
                    <a:pt x="104" y="114"/>
                    <a:pt x="103" y="113"/>
                    <a:pt x="101" y="112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123" y="104"/>
                    <a:pt x="128" y="99"/>
                    <a:pt x="128" y="9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92"/>
                  </a:moveTo>
                  <a:cubicBezTo>
                    <a:pt x="120" y="94"/>
                    <a:pt x="118" y="96"/>
                    <a:pt x="116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0" y="96"/>
                    <a:pt x="8" y="94"/>
                    <a:pt x="8" y="9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9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279400" dist="393700" dir="2700000" algn="tl" rotWithShape="0">
                <a:prstClr val="black">
                  <a:alpha val="7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cxnSp>
          <p:nvCxnSpPr>
            <p:cNvPr id="32" name="Straight Connector 30"/>
            <p:cNvCxnSpPr/>
            <p:nvPr/>
          </p:nvCxnSpPr>
          <p:spPr>
            <a:xfrm flipH="1">
              <a:off x="3922150" y="5017373"/>
              <a:ext cx="710514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sys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1"/>
            <p:cNvCxnSpPr/>
            <p:nvPr/>
          </p:nvCxnSpPr>
          <p:spPr>
            <a:xfrm>
              <a:off x="7137021" y="5068957"/>
              <a:ext cx="1255002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sys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Freeform: Shape 33"/>
            <p:cNvSpPr>
              <a:spLocks/>
            </p:cNvSpPr>
            <p:nvPr/>
          </p:nvSpPr>
          <p:spPr bwMode="auto">
            <a:xfrm>
              <a:off x="8450612" y="4915265"/>
              <a:ext cx="320443" cy="233159"/>
            </a:xfrm>
            <a:custGeom>
              <a:avLst/>
              <a:gdLst>
                <a:gd name="T0" fmla="*/ 41 w 367"/>
                <a:gd name="T1" fmla="*/ 267 h 267"/>
                <a:gd name="T2" fmla="*/ 325 w 367"/>
                <a:gd name="T3" fmla="*/ 267 h 267"/>
                <a:gd name="T4" fmla="*/ 355 w 367"/>
                <a:gd name="T5" fmla="*/ 255 h 267"/>
                <a:gd name="T6" fmla="*/ 367 w 367"/>
                <a:gd name="T7" fmla="*/ 225 h 267"/>
                <a:gd name="T8" fmla="*/ 367 w 367"/>
                <a:gd name="T9" fmla="*/ 42 h 267"/>
                <a:gd name="T10" fmla="*/ 355 w 367"/>
                <a:gd name="T11" fmla="*/ 12 h 267"/>
                <a:gd name="T12" fmla="*/ 325 w 367"/>
                <a:gd name="T13" fmla="*/ 0 h 267"/>
                <a:gd name="T14" fmla="*/ 41 w 367"/>
                <a:gd name="T15" fmla="*/ 0 h 267"/>
                <a:gd name="T16" fmla="*/ 12 w 367"/>
                <a:gd name="T17" fmla="*/ 12 h 267"/>
                <a:gd name="T18" fmla="*/ 0 w 367"/>
                <a:gd name="T19" fmla="*/ 42 h 267"/>
                <a:gd name="T20" fmla="*/ 0 w 367"/>
                <a:gd name="T21" fmla="*/ 225 h 267"/>
                <a:gd name="T22" fmla="*/ 12 w 367"/>
                <a:gd name="T23" fmla="*/ 255 h 267"/>
                <a:gd name="T24" fmla="*/ 41 w 367"/>
                <a:gd name="T25" fmla="*/ 267 h 267"/>
                <a:gd name="T26" fmla="*/ 33 w 367"/>
                <a:gd name="T27" fmla="*/ 42 h 267"/>
                <a:gd name="T28" fmla="*/ 36 w 367"/>
                <a:gd name="T29" fmla="*/ 36 h 267"/>
                <a:gd name="T30" fmla="*/ 41 w 367"/>
                <a:gd name="T31" fmla="*/ 33 h 267"/>
                <a:gd name="T32" fmla="*/ 325 w 367"/>
                <a:gd name="T33" fmla="*/ 33 h 267"/>
                <a:gd name="T34" fmla="*/ 331 w 367"/>
                <a:gd name="T35" fmla="*/ 36 h 267"/>
                <a:gd name="T36" fmla="*/ 333 w 367"/>
                <a:gd name="T37" fmla="*/ 42 h 267"/>
                <a:gd name="T38" fmla="*/ 333 w 367"/>
                <a:gd name="T39" fmla="*/ 225 h 267"/>
                <a:gd name="T40" fmla="*/ 331 w 367"/>
                <a:gd name="T41" fmla="*/ 231 h 267"/>
                <a:gd name="T42" fmla="*/ 325 w 367"/>
                <a:gd name="T43" fmla="*/ 234 h 267"/>
                <a:gd name="T44" fmla="*/ 41 w 367"/>
                <a:gd name="T45" fmla="*/ 234 h 267"/>
                <a:gd name="T46" fmla="*/ 36 w 367"/>
                <a:gd name="T47" fmla="*/ 231 h 267"/>
                <a:gd name="T48" fmla="*/ 33 w 367"/>
                <a:gd name="T49" fmla="*/ 225 h 267"/>
                <a:gd name="T50" fmla="*/ 33 w 367"/>
                <a:gd name="T51" fmla="*/ 42 h 267"/>
                <a:gd name="T52" fmla="*/ 33 w 367"/>
                <a:gd name="T53" fmla="*/ 42 h 267"/>
                <a:gd name="T54" fmla="*/ 33 w 367"/>
                <a:gd name="T55" fmla="*/ 4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67" h="267">
                  <a:moveTo>
                    <a:pt x="41" y="267"/>
                  </a:moveTo>
                  <a:cubicBezTo>
                    <a:pt x="325" y="267"/>
                    <a:pt x="325" y="267"/>
                    <a:pt x="325" y="267"/>
                  </a:cubicBezTo>
                  <a:cubicBezTo>
                    <a:pt x="337" y="267"/>
                    <a:pt x="346" y="263"/>
                    <a:pt x="355" y="255"/>
                  </a:cubicBezTo>
                  <a:cubicBezTo>
                    <a:pt x="363" y="247"/>
                    <a:pt x="367" y="237"/>
                    <a:pt x="367" y="225"/>
                  </a:cubicBezTo>
                  <a:cubicBezTo>
                    <a:pt x="367" y="42"/>
                    <a:pt x="367" y="42"/>
                    <a:pt x="367" y="42"/>
                  </a:cubicBezTo>
                  <a:cubicBezTo>
                    <a:pt x="367" y="30"/>
                    <a:pt x="363" y="20"/>
                    <a:pt x="355" y="12"/>
                  </a:cubicBezTo>
                  <a:cubicBezTo>
                    <a:pt x="346" y="4"/>
                    <a:pt x="337" y="0"/>
                    <a:pt x="325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20" y="4"/>
                    <a:pt x="12" y="12"/>
                  </a:cubicBezTo>
                  <a:cubicBezTo>
                    <a:pt x="4" y="20"/>
                    <a:pt x="0" y="30"/>
                    <a:pt x="0" y="42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0" y="237"/>
                    <a:pt x="4" y="247"/>
                    <a:pt x="12" y="255"/>
                  </a:cubicBezTo>
                  <a:cubicBezTo>
                    <a:pt x="20" y="263"/>
                    <a:pt x="30" y="267"/>
                    <a:pt x="41" y="267"/>
                  </a:cubicBezTo>
                  <a:close/>
                  <a:moveTo>
                    <a:pt x="33" y="42"/>
                  </a:moveTo>
                  <a:cubicBezTo>
                    <a:pt x="33" y="39"/>
                    <a:pt x="34" y="37"/>
                    <a:pt x="36" y="36"/>
                  </a:cubicBezTo>
                  <a:cubicBezTo>
                    <a:pt x="37" y="34"/>
                    <a:pt x="39" y="33"/>
                    <a:pt x="41" y="33"/>
                  </a:cubicBezTo>
                  <a:cubicBezTo>
                    <a:pt x="325" y="33"/>
                    <a:pt x="325" y="33"/>
                    <a:pt x="325" y="33"/>
                  </a:cubicBezTo>
                  <a:cubicBezTo>
                    <a:pt x="327" y="33"/>
                    <a:pt x="329" y="34"/>
                    <a:pt x="331" y="36"/>
                  </a:cubicBezTo>
                  <a:cubicBezTo>
                    <a:pt x="333" y="37"/>
                    <a:pt x="333" y="39"/>
                    <a:pt x="333" y="42"/>
                  </a:cubicBezTo>
                  <a:cubicBezTo>
                    <a:pt x="333" y="225"/>
                    <a:pt x="333" y="225"/>
                    <a:pt x="333" y="225"/>
                  </a:cubicBezTo>
                  <a:cubicBezTo>
                    <a:pt x="333" y="228"/>
                    <a:pt x="333" y="229"/>
                    <a:pt x="331" y="231"/>
                  </a:cubicBezTo>
                  <a:cubicBezTo>
                    <a:pt x="329" y="233"/>
                    <a:pt x="327" y="234"/>
                    <a:pt x="325" y="234"/>
                  </a:cubicBezTo>
                  <a:cubicBezTo>
                    <a:pt x="41" y="234"/>
                    <a:pt x="41" y="234"/>
                    <a:pt x="41" y="234"/>
                  </a:cubicBezTo>
                  <a:cubicBezTo>
                    <a:pt x="39" y="234"/>
                    <a:pt x="37" y="233"/>
                    <a:pt x="36" y="231"/>
                  </a:cubicBezTo>
                  <a:cubicBezTo>
                    <a:pt x="34" y="229"/>
                    <a:pt x="33" y="228"/>
                    <a:pt x="33" y="225"/>
                  </a:cubicBezTo>
                  <a:lnTo>
                    <a:pt x="33" y="42"/>
                  </a:lnTo>
                  <a:close/>
                  <a:moveTo>
                    <a:pt x="33" y="42"/>
                  </a:moveTo>
                  <a:cubicBezTo>
                    <a:pt x="33" y="42"/>
                    <a:pt x="33" y="42"/>
                    <a:pt x="33" y="4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79400" dist="393700" dir="2700000" algn="tl" rotWithShape="0">
                <a:prstClr val="black">
                  <a:alpha val="7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36" name="Freeform: Shape 34"/>
            <p:cNvSpPr>
              <a:spLocks/>
            </p:cNvSpPr>
            <p:nvPr/>
          </p:nvSpPr>
          <p:spPr bwMode="auto">
            <a:xfrm>
              <a:off x="8392023" y="5163967"/>
              <a:ext cx="437620" cy="43045"/>
            </a:xfrm>
            <a:custGeom>
              <a:avLst/>
              <a:gdLst>
                <a:gd name="T0" fmla="*/ 459 w 501"/>
                <a:gd name="T1" fmla="*/ 0 h 50"/>
                <a:gd name="T2" fmla="*/ 0 w 501"/>
                <a:gd name="T3" fmla="*/ 0 h 50"/>
                <a:gd name="T4" fmla="*/ 0 w 501"/>
                <a:gd name="T5" fmla="*/ 25 h 50"/>
                <a:gd name="T6" fmla="*/ 12 w 501"/>
                <a:gd name="T7" fmla="*/ 42 h 50"/>
                <a:gd name="T8" fmla="*/ 42 w 501"/>
                <a:gd name="T9" fmla="*/ 50 h 50"/>
                <a:gd name="T10" fmla="*/ 459 w 501"/>
                <a:gd name="T11" fmla="*/ 50 h 50"/>
                <a:gd name="T12" fmla="*/ 488 w 501"/>
                <a:gd name="T13" fmla="*/ 42 h 50"/>
                <a:gd name="T14" fmla="*/ 501 w 501"/>
                <a:gd name="T15" fmla="*/ 25 h 50"/>
                <a:gd name="T16" fmla="*/ 501 w 501"/>
                <a:gd name="T17" fmla="*/ 0 h 50"/>
                <a:gd name="T18" fmla="*/ 459 w 501"/>
                <a:gd name="T19" fmla="*/ 0 h 50"/>
                <a:gd name="T20" fmla="*/ 271 w 501"/>
                <a:gd name="T21" fmla="*/ 25 h 50"/>
                <a:gd name="T22" fmla="*/ 229 w 501"/>
                <a:gd name="T23" fmla="*/ 25 h 50"/>
                <a:gd name="T24" fmla="*/ 225 w 501"/>
                <a:gd name="T25" fmla="*/ 21 h 50"/>
                <a:gd name="T26" fmla="*/ 229 w 501"/>
                <a:gd name="T27" fmla="*/ 16 h 50"/>
                <a:gd name="T28" fmla="*/ 271 w 501"/>
                <a:gd name="T29" fmla="*/ 16 h 50"/>
                <a:gd name="T30" fmla="*/ 275 w 501"/>
                <a:gd name="T31" fmla="*/ 21 h 50"/>
                <a:gd name="T32" fmla="*/ 271 w 501"/>
                <a:gd name="T33" fmla="*/ 25 h 50"/>
                <a:gd name="T34" fmla="*/ 271 w 501"/>
                <a:gd name="T35" fmla="*/ 25 h 50"/>
                <a:gd name="T36" fmla="*/ 271 w 501"/>
                <a:gd name="T37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1" h="50">
                  <a:moveTo>
                    <a:pt x="45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2"/>
                    <a:pt x="4" y="38"/>
                    <a:pt x="12" y="42"/>
                  </a:cubicBezTo>
                  <a:cubicBezTo>
                    <a:pt x="20" y="47"/>
                    <a:pt x="30" y="50"/>
                    <a:pt x="42" y="50"/>
                  </a:cubicBezTo>
                  <a:cubicBezTo>
                    <a:pt x="459" y="50"/>
                    <a:pt x="459" y="50"/>
                    <a:pt x="459" y="50"/>
                  </a:cubicBezTo>
                  <a:cubicBezTo>
                    <a:pt x="470" y="50"/>
                    <a:pt x="480" y="47"/>
                    <a:pt x="488" y="42"/>
                  </a:cubicBezTo>
                  <a:cubicBezTo>
                    <a:pt x="496" y="38"/>
                    <a:pt x="501" y="32"/>
                    <a:pt x="501" y="25"/>
                  </a:cubicBezTo>
                  <a:cubicBezTo>
                    <a:pt x="501" y="0"/>
                    <a:pt x="501" y="0"/>
                    <a:pt x="501" y="0"/>
                  </a:cubicBezTo>
                  <a:lnTo>
                    <a:pt x="459" y="0"/>
                  </a:lnTo>
                  <a:close/>
                  <a:moveTo>
                    <a:pt x="271" y="25"/>
                  </a:moveTo>
                  <a:cubicBezTo>
                    <a:pt x="229" y="25"/>
                    <a:pt x="229" y="25"/>
                    <a:pt x="229" y="25"/>
                  </a:cubicBezTo>
                  <a:cubicBezTo>
                    <a:pt x="227" y="25"/>
                    <a:pt x="225" y="23"/>
                    <a:pt x="225" y="21"/>
                  </a:cubicBezTo>
                  <a:cubicBezTo>
                    <a:pt x="225" y="18"/>
                    <a:pt x="227" y="16"/>
                    <a:pt x="229" y="16"/>
                  </a:cubicBezTo>
                  <a:cubicBezTo>
                    <a:pt x="271" y="16"/>
                    <a:pt x="271" y="16"/>
                    <a:pt x="271" y="16"/>
                  </a:cubicBezTo>
                  <a:cubicBezTo>
                    <a:pt x="274" y="16"/>
                    <a:pt x="275" y="18"/>
                    <a:pt x="275" y="21"/>
                  </a:cubicBezTo>
                  <a:cubicBezTo>
                    <a:pt x="275" y="23"/>
                    <a:pt x="274" y="25"/>
                    <a:pt x="271" y="25"/>
                  </a:cubicBezTo>
                  <a:close/>
                  <a:moveTo>
                    <a:pt x="271" y="25"/>
                  </a:moveTo>
                  <a:cubicBezTo>
                    <a:pt x="271" y="25"/>
                    <a:pt x="271" y="25"/>
                    <a:pt x="271" y="2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79400" dist="393700" dir="2700000" algn="tl" rotWithShape="0">
                <a:prstClr val="black">
                  <a:alpha val="7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945444" y="2187247"/>
            <a:ext cx="2371844" cy="748660"/>
            <a:chOff x="874712" y="3408258"/>
            <a:chExt cx="2371844" cy="748660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E3EB1709-6D20-4440-8800-976CC5E9712E}"/>
                </a:ext>
              </a:extLst>
            </p:cNvPr>
            <p:cNvSpPr/>
            <p:nvPr/>
          </p:nvSpPr>
          <p:spPr>
            <a:xfrm>
              <a:off x="874712" y="3677812"/>
              <a:ext cx="2371844" cy="47910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CBCE2F27-1948-4AAF-B7D2-B7B4F23C2784}"/>
                </a:ext>
              </a:extLst>
            </p:cNvPr>
            <p:cNvSpPr/>
            <p:nvPr/>
          </p:nvSpPr>
          <p:spPr>
            <a:xfrm>
              <a:off x="874712" y="3408258"/>
              <a:ext cx="2241974" cy="3508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945444" y="4620423"/>
            <a:ext cx="2371844" cy="768152"/>
            <a:chOff x="874712" y="3408258"/>
            <a:chExt cx="2371844" cy="768152"/>
          </a:xfrm>
        </p:grpSpPr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E3EB1709-6D20-4440-8800-976CC5E9712E}"/>
                </a:ext>
              </a:extLst>
            </p:cNvPr>
            <p:cNvSpPr/>
            <p:nvPr/>
          </p:nvSpPr>
          <p:spPr>
            <a:xfrm>
              <a:off x="874712" y="3677812"/>
              <a:ext cx="2371844" cy="4985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CBCE2F27-1948-4AAF-B7D2-B7B4F23C2784}"/>
                </a:ext>
              </a:extLst>
            </p:cNvPr>
            <p:cNvSpPr/>
            <p:nvPr/>
          </p:nvSpPr>
          <p:spPr>
            <a:xfrm>
              <a:off x="874712" y="3408258"/>
              <a:ext cx="2241974" cy="3508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76135" y="2187247"/>
            <a:ext cx="2371844" cy="768152"/>
            <a:chOff x="874712" y="3408258"/>
            <a:chExt cx="2371844" cy="768152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E3EB1709-6D20-4440-8800-976CC5E9712E}"/>
                </a:ext>
              </a:extLst>
            </p:cNvPr>
            <p:cNvSpPr/>
            <p:nvPr/>
          </p:nvSpPr>
          <p:spPr>
            <a:xfrm>
              <a:off x="874712" y="3677812"/>
              <a:ext cx="2371844" cy="4985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CBCE2F27-1948-4AAF-B7D2-B7B4F23C2784}"/>
                </a:ext>
              </a:extLst>
            </p:cNvPr>
            <p:cNvSpPr/>
            <p:nvPr/>
          </p:nvSpPr>
          <p:spPr>
            <a:xfrm>
              <a:off x="1004582" y="3408258"/>
              <a:ext cx="2241974" cy="3508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76135" y="4620423"/>
            <a:ext cx="2371844" cy="768152"/>
            <a:chOff x="874712" y="3408258"/>
            <a:chExt cx="2371844" cy="768152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E3EB1709-6D20-4440-8800-976CC5E9712E}"/>
                </a:ext>
              </a:extLst>
            </p:cNvPr>
            <p:cNvSpPr/>
            <p:nvPr/>
          </p:nvSpPr>
          <p:spPr>
            <a:xfrm>
              <a:off x="874712" y="3677812"/>
              <a:ext cx="2371844" cy="4985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CBCE2F27-1948-4AAF-B7D2-B7B4F23C2784}"/>
                </a:ext>
              </a:extLst>
            </p:cNvPr>
            <p:cNvSpPr/>
            <p:nvPr/>
          </p:nvSpPr>
          <p:spPr>
            <a:xfrm>
              <a:off x="1004582" y="3408258"/>
              <a:ext cx="2241974" cy="3508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56" name="Text Box 4">
            <a:extLst>
              <a:ext uri="{FF2B5EF4-FFF2-40B4-BE49-F238E27FC236}">
                <a16:creationId xmlns:a16="http://schemas.microsoft.com/office/drawing/2014/main" id="{C10771AE-1E62-4FA3-8A23-85730221ED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1" y="384176"/>
            <a:ext cx="4602542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3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69" name="Text Box 5">
            <a:extLst>
              <a:ext uri="{FF2B5EF4-FFF2-40B4-BE49-F238E27FC236}">
                <a16:creationId xmlns:a16="http://schemas.microsoft.com/office/drawing/2014/main" id="{DF91AC1E-56CE-4BED-A8BD-188DB50813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5" y="771526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3329641926"/>
      </p:ext>
    </p:extLst>
  </p:cSld>
  <p:clrMapOvr>
    <a:masterClrMapping/>
  </p:clrMapOvr>
  <p:transition spd="slow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3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3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34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35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/>
          <p:bldP spid="6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/>
          <p:bldP spid="69" grpId="0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B847CD14-312E-4F5E-9DDA-16C67DFC9CF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64" b="25200"/>
          <a:stretch/>
        </p:blipFill>
        <p:spPr>
          <a:xfrm>
            <a:off x="0" y="914400"/>
            <a:ext cx="5110233" cy="5943600"/>
          </a:xfrm>
          <a:prstGeom prst="rect">
            <a:avLst/>
          </a:prstGeom>
        </p:spPr>
      </p:pic>
      <p:sp>
        <p:nvSpPr>
          <p:cNvPr id="32" name="原创设计师QQ598969553        _13">
            <a:extLst>
              <a:ext uri="{FF2B5EF4-FFF2-40B4-BE49-F238E27FC236}">
                <a16:creationId xmlns:a16="http://schemas.microsoft.com/office/drawing/2014/main" id="{75C75108-B01C-4331-9DC3-732375667AC8}"/>
              </a:ext>
            </a:extLst>
          </p:cNvPr>
          <p:cNvSpPr txBox="1"/>
          <p:nvPr/>
        </p:nvSpPr>
        <p:spPr>
          <a:xfrm>
            <a:off x="4524758" y="1685066"/>
            <a:ext cx="6736824" cy="1200314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谢谢您的观看</a:t>
            </a:r>
          </a:p>
        </p:txBody>
      </p:sp>
      <p:sp>
        <p:nvSpPr>
          <p:cNvPr id="33" name="原创设计师QQ598969553        _14">
            <a:extLst>
              <a:ext uri="{FF2B5EF4-FFF2-40B4-BE49-F238E27FC236}">
                <a16:creationId xmlns:a16="http://schemas.microsoft.com/office/drawing/2014/main" id="{39A401C4-4EBF-4D87-806E-65939438247A}"/>
              </a:ext>
            </a:extLst>
          </p:cNvPr>
          <p:cNvSpPr txBox="1"/>
          <p:nvPr/>
        </p:nvSpPr>
        <p:spPr>
          <a:xfrm>
            <a:off x="6101373" y="3957145"/>
            <a:ext cx="35931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公司介绍   产品宣传   品牌展示   企业文化 </a:t>
            </a:r>
          </a:p>
        </p:txBody>
      </p:sp>
      <p:sp>
        <p:nvSpPr>
          <p:cNvPr id="34" name="原创设计师QQ598969553        _19">
            <a:extLst>
              <a:ext uri="{FF2B5EF4-FFF2-40B4-BE49-F238E27FC236}">
                <a16:creationId xmlns:a16="http://schemas.microsoft.com/office/drawing/2014/main" id="{5B5FC090-EA5E-40C6-9B4C-0CC36DE6166D}"/>
              </a:ext>
            </a:extLst>
          </p:cNvPr>
          <p:cNvSpPr/>
          <p:nvPr/>
        </p:nvSpPr>
        <p:spPr>
          <a:xfrm>
            <a:off x="4942580" y="3051363"/>
            <a:ext cx="5910688" cy="69334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gradFill flip="none" rotWithShape="1">
              <a:gsLst>
                <a:gs pos="0">
                  <a:srgbClr val="BE309C">
                    <a:lumMod val="5000"/>
                    <a:lumOff val="95000"/>
                  </a:srgbClr>
                </a:gs>
                <a:gs pos="100000">
                  <a:sysClr val="window" lastClr="FFFFFF">
                    <a:lumMod val="65000"/>
                  </a:sysClr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innerShdw blurRad="127000" dist="88900" dir="18900000">
              <a:prstClr val="black">
                <a:alpha val="38000"/>
              </a:prstClr>
            </a:innerShdw>
          </a:effectLst>
        </p:spPr>
        <p:txBody>
          <a:bodyPr anchor="ctr"/>
          <a:lstStyle/>
          <a:p>
            <a:pPr algn="ctr"/>
            <a:endParaRPr lang="zh-CN" altLang="en-US" sz="24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5" name="原创设计师QQ598969553        _20">
            <a:extLst>
              <a:ext uri="{FF2B5EF4-FFF2-40B4-BE49-F238E27FC236}">
                <a16:creationId xmlns:a16="http://schemas.microsoft.com/office/drawing/2014/main" id="{D59589C0-4361-44C1-B00A-2817DBE6FFF5}"/>
              </a:ext>
            </a:extLst>
          </p:cNvPr>
          <p:cNvSpPr/>
          <p:nvPr/>
        </p:nvSpPr>
        <p:spPr>
          <a:xfrm>
            <a:off x="4942585" y="3029595"/>
            <a:ext cx="5910689" cy="720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12700" cap="flat" cmpd="sng" algn="ctr">
            <a:gradFill flip="none" rotWithShape="1">
              <a:gsLst>
                <a:gs pos="0">
                  <a:srgbClr val="BE309C">
                    <a:lumMod val="5000"/>
                    <a:lumOff val="95000"/>
                  </a:srgbClr>
                </a:gs>
                <a:gs pos="100000">
                  <a:sysClr val="window" lastClr="FFFFFF">
                    <a:lumMod val="65000"/>
                  </a:sysClr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innerShdw blurRad="127000" dist="88900" dir="18900000">
              <a:prstClr val="black">
                <a:alpha val="30000"/>
              </a:prstClr>
            </a:innerShdw>
          </a:effectLst>
        </p:spPr>
        <p:txBody>
          <a:bodyPr anchor="ctr"/>
          <a:lstStyle/>
          <a:p>
            <a:pPr algn="ctr"/>
            <a:endParaRPr lang="zh-CN" altLang="en-US" sz="24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6" name="原创设计师QQ598969553        _21">
            <a:extLst>
              <a:ext uri="{FF2B5EF4-FFF2-40B4-BE49-F238E27FC236}">
                <a16:creationId xmlns:a16="http://schemas.microsoft.com/office/drawing/2014/main" id="{1F0DA2F4-B9E2-4B84-8E8B-00AF39C91B23}"/>
              </a:ext>
            </a:extLst>
          </p:cNvPr>
          <p:cNvSpPr txBox="1"/>
          <p:nvPr/>
        </p:nvSpPr>
        <p:spPr>
          <a:xfrm>
            <a:off x="5461560" y="3137107"/>
            <a:ext cx="437285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这里输入您公司的名称</a:t>
            </a:r>
          </a:p>
        </p:txBody>
      </p:sp>
      <p:sp>
        <p:nvSpPr>
          <p:cNvPr id="37" name="原创设计师QQ598969553        _22">
            <a:extLst>
              <a:ext uri="{FF2B5EF4-FFF2-40B4-BE49-F238E27FC236}">
                <a16:creationId xmlns:a16="http://schemas.microsoft.com/office/drawing/2014/main" id="{A626131A-1039-4192-915A-5C0726EA2DB1}"/>
              </a:ext>
            </a:extLst>
          </p:cNvPr>
          <p:cNvSpPr/>
          <p:nvPr/>
        </p:nvSpPr>
        <p:spPr>
          <a:xfrm>
            <a:off x="4924884" y="3017571"/>
            <a:ext cx="972495" cy="75112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2700000" scaled="0"/>
          </a:gradFill>
          <a:ln w="22225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50800" dist="38100" dir="2700000" sx="97000" sy="97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pic>
        <p:nvPicPr>
          <p:cNvPr id="38" name="原创设计师QQ598969553        _23">
            <a:extLst>
              <a:ext uri="{FF2B5EF4-FFF2-40B4-BE49-F238E27FC236}">
                <a16:creationId xmlns:a16="http://schemas.microsoft.com/office/drawing/2014/main" id="{664CAB10-645E-4F43-8C05-251F8B77618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4865" y="3321801"/>
            <a:ext cx="1238093" cy="3536199"/>
          </a:xfrm>
          <a:prstGeom prst="rect">
            <a:avLst/>
          </a:prstGeom>
        </p:spPr>
      </p:pic>
      <p:grpSp>
        <p:nvGrpSpPr>
          <p:cNvPr id="39" name="原创设计师QQ598969553        _24">
            <a:extLst>
              <a:ext uri="{FF2B5EF4-FFF2-40B4-BE49-F238E27FC236}">
                <a16:creationId xmlns:a16="http://schemas.microsoft.com/office/drawing/2014/main" id="{913C0A12-57A2-4B89-940E-169970B764BA}"/>
              </a:ext>
            </a:extLst>
          </p:cNvPr>
          <p:cNvGrpSpPr/>
          <p:nvPr/>
        </p:nvGrpSpPr>
        <p:grpSpPr>
          <a:xfrm>
            <a:off x="8361550" y="5788505"/>
            <a:ext cx="480053" cy="474507"/>
            <a:chOff x="1832104" y="1592340"/>
            <a:chExt cx="360040" cy="355880"/>
          </a:xfrm>
        </p:grpSpPr>
        <p:sp>
          <p:nvSpPr>
            <p:cNvPr id="40" name="MH_Other_4">
              <a:extLst>
                <a:ext uri="{FF2B5EF4-FFF2-40B4-BE49-F238E27FC236}">
                  <a16:creationId xmlns:a16="http://schemas.microsoft.com/office/drawing/2014/main" id="{1E815D6D-B509-4641-B3D3-3AC4780BDD6E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832104" y="1592340"/>
              <a:ext cx="360040" cy="35588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143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2400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41" name="MH_Other_9">
              <a:extLst>
                <a:ext uri="{FF2B5EF4-FFF2-40B4-BE49-F238E27FC236}">
                  <a16:creationId xmlns:a16="http://schemas.microsoft.com/office/drawing/2014/main" id="{8715FC1F-34DA-4C86-B14B-70AE7A332249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868124" y="1626280"/>
              <a:ext cx="288000" cy="28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25400" dist="50800" dir="186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32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2" name="KSO_Shape">
              <a:extLst>
                <a:ext uri="{FF2B5EF4-FFF2-40B4-BE49-F238E27FC236}">
                  <a16:creationId xmlns:a16="http://schemas.microsoft.com/office/drawing/2014/main" id="{CB8876F1-5500-40DE-8D60-7CC5C2A84C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2124" y="1680280"/>
              <a:ext cx="180000" cy="180000"/>
            </a:xfrm>
            <a:custGeom>
              <a:avLst/>
              <a:gdLst>
                <a:gd name="T0" fmla="*/ 2147483646 w 4409"/>
                <a:gd name="T1" fmla="*/ 2147483646 h 4408"/>
                <a:gd name="T2" fmla="*/ 2147483646 w 4409"/>
                <a:gd name="T3" fmla="*/ 2147483646 h 4408"/>
                <a:gd name="T4" fmla="*/ 2147483646 w 4409"/>
                <a:gd name="T5" fmla="*/ 2147483646 h 4408"/>
                <a:gd name="T6" fmla="*/ 2147483646 w 4409"/>
                <a:gd name="T7" fmla="*/ 2147483646 h 4408"/>
                <a:gd name="T8" fmla="*/ 2147483646 w 4409"/>
                <a:gd name="T9" fmla="*/ 2147483646 h 4408"/>
                <a:gd name="T10" fmla="*/ 2147483646 w 4409"/>
                <a:gd name="T11" fmla="*/ 2147483646 h 4408"/>
                <a:gd name="T12" fmla="*/ 2147483646 w 4409"/>
                <a:gd name="T13" fmla="*/ 2147483646 h 4408"/>
                <a:gd name="T14" fmla="*/ 2147483646 w 4409"/>
                <a:gd name="T15" fmla="*/ 2147483646 h 4408"/>
                <a:gd name="T16" fmla="*/ 481718167 w 4409"/>
                <a:gd name="T17" fmla="*/ 2147483646 h 4408"/>
                <a:gd name="T18" fmla="*/ 321145301 w 4409"/>
                <a:gd name="T19" fmla="*/ 2147483646 h 4408"/>
                <a:gd name="T20" fmla="*/ 2147483646 w 4409"/>
                <a:gd name="T21" fmla="*/ 2147483646 h 4408"/>
                <a:gd name="T22" fmla="*/ 2147483646 w 4409"/>
                <a:gd name="T23" fmla="*/ 2147483646 h 4408"/>
                <a:gd name="T24" fmla="*/ 2147483646 w 4409"/>
                <a:gd name="T25" fmla="*/ 2147483646 h 4408"/>
                <a:gd name="T26" fmla="*/ 2147483646 w 4409"/>
                <a:gd name="T27" fmla="*/ 2147483646 h 4408"/>
                <a:gd name="T28" fmla="*/ 2147483646 w 4409"/>
                <a:gd name="T29" fmla="*/ 2147483646 h 4408"/>
                <a:gd name="T30" fmla="*/ 2147483646 w 4409"/>
                <a:gd name="T31" fmla="*/ 2147483646 h 4408"/>
                <a:gd name="T32" fmla="*/ 2147483646 w 4409"/>
                <a:gd name="T33" fmla="*/ 2147483646 h 4408"/>
                <a:gd name="T34" fmla="*/ 2147483646 w 4409"/>
                <a:gd name="T35" fmla="*/ 2147483646 h 4408"/>
                <a:gd name="T36" fmla="*/ 2147483646 w 4409"/>
                <a:gd name="T37" fmla="*/ 2147483646 h 4408"/>
                <a:gd name="T38" fmla="*/ 2147483646 w 4409"/>
                <a:gd name="T39" fmla="*/ 2147483646 h 4408"/>
                <a:gd name="T40" fmla="*/ 2147483646 w 4409"/>
                <a:gd name="T41" fmla="*/ 2147483646 h 4408"/>
                <a:gd name="T42" fmla="*/ 2147483646 w 4409"/>
                <a:gd name="T43" fmla="*/ 2147483646 h 4408"/>
                <a:gd name="T44" fmla="*/ 2147483646 w 4409"/>
                <a:gd name="T45" fmla="*/ 2147483646 h 4408"/>
                <a:gd name="T46" fmla="*/ 2147483646 w 4409"/>
                <a:gd name="T47" fmla="*/ 2147483646 h 4408"/>
                <a:gd name="T48" fmla="*/ 2147483646 w 4409"/>
                <a:gd name="T49" fmla="*/ 2147483646 h 4408"/>
                <a:gd name="T50" fmla="*/ 2147483646 w 4409"/>
                <a:gd name="T51" fmla="*/ 2147483646 h 4408"/>
                <a:gd name="T52" fmla="*/ 2147483646 w 4409"/>
                <a:gd name="T53" fmla="*/ 2147483646 h 4408"/>
                <a:gd name="T54" fmla="*/ 2147483646 w 4409"/>
                <a:gd name="T55" fmla="*/ 2147483646 h 4408"/>
                <a:gd name="T56" fmla="*/ 2147483646 w 4409"/>
                <a:gd name="T57" fmla="*/ 2147483646 h 4408"/>
                <a:gd name="T58" fmla="*/ 2147483646 w 4409"/>
                <a:gd name="T59" fmla="*/ 2147483646 h 4408"/>
                <a:gd name="T60" fmla="*/ 2147483646 w 4409"/>
                <a:gd name="T61" fmla="*/ 2147483646 h 4408"/>
                <a:gd name="T62" fmla="*/ 2147483646 w 4409"/>
                <a:gd name="T63" fmla="*/ 2147483646 h 4408"/>
                <a:gd name="T64" fmla="*/ 2147483646 w 4409"/>
                <a:gd name="T65" fmla="*/ 2147483646 h 4408"/>
                <a:gd name="T66" fmla="*/ 2147483646 w 4409"/>
                <a:gd name="T67" fmla="*/ 2147483646 h 4408"/>
                <a:gd name="T68" fmla="*/ 2147483646 w 4409"/>
                <a:gd name="T69" fmla="*/ 2147483646 h 4408"/>
                <a:gd name="T70" fmla="*/ 2147483646 w 4409"/>
                <a:gd name="T71" fmla="*/ 2147483646 h 4408"/>
                <a:gd name="T72" fmla="*/ 2147483646 w 4409"/>
                <a:gd name="T73" fmla="*/ 2147483646 h 4408"/>
                <a:gd name="T74" fmla="*/ 2147483646 w 4409"/>
                <a:gd name="T75" fmla="*/ 2147483646 h 4408"/>
                <a:gd name="T76" fmla="*/ 2147483646 w 4409"/>
                <a:gd name="T77" fmla="*/ 2147483646 h 4408"/>
                <a:gd name="T78" fmla="*/ 2147483646 w 4409"/>
                <a:gd name="T79" fmla="*/ 2147483646 h 4408"/>
                <a:gd name="T80" fmla="*/ 2147483646 w 4409"/>
                <a:gd name="T81" fmla="*/ 2147483646 h 4408"/>
                <a:gd name="T82" fmla="*/ 2147483646 w 4409"/>
                <a:gd name="T83" fmla="*/ 2147483646 h 4408"/>
                <a:gd name="T84" fmla="*/ 2147483646 w 4409"/>
                <a:gd name="T85" fmla="*/ 2147483646 h 4408"/>
                <a:gd name="T86" fmla="*/ 2147483646 w 4409"/>
                <a:gd name="T87" fmla="*/ 2147483646 h 4408"/>
                <a:gd name="T88" fmla="*/ 2147483646 w 4409"/>
                <a:gd name="T89" fmla="*/ 2147483646 h 4408"/>
                <a:gd name="T90" fmla="*/ 2147483646 w 4409"/>
                <a:gd name="T91" fmla="*/ 2147483646 h 4408"/>
                <a:gd name="T92" fmla="*/ 2147483646 w 4409"/>
                <a:gd name="T93" fmla="*/ 2147483646 h 4408"/>
                <a:gd name="T94" fmla="*/ 2147483646 w 4409"/>
                <a:gd name="T95" fmla="*/ 2147483646 h 4408"/>
                <a:gd name="T96" fmla="*/ 2147483646 w 4409"/>
                <a:gd name="T97" fmla="*/ 2147483646 h 4408"/>
                <a:gd name="T98" fmla="*/ 2147483646 w 4409"/>
                <a:gd name="T99" fmla="*/ 2147483646 h 4408"/>
                <a:gd name="T100" fmla="*/ 2147483646 w 4409"/>
                <a:gd name="T101" fmla="*/ 2147483646 h 4408"/>
                <a:gd name="T102" fmla="*/ 2147483646 w 4409"/>
                <a:gd name="T103" fmla="*/ 2147483646 h 4408"/>
                <a:gd name="T104" fmla="*/ 2147483646 w 4409"/>
                <a:gd name="T105" fmla="*/ 2147483646 h 4408"/>
                <a:gd name="T106" fmla="*/ 2147483646 w 4409"/>
                <a:gd name="T107" fmla="*/ 2147483646 h 4408"/>
                <a:gd name="T108" fmla="*/ 2147483646 w 4409"/>
                <a:gd name="T109" fmla="*/ 2147483646 h 440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409" h="4408">
                  <a:moveTo>
                    <a:pt x="3025" y="2127"/>
                  </a:moveTo>
                  <a:lnTo>
                    <a:pt x="3025" y="2127"/>
                  </a:lnTo>
                  <a:lnTo>
                    <a:pt x="3097" y="2107"/>
                  </a:lnTo>
                  <a:lnTo>
                    <a:pt x="3179" y="2081"/>
                  </a:lnTo>
                  <a:lnTo>
                    <a:pt x="3271" y="2053"/>
                  </a:lnTo>
                  <a:lnTo>
                    <a:pt x="3375" y="2020"/>
                  </a:lnTo>
                  <a:lnTo>
                    <a:pt x="3429" y="2002"/>
                  </a:lnTo>
                  <a:lnTo>
                    <a:pt x="3481" y="1982"/>
                  </a:lnTo>
                  <a:lnTo>
                    <a:pt x="3532" y="1961"/>
                  </a:lnTo>
                  <a:lnTo>
                    <a:pt x="3580" y="1938"/>
                  </a:lnTo>
                  <a:lnTo>
                    <a:pt x="3626" y="1914"/>
                  </a:lnTo>
                  <a:lnTo>
                    <a:pt x="3672" y="1889"/>
                  </a:lnTo>
                  <a:lnTo>
                    <a:pt x="3715" y="1861"/>
                  </a:lnTo>
                  <a:lnTo>
                    <a:pt x="3756" y="1834"/>
                  </a:lnTo>
                  <a:lnTo>
                    <a:pt x="3797" y="1804"/>
                  </a:lnTo>
                  <a:lnTo>
                    <a:pt x="3834" y="1774"/>
                  </a:lnTo>
                  <a:lnTo>
                    <a:pt x="3871" y="1744"/>
                  </a:lnTo>
                  <a:lnTo>
                    <a:pt x="3906" y="1711"/>
                  </a:lnTo>
                  <a:lnTo>
                    <a:pt x="3940" y="1679"/>
                  </a:lnTo>
                  <a:lnTo>
                    <a:pt x="3971" y="1644"/>
                  </a:lnTo>
                  <a:lnTo>
                    <a:pt x="4002" y="1610"/>
                  </a:lnTo>
                  <a:lnTo>
                    <a:pt x="4031" y="1575"/>
                  </a:lnTo>
                  <a:lnTo>
                    <a:pt x="4059" y="1539"/>
                  </a:lnTo>
                  <a:lnTo>
                    <a:pt x="4085" y="1502"/>
                  </a:lnTo>
                  <a:lnTo>
                    <a:pt x="4110" y="1466"/>
                  </a:lnTo>
                  <a:lnTo>
                    <a:pt x="4134" y="1428"/>
                  </a:lnTo>
                  <a:lnTo>
                    <a:pt x="4157" y="1390"/>
                  </a:lnTo>
                  <a:lnTo>
                    <a:pt x="4177" y="1351"/>
                  </a:lnTo>
                  <a:lnTo>
                    <a:pt x="4198" y="1312"/>
                  </a:lnTo>
                  <a:lnTo>
                    <a:pt x="4217" y="1274"/>
                  </a:lnTo>
                  <a:lnTo>
                    <a:pt x="4234" y="1235"/>
                  </a:lnTo>
                  <a:lnTo>
                    <a:pt x="4251" y="1196"/>
                  </a:lnTo>
                  <a:lnTo>
                    <a:pt x="4267" y="1156"/>
                  </a:lnTo>
                  <a:lnTo>
                    <a:pt x="4281" y="1117"/>
                  </a:lnTo>
                  <a:lnTo>
                    <a:pt x="4295" y="1078"/>
                  </a:lnTo>
                  <a:lnTo>
                    <a:pt x="4307" y="1039"/>
                  </a:lnTo>
                  <a:lnTo>
                    <a:pt x="4319" y="1000"/>
                  </a:lnTo>
                  <a:lnTo>
                    <a:pt x="4329" y="961"/>
                  </a:lnTo>
                  <a:lnTo>
                    <a:pt x="4340" y="923"/>
                  </a:lnTo>
                  <a:lnTo>
                    <a:pt x="4349" y="884"/>
                  </a:lnTo>
                  <a:lnTo>
                    <a:pt x="4357" y="847"/>
                  </a:lnTo>
                  <a:lnTo>
                    <a:pt x="4365" y="809"/>
                  </a:lnTo>
                  <a:lnTo>
                    <a:pt x="4377" y="736"/>
                  </a:lnTo>
                  <a:lnTo>
                    <a:pt x="4387" y="665"/>
                  </a:lnTo>
                  <a:lnTo>
                    <a:pt x="4395" y="598"/>
                  </a:lnTo>
                  <a:lnTo>
                    <a:pt x="4401" y="534"/>
                  </a:lnTo>
                  <a:lnTo>
                    <a:pt x="4405" y="474"/>
                  </a:lnTo>
                  <a:lnTo>
                    <a:pt x="4407" y="418"/>
                  </a:lnTo>
                  <a:lnTo>
                    <a:pt x="4409" y="367"/>
                  </a:lnTo>
                  <a:lnTo>
                    <a:pt x="4409" y="321"/>
                  </a:lnTo>
                  <a:lnTo>
                    <a:pt x="4409" y="281"/>
                  </a:lnTo>
                  <a:lnTo>
                    <a:pt x="4407" y="247"/>
                  </a:lnTo>
                  <a:lnTo>
                    <a:pt x="4404" y="201"/>
                  </a:lnTo>
                  <a:lnTo>
                    <a:pt x="4403" y="183"/>
                  </a:lnTo>
                  <a:lnTo>
                    <a:pt x="3786" y="183"/>
                  </a:lnTo>
                  <a:lnTo>
                    <a:pt x="3491" y="183"/>
                  </a:lnTo>
                  <a:lnTo>
                    <a:pt x="3491" y="0"/>
                  </a:lnTo>
                  <a:lnTo>
                    <a:pt x="919" y="0"/>
                  </a:lnTo>
                  <a:lnTo>
                    <a:pt x="919" y="183"/>
                  </a:lnTo>
                  <a:lnTo>
                    <a:pt x="624" y="183"/>
                  </a:lnTo>
                  <a:lnTo>
                    <a:pt x="6" y="183"/>
                  </a:lnTo>
                  <a:lnTo>
                    <a:pt x="5" y="201"/>
                  </a:lnTo>
                  <a:lnTo>
                    <a:pt x="2" y="247"/>
                  </a:lnTo>
                  <a:lnTo>
                    <a:pt x="1" y="282"/>
                  </a:lnTo>
                  <a:lnTo>
                    <a:pt x="0" y="321"/>
                  </a:lnTo>
                  <a:lnTo>
                    <a:pt x="1" y="367"/>
                  </a:lnTo>
                  <a:lnTo>
                    <a:pt x="2" y="419"/>
                  </a:lnTo>
                  <a:lnTo>
                    <a:pt x="4" y="475"/>
                  </a:lnTo>
                  <a:lnTo>
                    <a:pt x="8" y="535"/>
                  </a:lnTo>
                  <a:lnTo>
                    <a:pt x="14" y="599"/>
                  </a:lnTo>
                  <a:lnTo>
                    <a:pt x="22" y="667"/>
                  </a:lnTo>
                  <a:lnTo>
                    <a:pt x="32" y="737"/>
                  </a:lnTo>
                  <a:lnTo>
                    <a:pt x="45" y="811"/>
                  </a:lnTo>
                  <a:lnTo>
                    <a:pt x="52" y="848"/>
                  </a:lnTo>
                  <a:lnTo>
                    <a:pt x="61" y="886"/>
                  </a:lnTo>
                  <a:lnTo>
                    <a:pt x="69" y="924"/>
                  </a:lnTo>
                  <a:lnTo>
                    <a:pt x="79" y="962"/>
                  </a:lnTo>
                  <a:lnTo>
                    <a:pt x="91" y="1002"/>
                  </a:lnTo>
                  <a:lnTo>
                    <a:pt x="102" y="1041"/>
                  </a:lnTo>
                  <a:lnTo>
                    <a:pt x="115" y="1080"/>
                  </a:lnTo>
                  <a:lnTo>
                    <a:pt x="128" y="1120"/>
                  </a:lnTo>
                  <a:lnTo>
                    <a:pt x="142" y="1158"/>
                  </a:lnTo>
                  <a:lnTo>
                    <a:pt x="159" y="1198"/>
                  </a:lnTo>
                  <a:lnTo>
                    <a:pt x="175" y="1237"/>
                  </a:lnTo>
                  <a:lnTo>
                    <a:pt x="193" y="1276"/>
                  </a:lnTo>
                  <a:lnTo>
                    <a:pt x="211" y="1315"/>
                  </a:lnTo>
                  <a:lnTo>
                    <a:pt x="232" y="1354"/>
                  </a:lnTo>
                  <a:lnTo>
                    <a:pt x="253" y="1392"/>
                  </a:lnTo>
                  <a:lnTo>
                    <a:pt x="275" y="1430"/>
                  </a:lnTo>
                  <a:lnTo>
                    <a:pt x="299" y="1468"/>
                  </a:lnTo>
                  <a:lnTo>
                    <a:pt x="324" y="1504"/>
                  </a:lnTo>
                  <a:lnTo>
                    <a:pt x="350" y="1541"/>
                  </a:lnTo>
                  <a:lnTo>
                    <a:pt x="378" y="1577"/>
                  </a:lnTo>
                  <a:lnTo>
                    <a:pt x="407" y="1612"/>
                  </a:lnTo>
                  <a:lnTo>
                    <a:pt x="438" y="1646"/>
                  </a:lnTo>
                  <a:lnTo>
                    <a:pt x="470" y="1681"/>
                  </a:lnTo>
                  <a:lnTo>
                    <a:pt x="503" y="1713"/>
                  </a:lnTo>
                  <a:lnTo>
                    <a:pt x="538" y="1746"/>
                  </a:lnTo>
                  <a:lnTo>
                    <a:pt x="574" y="1776"/>
                  </a:lnTo>
                  <a:lnTo>
                    <a:pt x="613" y="1806"/>
                  </a:lnTo>
                  <a:lnTo>
                    <a:pt x="653" y="1835"/>
                  </a:lnTo>
                  <a:lnTo>
                    <a:pt x="694" y="1863"/>
                  </a:lnTo>
                  <a:lnTo>
                    <a:pt x="738" y="1890"/>
                  </a:lnTo>
                  <a:lnTo>
                    <a:pt x="782" y="1915"/>
                  </a:lnTo>
                  <a:lnTo>
                    <a:pt x="829" y="1939"/>
                  </a:lnTo>
                  <a:lnTo>
                    <a:pt x="878" y="1962"/>
                  </a:lnTo>
                  <a:lnTo>
                    <a:pt x="928" y="1983"/>
                  </a:lnTo>
                  <a:lnTo>
                    <a:pt x="981" y="2002"/>
                  </a:lnTo>
                  <a:lnTo>
                    <a:pt x="1035" y="2020"/>
                  </a:lnTo>
                  <a:lnTo>
                    <a:pt x="1137" y="2053"/>
                  </a:lnTo>
                  <a:lnTo>
                    <a:pt x="1230" y="2080"/>
                  </a:lnTo>
                  <a:lnTo>
                    <a:pt x="1311" y="2105"/>
                  </a:lnTo>
                  <a:lnTo>
                    <a:pt x="1384" y="2125"/>
                  </a:lnTo>
                  <a:lnTo>
                    <a:pt x="1417" y="2164"/>
                  </a:lnTo>
                  <a:lnTo>
                    <a:pt x="1452" y="2203"/>
                  </a:lnTo>
                  <a:lnTo>
                    <a:pt x="1488" y="2241"/>
                  </a:lnTo>
                  <a:lnTo>
                    <a:pt x="1525" y="2275"/>
                  </a:lnTo>
                  <a:lnTo>
                    <a:pt x="1562" y="2309"/>
                  </a:lnTo>
                  <a:lnTo>
                    <a:pt x="1600" y="2340"/>
                  </a:lnTo>
                  <a:lnTo>
                    <a:pt x="1639" y="2370"/>
                  </a:lnTo>
                  <a:lnTo>
                    <a:pt x="1679" y="2398"/>
                  </a:lnTo>
                  <a:lnTo>
                    <a:pt x="1720" y="2424"/>
                  </a:lnTo>
                  <a:lnTo>
                    <a:pt x="1761" y="2449"/>
                  </a:lnTo>
                  <a:lnTo>
                    <a:pt x="1803" y="2471"/>
                  </a:lnTo>
                  <a:lnTo>
                    <a:pt x="1845" y="2490"/>
                  </a:lnTo>
                  <a:lnTo>
                    <a:pt x="1888" y="2508"/>
                  </a:lnTo>
                  <a:lnTo>
                    <a:pt x="1933" y="2525"/>
                  </a:lnTo>
                  <a:lnTo>
                    <a:pt x="1976" y="2538"/>
                  </a:lnTo>
                  <a:lnTo>
                    <a:pt x="2021" y="2549"/>
                  </a:lnTo>
                  <a:lnTo>
                    <a:pt x="2021" y="3864"/>
                  </a:lnTo>
                  <a:lnTo>
                    <a:pt x="1963" y="3868"/>
                  </a:lnTo>
                  <a:lnTo>
                    <a:pt x="1906" y="3873"/>
                  </a:lnTo>
                  <a:lnTo>
                    <a:pt x="1850" y="3880"/>
                  </a:lnTo>
                  <a:lnTo>
                    <a:pt x="1795" y="3887"/>
                  </a:lnTo>
                  <a:lnTo>
                    <a:pt x="1741" y="3895"/>
                  </a:lnTo>
                  <a:lnTo>
                    <a:pt x="1688" y="3904"/>
                  </a:lnTo>
                  <a:lnTo>
                    <a:pt x="1636" y="3915"/>
                  </a:lnTo>
                  <a:lnTo>
                    <a:pt x="1587" y="3926"/>
                  </a:lnTo>
                  <a:lnTo>
                    <a:pt x="1537" y="3939"/>
                  </a:lnTo>
                  <a:lnTo>
                    <a:pt x="1489" y="3951"/>
                  </a:lnTo>
                  <a:lnTo>
                    <a:pt x="1444" y="3965"/>
                  </a:lnTo>
                  <a:lnTo>
                    <a:pt x="1399" y="3980"/>
                  </a:lnTo>
                  <a:lnTo>
                    <a:pt x="1355" y="3995"/>
                  </a:lnTo>
                  <a:lnTo>
                    <a:pt x="1314" y="4012"/>
                  </a:lnTo>
                  <a:lnTo>
                    <a:pt x="1274" y="4029"/>
                  </a:lnTo>
                  <a:lnTo>
                    <a:pt x="1237" y="4046"/>
                  </a:lnTo>
                  <a:lnTo>
                    <a:pt x="1200" y="4065"/>
                  </a:lnTo>
                  <a:lnTo>
                    <a:pt x="1166" y="4085"/>
                  </a:lnTo>
                  <a:lnTo>
                    <a:pt x="1134" y="4104"/>
                  </a:lnTo>
                  <a:lnTo>
                    <a:pt x="1104" y="4124"/>
                  </a:lnTo>
                  <a:lnTo>
                    <a:pt x="1076" y="4146"/>
                  </a:lnTo>
                  <a:lnTo>
                    <a:pt x="1049" y="4167"/>
                  </a:lnTo>
                  <a:lnTo>
                    <a:pt x="1026" y="4189"/>
                  </a:lnTo>
                  <a:lnTo>
                    <a:pt x="1004" y="4211"/>
                  </a:lnTo>
                  <a:lnTo>
                    <a:pt x="984" y="4235"/>
                  </a:lnTo>
                  <a:lnTo>
                    <a:pt x="968" y="4259"/>
                  </a:lnTo>
                  <a:lnTo>
                    <a:pt x="953" y="4282"/>
                  </a:lnTo>
                  <a:lnTo>
                    <a:pt x="947" y="4295"/>
                  </a:lnTo>
                  <a:lnTo>
                    <a:pt x="941" y="4307"/>
                  </a:lnTo>
                  <a:lnTo>
                    <a:pt x="936" y="4320"/>
                  </a:lnTo>
                  <a:lnTo>
                    <a:pt x="931" y="4332"/>
                  </a:lnTo>
                  <a:lnTo>
                    <a:pt x="927" y="4344"/>
                  </a:lnTo>
                  <a:lnTo>
                    <a:pt x="924" y="4358"/>
                  </a:lnTo>
                  <a:lnTo>
                    <a:pt x="922" y="4370"/>
                  </a:lnTo>
                  <a:lnTo>
                    <a:pt x="920" y="4383"/>
                  </a:lnTo>
                  <a:lnTo>
                    <a:pt x="919" y="4396"/>
                  </a:lnTo>
                  <a:lnTo>
                    <a:pt x="919" y="4408"/>
                  </a:lnTo>
                  <a:lnTo>
                    <a:pt x="3491" y="4408"/>
                  </a:lnTo>
                  <a:lnTo>
                    <a:pt x="3491" y="4396"/>
                  </a:lnTo>
                  <a:lnTo>
                    <a:pt x="3490" y="4383"/>
                  </a:lnTo>
                  <a:lnTo>
                    <a:pt x="3488" y="4370"/>
                  </a:lnTo>
                  <a:lnTo>
                    <a:pt x="3486" y="4358"/>
                  </a:lnTo>
                  <a:lnTo>
                    <a:pt x="3482" y="4344"/>
                  </a:lnTo>
                  <a:lnTo>
                    <a:pt x="3478" y="4332"/>
                  </a:lnTo>
                  <a:lnTo>
                    <a:pt x="3474" y="4320"/>
                  </a:lnTo>
                  <a:lnTo>
                    <a:pt x="3469" y="4307"/>
                  </a:lnTo>
                  <a:lnTo>
                    <a:pt x="3463" y="4295"/>
                  </a:lnTo>
                  <a:lnTo>
                    <a:pt x="3457" y="4282"/>
                  </a:lnTo>
                  <a:lnTo>
                    <a:pt x="3443" y="4259"/>
                  </a:lnTo>
                  <a:lnTo>
                    <a:pt x="3426" y="4235"/>
                  </a:lnTo>
                  <a:lnTo>
                    <a:pt x="3406" y="4211"/>
                  </a:lnTo>
                  <a:lnTo>
                    <a:pt x="3384" y="4189"/>
                  </a:lnTo>
                  <a:lnTo>
                    <a:pt x="3361" y="4167"/>
                  </a:lnTo>
                  <a:lnTo>
                    <a:pt x="3334" y="4146"/>
                  </a:lnTo>
                  <a:lnTo>
                    <a:pt x="3306" y="4124"/>
                  </a:lnTo>
                  <a:lnTo>
                    <a:pt x="3276" y="4104"/>
                  </a:lnTo>
                  <a:lnTo>
                    <a:pt x="3244" y="4085"/>
                  </a:lnTo>
                  <a:lnTo>
                    <a:pt x="3210" y="4065"/>
                  </a:lnTo>
                  <a:lnTo>
                    <a:pt x="3173" y="4046"/>
                  </a:lnTo>
                  <a:lnTo>
                    <a:pt x="3136" y="4029"/>
                  </a:lnTo>
                  <a:lnTo>
                    <a:pt x="3096" y="4012"/>
                  </a:lnTo>
                  <a:lnTo>
                    <a:pt x="3054" y="3995"/>
                  </a:lnTo>
                  <a:lnTo>
                    <a:pt x="3011" y="3980"/>
                  </a:lnTo>
                  <a:lnTo>
                    <a:pt x="2966" y="3965"/>
                  </a:lnTo>
                  <a:lnTo>
                    <a:pt x="2921" y="3951"/>
                  </a:lnTo>
                  <a:lnTo>
                    <a:pt x="2873" y="3939"/>
                  </a:lnTo>
                  <a:lnTo>
                    <a:pt x="2823" y="3926"/>
                  </a:lnTo>
                  <a:lnTo>
                    <a:pt x="2773" y="3915"/>
                  </a:lnTo>
                  <a:lnTo>
                    <a:pt x="2722" y="3904"/>
                  </a:lnTo>
                  <a:lnTo>
                    <a:pt x="2669" y="3895"/>
                  </a:lnTo>
                  <a:lnTo>
                    <a:pt x="2615" y="3887"/>
                  </a:lnTo>
                  <a:lnTo>
                    <a:pt x="2559" y="3880"/>
                  </a:lnTo>
                  <a:lnTo>
                    <a:pt x="2504" y="3873"/>
                  </a:lnTo>
                  <a:lnTo>
                    <a:pt x="2447" y="3868"/>
                  </a:lnTo>
                  <a:lnTo>
                    <a:pt x="2389" y="3864"/>
                  </a:lnTo>
                  <a:lnTo>
                    <a:pt x="2389" y="2549"/>
                  </a:lnTo>
                  <a:lnTo>
                    <a:pt x="2434" y="2538"/>
                  </a:lnTo>
                  <a:lnTo>
                    <a:pt x="2477" y="2525"/>
                  </a:lnTo>
                  <a:lnTo>
                    <a:pt x="2521" y="2508"/>
                  </a:lnTo>
                  <a:lnTo>
                    <a:pt x="2565" y="2491"/>
                  </a:lnTo>
                  <a:lnTo>
                    <a:pt x="2607" y="2471"/>
                  </a:lnTo>
                  <a:lnTo>
                    <a:pt x="2649" y="2449"/>
                  </a:lnTo>
                  <a:lnTo>
                    <a:pt x="2689" y="2425"/>
                  </a:lnTo>
                  <a:lnTo>
                    <a:pt x="2730" y="2399"/>
                  </a:lnTo>
                  <a:lnTo>
                    <a:pt x="2769" y="2370"/>
                  </a:lnTo>
                  <a:lnTo>
                    <a:pt x="2809" y="2341"/>
                  </a:lnTo>
                  <a:lnTo>
                    <a:pt x="2846" y="2310"/>
                  </a:lnTo>
                  <a:lnTo>
                    <a:pt x="2884" y="2276"/>
                  </a:lnTo>
                  <a:lnTo>
                    <a:pt x="2921" y="2242"/>
                  </a:lnTo>
                  <a:lnTo>
                    <a:pt x="2956" y="2205"/>
                  </a:lnTo>
                  <a:lnTo>
                    <a:pt x="2992" y="2167"/>
                  </a:lnTo>
                  <a:lnTo>
                    <a:pt x="3025" y="2127"/>
                  </a:lnTo>
                  <a:close/>
                  <a:moveTo>
                    <a:pt x="3491" y="791"/>
                  </a:moveTo>
                  <a:lnTo>
                    <a:pt x="3491" y="367"/>
                  </a:lnTo>
                  <a:lnTo>
                    <a:pt x="3786" y="367"/>
                  </a:lnTo>
                  <a:lnTo>
                    <a:pt x="4226" y="367"/>
                  </a:lnTo>
                  <a:lnTo>
                    <a:pt x="4226" y="403"/>
                  </a:lnTo>
                  <a:lnTo>
                    <a:pt x="4225" y="441"/>
                  </a:lnTo>
                  <a:lnTo>
                    <a:pt x="4223" y="482"/>
                  </a:lnTo>
                  <a:lnTo>
                    <a:pt x="4220" y="525"/>
                  </a:lnTo>
                  <a:lnTo>
                    <a:pt x="4216" y="570"/>
                  </a:lnTo>
                  <a:lnTo>
                    <a:pt x="4211" y="617"/>
                  </a:lnTo>
                  <a:lnTo>
                    <a:pt x="4205" y="665"/>
                  </a:lnTo>
                  <a:lnTo>
                    <a:pt x="4198" y="716"/>
                  </a:lnTo>
                  <a:lnTo>
                    <a:pt x="4188" y="767"/>
                  </a:lnTo>
                  <a:lnTo>
                    <a:pt x="4177" y="819"/>
                  </a:lnTo>
                  <a:lnTo>
                    <a:pt x="4165" y="873"/>
                  </a:lnTo>
                  <a:lnTo>
                    <a:pt x="4152" y="927"/>
                  </a:lnTo>
                  <a:lnTo>
                    <a:pt x="4136" y="982"/>
                  </a:lnTo>
                  <a:lnTo>
                    <a:pt x="4117" y="1037"/>
                  </a:lnTo>
                  <a:lnTo>
                    <a:pt x="4097" y="1091"/>
                  </a:lnTo>
                  <a:lnTo>
                    <a:pt x="4075" y="1146"/>
                  </a:lnTo>
                  <a:lnTo>
                    <a:pt x="4050" y="1201"/>
                  </a:lnTo>
                  <a:lnTo>
                    <a:pt x="4037" y="1227"/>
                  </a:lnTo>
                  <a:lnTo>
                    <a:pt x="4023" y="1255"/>
                  </a:lnTo>
                  <a:lnTo>
                    <a:pt x="4009" y="1281"/>
                  </a:lnTo>
                  <a:lnTo>
                    <a:pt x="3994" y="1307"/>
                  </a:lnTo>
                  <a:lnTo>
                    <a:pt x="3977" y="1334"/>
                  </a:lnTo>
                  <a:lnTo>
                    <a:pt x="3961" y="1360"/>
                  </a:lnTo>
                  <a:lnTo>
                    <a:pt x="3944" y="1385"/>
                  </a:lnTo>
                  <a:lnTo>
                    <a:pt x="3926" y="1412"/>
                  </a:lnTo>
                  <a:lnTo>
                    <a:pt x="3907" y="1436"/>
                  </a:lnTo>
                  <a:lnTo>
                    <a:pt x="3887" y="1462"/>
                  </a:lnTo>
                  <a:lnTo>
                    <a:pt x="3867" y="1486"/>
                  </a:lnTo>
                  <a:lnTo>
                    <a:pt x="3847" y="1510"/>
                  </a:lnTo>
                  <a:lnTo>
                    <a:pt x="3824" y="1534"/>
                  </a:lnTo>
                  <a:lnTo>
                    <a:pt x="3802" y="1557"/>
                  </a:lnTo>
                  <a:lnTo>
                    <a:pt x="3779" y="1579"/>
                  </a:lnTo>
                  <a:lnTo>
                    <a:pt x="3754" y="1602"/>
                  </a:lnTo>
                  <a:lnTo>
                    <a:pt x="3729" y="1623"/>
                  </a:lnTo>
                  <a:lnTo>
                    <a:pt x="3703" y="1644"/>
                  </a:lnTo>
                  <a:lnTo>
                    <a:pt x="3676" y="1664"/>
                  </a:lnTo>
                  <a:lnTo>
                    <a:pt x="3649" y="1685"/>
                  </a:lnTo>
                  <a:lnTo>
                    <a:pt x="3619" y="1704"/>
                  </a:lnTo>
                  <a:lnTo>
                    <a:pt x="3590" y="1722"/>
                  </a:lnTo>
                  <a:lnTo>
                    <a:pt x="3560" y="1740"/>
                  </a:lnTo>
                  <a:lnTo>
                    <a:pt x="3528" y="1758"/>
                  </a:lnTo>
                  <a:lnTo>
                    <a:pt x="3496" y="1775"/>
                  </a:lnTo>
                  <a:lnTo>
                    <a:pt x="3462" y="1790"/>
                  </a:lnTo>
                  <a:lnTo>
                    <a:pt x="3428" y="1805"/>
                  </a:lnTo>
                  <a:lnTo>
                    <a:pt x="3392" y="1820"/>
                  </a:lnTo>
                  <a:lnTo>
                    <a:pt x="3357" y="1833"/>
                  </a:lnTo>
                  <a:lnTo>
                    <a:pt x="3319" y="1846"/>
                  </a:lnTo>
                  <a:lnTo>
                    <a:pt x="3192" y="1886"/>
                  </a:lnTo>
                  <a:lnTo>
                    <a:pt x="3227" y="1825"/>
                  </a:lnTo>
                  <a:lnTo>
                    <a:pt x="3258" y="1763"/>
                  </a:lnTo>
                  <a:lnTo>
                    <a:pt x="3289" y="1700"/>
                  </a:lnTo>
                  <a:lnTo>
                    <a:pt x="3317" y="1635"/>
                  </a:lnTo>
                  <a:lnTo>
                    <a:pt x="3345" y="1569"/>
                  </a:lnTo>
                  <a:lnTo>
                    <a:pt x="3369" y="1501"/>
                  </a:lnTo>
                  <a:lnTo>
                    <a:pt x="3391" y="1433"/>
                  </a:lnTo>
                  <a:lnTo>
                    <a:pt x="3411" y="1364"/>
                  </a:lnTo>
                  <a:lnTo>
                    <a:pt x="3430" y="1294"/>
                  </a:lnTo>
                  <a:lnTo>
                    <a:pt x="3446" y="1223"/>
                  </a:lnTo>
                  <a:lnTo>
                    <a:pt x="3459" y="1152"/>
                  </a:lnTo>
                  <a:lnTo>
                    <a:pt x="3470" y="1080"/>
                  </a:lnTo>
                  <a:lnTo>
                    <a:pt x="3475" y="1044"/>
                  </a:lnTo>
                  <a:lnTo>
                    <a:pt x="3479" y="1008"/>
                  </a:lnTo>
                  <a:lnTo>
                    <a:pt x="3482" y="972"/>
                  </a:lnTo>
                  <a:lnTo>
                    <a:pt x="3486" y="936"/>
                  </a:lnTo>
                  <a:lnTo>
                    <a:pt x="3488" y="900"/>
                  </a:lnTo>
                  <a:lnTo>
                    <a:pt x="3490" y="863"/>
                  </a:lnTo>
                  <a:lnTo>
                    <a:pt x="3491" y="828"/>
                  </a:lnTo>
                  <a:lnTo>
                    <a:pt x="3491" y="791"/>
                  </a:lnTo>
                  <a:close/>
                  <a:moveTo>
                    <a:pt x="1091" y="1846"/>
                  </a:moveTo>
                  <a:lnTo>
                    <a:pt x="1091" y="1846"/>
                  </a:lnTo>
                  <a:lnTo>
                    <a:pt x="1053" y="1833"/>
                  </a:lnTo>
                  <a:lnTo>
                    <a:pt x="1017" y="1820"/>
                  </a:lnTo>
                  <a:lnTo>
                    <a:pt x="981" y="1805"/>
                  </a:lnTo>
                  <a:lnTo>
                    <a:pt x="947" y="1791"/>
                  </a:lnTo>
                  <a:lnTo>
                    <a:pt x="913" y="1775"/>
                  </a:lnTo>
                  <a:lnTo>
                    <a:pt x="881" y="1759"/>
                  </a:lnTo>
                  <a:lnTo>
                    <a:pt x="849" y="1741"/>
                  </a:lnTo>
                  <a:lnTo>
                    <a:pt x="819" y="1723"/>
                  </a:lnTo>
                  <a:lnTo>
                    <a:pt x="789" y="1705"/>
                  </a:lnTo>
                  <a:lnTo>
                    <a:pt x="760" y="1686"/>
                  </a:lnTo>
                  <a:lnTo>
                    <a:pt x="733" y="1665"/>
                  </a:lnTo>
                  <a:lnTo>
                    <a:pt x="705" y="1645"/>
                  </a:lnTo>
                  <a:lnTo>
                    <a:pt x="680" y="1624"/>
                  </a:lnTo>
                  <a:lnTo>
                    <a:pt x="655" y="1603"/>
                  </a:lnTo>
                  <a:lnTo>
                    <a:pt x="630" y="1580"/>
                  </a:lnTo>
                  <a:lnTo>
                    <a:pt x="607" y="1558"/>
                  </a:lnTo>
                  <a:lnTo>
                    <a:pt x="585" y="1535"/>
                  </a:lnTo>
                  <a:lnTo>
                    <a:pt x="562" y="1511"/>
                  </a:lnTo>
                  <a:lnTo>
                    <a:pt x="541" y="1487"/>
                  </a:lnTo>
                  <a:lnTo>
                    <a:pt x="521" y="1463"/>
                  </a:lnTo>
                  <a:lnTo>
                    <a:pt x="501" y="1438"/>
                  </a:lnTo>
                  <a:lnTo>
                    <a:pt x="483" y="1413"/>
                  </a:lnTo>
                  <a:lnTo>
                    <a:pt x="465" y="1387"/>
                  </a:lnTo>
                  <a:lnTo>
                    <a:pt x="448" y="1361"/>
                  </a:lnTo>
                  <a:lnTo>
                    <a:pt x="431" y="1336"/>
                  </a:lnTo>
                  <a:lnTo>
                    <a:pt x="415" y="1309"/>
                  </a:lnTo>
                  <a:lnTo>
                    <a:pt x="400" y="1283"/>
                  </a:lnTo>
                  <a:lnTo>
                    <a:pt x="386" y="1256"/>
                  </a:lnTo>
                  <a:lnTo>
                    <a:pt x="372" y="1229"/>
                  </a:lnTo>
                  <a:lnTo>
                    <a:pt x="358" y="1202"/>
                  </a:lnTo>
                  <a:lnTo>
                    <a:pt x="334" y="1147"/>
                  </a:lnTo>
                  <a:lnTo>
                    <a:pt x="312" y="1092"/>
                  </a:lnTo>
                  <a:lnTo>
                    <a:pt x="291" y="1038"/>
                  </a:lnTo>
                  <a:lnTo>
                    <a:pt x="273" y="983"/>
                  </a:lnTo>
                  <a:lnTo>
                    <a:pt x="258" y="928"/>
                  </a:lnTo>
                  <a:lnTo>
                    <a:pt x="244" y="874"/>
                  </a:lnTo>
                  <a:lnTo>
                    <a:pt x="232" y="820"/>
                  </a:lnTo>
                  <a:lnTo>
                    <a:pt x="221" y="768"/>
                  </a:lnTo>
                  <a:lnTo>
                    <a:pt x="212" y="716"/>
                  </a:lnTo>
                  <a:lnTo>
                    <a:pt x="204" y="666"/>
                  </a:lnTo>
                  <a:lnTo>
                    <a:pt x="198" y="618"/>
                  </a:lnTo>
                  <a:lnTo>
                    <a:pt x="194" y="570"/>
                  </a:lnTo>
                  <a:lnTo>
                    <a:pt x="190" y="525"/>
                  </a:lnTo>
                  <a:lnTo>
                    <a:pt x="187" y="482"/>
                  </a:lnTo>
                  <a:lnTo>
                    <a:pt x="185" y="441"/>
                  </a:lnTo>
                  <a:lnTo>
                    <a:pt x="184" y="404"/>
                  </a:lnTo>
                  <a:lnTo>
                    <a:pt x="184" y="367"/>
                  </a:lnTo>
                  <a:lnTo>
                    <a:pt x="624" y="367"/>
                  </a:lnTo>
                  <a:lnTo>
                    <a:pt x="919" y="367"/>
                  </a:lnTo>
                  <a:lnTo>
                    <a:pt x="919" y="791"/>
                  </a:lnTo>
                  <a:lnTo>
                    <a:pt x="919" y="828"/>
                  </a:lnTo>
                  <a:lnTo>
                    <a:pt x="920" y="863"/>
                  </a:lnTo>
                  <a:lnTo>
                    <a:pt x="922" y="900"/>
                  </a:lnTo>
                  <a:lnTo>
                    <a:pt x="924" y="936"/>
                  </a:lnTo>
                  <a:lnTo>
                    <a:pt x="927" y="972"/>
                  </a:lnTo>
                  <a:lnTo>
                    <a:pt x="930" y="1008"/>
                  </a:lnTo>
                  <a:lnTo>
                    <a:pt x="935" y="1044"/>
                  </a:lnTo>
                  <a:lnTo>
                    <a:pt x="940" y="1080"/>
                  </a:lnTo>
                  <a:lnTo>
                    <a:pt x="951" y="1151"/>
                  </a:lnTo>
                  <a:lnTo>
                    <a:pt x="964" y="1223"/>
                  </a:lnTo>
                  <a:lnTo>
                    <a:pt x="980" y="1293"/>
                  </a:lnTo>
                  <a:lnTo>
                    <a:pt x="998" y="1363"/>
                  </a:lnTo>
                  <a:lnTo>
                    <a:pt x="1019" y="1432"/>
                  </a:lnTo>
                  <a:lnTo>
                    <a:pt x="1041" y="1501"/>
                  </a:lnTo>
                  <a:lnTo>
                    <a:pt x="1065" y="1568"/>
                  </a:lnTo>
                  <a:lnTo>
                    <a:pt x="1092" y="1634"/>
                  </a:lnTo>
                  <a:lnTo>
                    <a:pt x="1120" y="1699"/>
                  </a:lnTo>
                  <a:lnTo>
                    <a:pt x="1151" y="1763"/>
                  </a:lnTo>
                  <a:lnTo>
                    <a:pt x="1183" y="1825"/>
                  </a:lnTo>
                  <a:lnTo>
                    <a:pt x="1217" y="1885"/>
                  </a:lnTo>
                  <a:lnTo>
                    <a:pt x="1091" y="1846"/>
                  </a:lnTo>
                  <a:close/>
                  <a:moveTo>
                    <a:pt x="2205" y="1626"/>
                  </a:moveTo>
                  <a:lnTo>
                    <a:pt x="1637" y="2020"/>
                  </a:lnTo>
                  <a:lnTo>
                    <a:pt x="1837" y="1359"/>
                  </a:lnTo>
                  <a:lnTo>
                    <a:pt x="1287" y="940"/>
                  </a:lnTo>
                  <a:lnTo>
                    <a:pt x="1978" y="927"/>
                  </a:lnTo>
                  <a:lnTo>
                    <a:pt x="2205" y="274"/>
                  </a:lnTo>
                  <a:lnTo>
                    <a:pt x="2433" y="927"/>
                  </a:lnTo>
                  <a:lnTo>
                    <a:pt x="3123" y="940"/>
                  </a:lnTo>
                  <a:lnTo>
                    <a:pt x="2573" y="1359"/>
                  </a:lnTo>
                  <a:lnTo>
                    <a:pt x="2772" y="2020"/>
                  </a:lnTo>
                  <a:lnTo>
                    <a:pt x="2205" y="16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3" name="原创设计师QQ598969553        _25">
            <a:extLst>
              <a:ext uri="{FF2B5EF4-FFF2-40B4-BE49-F238E27FC236}">
                <a16:creationId xmlns:a16="http://schemas.microsoft.com/office/drawing/2014/main" id="{B2C292A0-A2FB-479E-A180-483ABAC69CFE}"/>
              </a:ext>
            </a:extLst>
          </p:cNvPr>
          <p:cNvGrpSpPr/>
          <p:nvPr/>
        </p:nvGrpSpPr>
        <p:grpSpPr>
          <a:xfrm>
            <a:off x="7690995" y="5788505"/>
            <a:ext cx="480053" cy="474507"/>
            <a:chOff x="6520775" y="5384610"/>
            <a:chExt cx="360040" cy="355880"/>
          </a:xfrm>
        </p:grpSpPr>
        <p:sp>
          <p:nvSpPr>
            <p:cNvPr id="44" name="MH_Other_4">
              <a:extLst>
                <a:ext uri="{FF2B5EF4-FFF2-40B4-BE49-F238E27FC236}">
                  <a16:creationId xmlns:a16="http://schemas.microsoft.com/office/drawing/2014/main" id="{01CF17E6-1957-48EB-97EF-34C65D5CE3EF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6520775" y="5384610"/>
              <a:ext cx="360040" cy="35588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143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2400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45" name="MH_Other_9">
              <a:extLst>
                <a:ext uri="{FF2B5EF4-FFF2-40B4-BE49-F238E27FC236}">
                  <a16:creationId xmlns:a16="http://schemas.microsoft.com/office/drawing/2014/main" id="{1B8EFB7A-8E27-48C3-BF1B-9BCB5DD1275C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6556795" y="5418550"/>
              <a:ext cx="288000" cy="28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25400" dist="50800" dir="186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32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6" name="KSO_Shape">
              <a:extLst>
                <a:ext uri="{FF2B5EF4-FFF2-40B4-BE49-F238E27FC236}">
                  <a16:creationId xmlns:a16="http://schemas.microsoft.com/office/drawing/2014/main" id="{092A8A28-8830-4867-AFEC-BFF6B423D85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07915" y="5454550"/>
              <a:ext cx="185760" cy="216000"/>
            </a:xfrm>
            <a:custGeom>
              <a:avLst/>
              <a:gdLst>
                <a:gd name="T0" fmla="*/ 2147483646 w 5822"/>
                <a:gd name="T1" fmla="*/ 2147483646 h 6759"/>
                <a:gd name="T2" fmla="*/ 2147483646 w 5822"/>
                <a:gd name="T3" fmla="*/ 2147483646 h 6759"/>
                <a:gd name="T4" fmla="*/ 2147483646 w 5822"/>
                <a:gd name="T5" fmla="*/ 2147483646 h 6759"/>
                <a:gd name="T6" fmla="*/ 2147483646 w 5822"/>
                <a:gd name="T7" fmla="*/ 2147483646 h 6759"/>
                <a:gd name="T8" fmla="*/ 2147483646 w 5822"/>
                <a:gd name="T9" fmla="*/ 2147483646 h 6759"/>
                <a:gd name="T10" fmla="*/ 2147483646 w 5822"/>
                <a:gd name="T11" fmla="*/ 1253760573 h 6759"/>
                <a:gd name="T12" fmla="*/ 2147483646 w 5822"/>
                <a:gd name="T13" fmla="*/ 2147483646 h 6759"/>
                <a:gd name="T14" fmla="*/ 2147483646 w 5822"/>
                <a:gd name="T15" fmla="*/ 2147483646 h 6759"/>
                <a:gd name="T16" fmla="*/ 2147483646 w 5822"/>
                <a:gd name="T17" fmla="*/ 2147483646 h 6759"/>
                <a:gd name="T18" fmla="*/ 2147483646 w 5822"/>
                <a:gd name="T19" fmla="*/ 2147483646 h 6759"/>
                <a:gd name="T20" fmla="*/ 2147483646 w 5822"/>
                <a:gd name="T21" fmla="*/ 2147483646 h 6759"/>
                <a:gd name="T22" fmla="*/ 2147483646 w 5822"/>
                <a:gd name="T23" fmla="*/ 2147483646 h 6759"/>
                <a:gd name="T24" fmla="*/ 2147483646 w 5822"/>
                <a:gd name="T25" fmla="*/ 2147483646 h 6759"/>
                <a:gd name="T26" fmla="*/ 2147483646 w 5822"/>
                <a:gd name="T27" fmla="*/ 2147483646 h 6759"/>
                <a:gd name="T28" fmla="*/ 2147483646 w 5822"/>
                <a:gd name="T29" fmla="*/ 2147483646 h 6759"/>
                <a:gd name="T30" fmla="*/ 2147483646 w 5822"/>
                <a:gd name="T31" fmla="*/ 2147483646 h 6759"/>
                <a:gd name="T32" fmla="*/ 2147483646 w 5822"/>
                <a:gd name="T33" fmla="*/ 2147483646 h 6759"/>
                <a:gd name="T34" fmla="*/ 2147483646 w 5822"/>
                <a:gd name="T35" fmla="*/ 2147483646 h 6759"/>
                <a:gd name="T36" fmla="*/ 2147483646 w 5822"/>
                <a:gd name="T37" fmla="*/ 2147483646 h 6759"/>
                <a:gd name="T38" fmla="*/ 2147483646 w 5822"/>
                <a:gd name="T39" fmla="*/ 2147483646 h 6759"/>
                <a:gd name="T40" fmla="*/ 0 w 5822"/>
                <a:gd name="T41" fmla="*/ 2147483646 h 6759"/>
                <a:gd name="T42" fmla="*/ 2147483646 w 5822"/>
                <a:gd name="T43" fmla="*/ 2147483646 h 6759"/>
                <a:gd name="T44" fmla="*/ 2147483646 w 5822"/>
                <a:gd name="T45" fmla="*/ 2147483646 h 6759"/>
                <a:gd name="T46" fmla="*/ 2147483646 w 5822"/>
                <a:gd name="T47" fmla="*/ 2147483646 h 6759"/>
                <a:gd name="T48" fmla="*/ 2147483646 w 5822"/>
                <a:gd name="T49" fmla="*/ 2147483646 h 6759"/>
                <a:gd name="T50" fmla="*/ 2147483646 w 5822"/>
                <a:gd name="T51" fmla="*/ 2147483646 h 6759"/>
                <a:gd name="T52" fmla="*/ 2147483646 w 5822"/>
                <a:gd name="T53" fmla="*/ 2147483646 h 6759"/>
                <a:gd name="T54" fmla="*/ 2147483646 w 5822"/>
                <a:gd name="T55" fmla="*/ 2147483646 h 6759"/>
                <a:gd name="T56" fmla="*/ 2147483646 w 5822"/>
                <a:gd name="T57" fmla="*/ 2147483646 h 6759"/>
                <a:gd name="T58" fmla="*/ 2147483646 w 5822"/>
                <a:gd name="T59" fmla="*/ 2147483646 h 6759"/>
                <a:gd name="T60" fmla="*/ 2147483646 w 5822"/>
                <a:gd name="T61" fmla="*/ 2147483646 h 6759"/>
                <a:gd name="T62" fmla="*/ 2147483646 w 5822"/>
                <a:gd name="T63" fmla="*/ 2147483646 h 6759"/>
                <a:gd name="T64" fmla="*/ 2147483646 w 5822"/>
                <a:gd name="T65" fmla="*/ 2147483646 h 6759"/>
                <a:gd name="T66" fmla="*/ 2147483646 w 5822"/>
                <a:gd name="T67" fmla="*/ 2147483646 h 6759"/>
                <a:gd name="T68" fmla="*/ 2147483646 w 5822"/>
                <a:gd name="T69" fmla="*/ 2147483646 h 6759"/>
                <a:gd name="T70" fmla="*/ 2147483646 w 5822"/>
                <a:gd name="T71" fmla="*/ 2147483646 h 6759"/>
                <a:gd name="T72" fmla="*/ 2147483646 w 5822"/>
                <a:gd name="T73" fmla="*/ 2147483646 h 6759"/>
                <a:gd name="T74" fmla="*/ 2147483646 w 5822"/>
                <a:gd name="T75" fmla="*/ 2147483646 h 6759"/>
                <a:gd name="T76" fmla="*/ 2147483646 w 5822"/>
                <a:gd name="T77" fmla="*/ 2147483646 h 6759"/>
                <a:gd name="T78" fmla="*/ 2147483646 w 5822"/>
                <a:gd name="T79" fmla="*/ 2147483646 h 6759"/>
                <a:gd name="T80" fmla="*/ 2147483646 w 5822"/>
                <a:gd name="T81" fmla="*/ 2147483646 h 6759"/>
                <a:gd name="T82" fmla="*/ 2147483646 w 5822"/>
                <a:gd name="T83" fmla="*/ 2147483646 h 6759"/>
                <a:gd name="T84" fmla="*/ 2147483646 w 5822"/>
                <a:gd name="T85" fmla="*/ 2147483646 h 6759"/>
                <a:gd name="T86" fmla="*/ 2147483646 w 5822"/>
                <a:gd name="T87" fmla="*/ 2147483646 h 6759"/>
                <a:gd name="T88" fmla="*/ 2147483646 w 5822"/>
                <a:gd name="T89" fmla="*/ 2147483646 h 6759"/>
                <a:gd name="T90" fmla="*/ 2147483646 w 5822"/>
                <a:gd name="T91" fmla="*/ 2147483646 h 6759"/>
                <a:gd name="T92" fmla="*/ 2147483646 w 5822"/>
                <a:gd name="T93" fmla="*/ 2147483646 h 6759"/>
                <a:gd name="T94" fmla="*/ 2147483646 w 5822"/>
                <a:gd name="T95" fmla="*/ 2147483646 h 6759"/>
                <a:gd name="T96" fmla="*/ 2147483646 w 5822"/>
                <a:gd name="T97" fmla="*/ 2147483646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47" name="原创设计师QQ598969553        _26">
            <a:extLst>
              <a:ext uri="{FF2B5EF4-FFF2-40B4-BE49-F238E27FC236}">
                <a16:creationId xmlns:a16="http://schemas.microsoft.com/office/drawing/2014/main" id="{F03A0BE3-03E3-444B-97F5-F174B46AD7EC}"/>
              </a:ext>
            </a:extLst>
          </p:cNvPr>
          <p:cNvGrpSpPr/>
          <p:nvPr/>
        </p:nvGrpSpPr>
        <p:grpSpPr>
          <a:xfrm>
            <a:off x="9032104" y="5788505"/>
            <a:ext cx="480053" cy="474507"/>
            <a:chOff x="7023691" y="5384610"/>
            <a:chExt cx="360040" cy="355880"/>
          </a:xfrm>
        </p:grpSpPr>
        <p:sp>
          <p:nvSpPr>
            <p:cNvPr id="48" name="MH_Other_4">
              <a:extLst>
                <a:ext uri="{FF2B5EF4-FFF2-40B4-BE49-F238E27FC236}">
                  <a16:creationId xmlns:a16="http://schemas.microsoft.com/office/drawing/2014/main" id="{76C7A683-7C3C-423A-9C1C-21C5DFBD3A47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7023691" y="5384610"/>
              <a:ext cx="360040" cy="35588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143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2400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49" name="MH_Other_9">
              <a:extLst>
                <a:ext uri="{FF2B5EF4-FFF2-40B4-BE49-F238E27FC236}">
                  <a16:creationId xmlns:a16="http://schemas.microsoft.com/office/drawing/2014/main" id="{1F7C4FAF-2668-4FB2-972A-4850806C4001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7059711" y="5418550"/>
              <a:ext cx="288000" cy="28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25400" dist="50800" dir="186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32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0" name="KSO_Shape">
              <a:extLst>
                <a:ext uri="{FF2B5EF4-FFF2-40B4-BE49-F238E27FC236}">
                  <a16:creationId xmlns:a16="http://schemas.microsoft.com/office/drawing/2014/main" id="{4D33E369-E93A-4990-A9EF-31CAB9D6F6C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09391" y="5454550"/>
              <a:ext cx="188640" cy="216000"/>
            </a:xfrm>
            <a:custGeom>
              <a:avLst/>
              <a:gdLst>
                <a:gd name="T0" fmla="*/ 999865 w 1909763"/>
                <a:gd name="T1" fmla="*/ 1903618 h 2187575"/>
                <a:gd name="T2" fmla="*/ 897202 w 1909763"/>
                <a:gd name="T3" fmla="*/ 1854541 h 2187575"/>
                <a:gd name="T4" fmla="*/ 716440 w 1909763"/>
                <a:gd name="T5" fmla="*/ 1869057 h 2187575"/>
                <a:gd name="T6" fmla="*/ 589485 w 1909763"/>
                <a:gd name="T7" fmla="*/ 1888411 h 2187575"/>
                <a:gd name="T8" fmla="*/ 1505697 w 1909763"/>
                <a:gd name="T9" fmla="*/ 1655471 h 2187575"/>
                <a:gd name="T10" fmla="*/ 1402952 w 1909763"/>
                <a:gd name="T11" fmla="*/ 1639573 h 2187575"/>
                <a:gd name="T12" fmla="*/ 1242644 w 1909763"/>
                <a:gd name="T13" fmla="*/ 1639918 h 2187575"/>
                <a:gd name="T14" fmla="*/ 1139210 w 1909763"/>
                <a:gd name="T15" fmla="*/ 1657199 h 2187575"/>
                <a:gd name="T16" fmla="*/ 515499 w 1909763"/>
                <a:gd name="T17" fmla="*/ 1651324 h 2187575"/>
                <a:gd name="T18" fmla="*/ 413726 w 1909763"/>
                <a:gd name="T19" fmla="*/ 1637845 h 2187575"/>
                <a:gd name="T20" fmla="*/ 266853 w 1909763"/>
                <a:gd name="T21" fmla="*/ 1638881 h 2187575"/>
                <a:gd name="T22" fmla="*/ 152508 w 1909763"/>
                <a:gd name="T23" fmla="*/ 1660655 h 2187575"/>
                <a:gd name="T24" fmla="*/ 1601723 w 1909763"/>
                <a:gd name="T25" fmla="*/ 1180293 h 2187575"/>
                <a:gd name="T26" fmla="*/ 1561097 w 1909763"/>
                <a:gd name="T27" fmla="*/ 1156565 h 2187575"/>
                <a:gd name="T28" fmla="*/ 1556930 w 1909763"/>
                <a:gd name="T29" fmla="*/ 1130430 h 2187575"/>
                <a:gd name="T30" fmla="*/ 100471 w 1909763"/>
                <a:gd name="T31" fmla="*/ 1163993 h 2187575"/>
                <a:gd name="T32" fmla="*/ 65322 w 1909763"/>
                <a:gd name="T33" fmla="*/ 1187495 h 2187575"/>
                <a:gd name="T34" fmla="*/ 828565 w 1909763"/>
                <a:gd name="T35" fmla="*/ 832666 h 2187575"/>
                <a:gd name="T36" fmla="*/ 1118067 w 1909763"/>
                <a:gd name="T37" fmla="*/ 718585 h 2187575"/>
                <a:gd name="T38" fmla="*/ 353456 w 1909763"/>
                <a:gd name="T39" fmla="*/ 650399 h 2187575"/>
                <a:gd name="T40" fmla="*/ 486477 w 1909763"/>
                <a:gd name="T41" fmla="*/ 1070518 h 2187575"/>
                <a:gd name="T42" fmla="*/ 276062 w 1909763"/>
                <a:gd name="T43" fmla="*/ 1558701 h 2187575"/>
                <a:gd name="T44" fmla="*/ 98470 w 1909763"/>
                <a:gd name="T45" fmla="*/ 718807 h 2187575"/>
                <a:gd name="T46" fmla="*/ 2764 w 1909763"/>
                <a:gd name="T47" fmla="*/ 772703 h 2187575"/>
                <a:gd name="T48" fmla="*/ 132330 w 1909763"/>
                <a:gd name="T49" fmla="*/ 556079 h 2187575"/>
                <a:gd name="T50" fmla="*/ 1655748 w 1909763"/>
                <a:gd name="T51" fmla="*/ 621781 h 2187575"/>
                <a:gd name="T52" fmla="*/ 1559979 w 1909763"/>
                <a:gd name="T53" fmla="*/ 858258 h 2187575"/>
                <a:gd name="T54" fmla="*/ 1490485 w 1909763"/>
                <a:gd name="T55" fmla="*/ 1169066 h 2187575"/>
                <a:gd name="T56" fmla="*/ 1148548 w 1909763"/>
                <a:gd name="T57" fmla="*/ 1134839 h 2187575"/>
                <a:gd name="T58" fmla="*/ 1191420 w 1909763"/>
                <a:gd name="T59" fmla="*/ 1036999 h 2187575"/>
                <a:gd name="T60" fmla="*/ 1418917 w 1909763"/>
                <a:gd name="T61" fmla="*/ 554711 h 2187575"/>
                <a:gd name="T62" fmla="*/ 1218026 w 1909763"/>
                <a:gd name="T63" fmla="*/ 566823 h 2187575"/>
                <a:gd name="T64" fmla="*/ 1169257 w 1909763"/>
                <a:gd name="T65" fmla="*/ 950549 h 2187575"/>
                <a:gd name="T66" fmla="*/ 597517 w 1909763"/>
                <a:gd name="T67" fmla="*/ 1259949 h 2187575"/>
                <a:gd name="T68" fmla="*/ 420081 w 1909763"/>
                <a:gd name="T69" fmla="*/ 800862 h 2187575"/>
                <a:gd name="T70" fmla="*/ 491332 w 1909763"/>
                <a:gd name="T71" fmla="*/ 531563 h 2187575"/>
                <a:gd name="T72" fmla="*/ 961037 w 1909763"/>
                <a:gd name="T73" fmla="*/ 481436 h 2187575"/>
                <a:gd name="T74" fmla="*/ 1469371 w 1909763"/>
                <a:gd name="T75" fmla="*/ 222977 h 2187575"/>
                <a:gd name="T76" fmla="*/ 1423281 w 1909763"/>
                <a:gd name="T77" fmla="*/ 272444 h 2187575"/>
                <a:gd name="T78" fmla="*/ 1479766 w 1909763"/>
                <a:gd name="T79" fmla="*/ 356849 h 2187575"/>
                <a:gd name="T80" fmla="*/ 1434717 w 1909763"/>
                <a:gd name="T81" fmla="*/ 465469 h 2187575"/>
                <a:gd name="T82" fmla="*/ 1309964 w 1909763"/>
                <a:gd name="T83" fmla="*/ 535000 h 2187575"/>
                <a:gd name="T84" fmla="*/ 1191103 w 1909763"/>
                <a:gd name="T85" fmla="*/ 407700 h 2187575"/>
                <a:gd name="T86" fmla="*/ 1193529 w 1909763"/>
                <a:gd name="T87" fmla="*/ 286973 h 2187575"/>
                <a:gd name="T88" fmla="*/ 1244470 w 1909763"/>
                <a:gd name="T89" fmla="*/ 179737 h 2187575"/>
                <a:gd name="T90" fmla="*/ 482666 w 1909763"/>
                <a:gd name="T91" fmla="*/ 214675 h 2187575"/>
                <a:gd name="T92" fmla="*/ 418161 w 1909763"/>
                <a:gd name="T93" fmla="*/ 267255 h 2187575"/>
                <a:gd name="T94" fmla="*/ 487495 w 1909763"/>
                <a:gd name="T95" fmla="*/ 337824 h 2187575"/>
                <a:gd name="T96" fmla="*/ 450241 w 1909763"/>
                <a:gd name="T97" fmla="*/ 452324 h 2187575"/>
                <a:gd name="T98" fmla="*/ 327785 w 1909763"/>
                <a:gd name="T99" fmla="*/ 537767 h 2187575"/>
                <a:gd name="T100" fmla="*/ 203260 w 1909763"/>
                <a:gd name="T101" fmla="*/ 405970 h 2187575"/>
                <a:gd name="T102" fmla="*/ 202570 w 1909763"/>
                <a:gd name="T103" fmla="*/ 292162 h 2187575"/>
                <a:gd name="T104" fmla="*/ 240514 w 1909763"/>
                <a:gd name="T105" fmla="*/ 186656 h 2187575"/>
                <a:gd name="T106" fmla="*/ 1009915 w 1909763"/>
                <a:gd name="T107" fmla="*/ 63292 h 2187575"/>
                <a:gd name="T108" fmla="*/ 870018 w 1909763"/>
                <a:gd name="T109" fmla="*/ 109983 h 2187575"/>
                <a:gd name="T110" fmla="*/ 1004044 w 1909763"/>
                <a:gd name="T111" fmla="*/ 190567 h 2187575"/>
                <a:gd name="T112" fmla="*/ 999207 w 1909763"/>
                <a:gd name="T113" fmla="*/ 308159 h 2187575"/>
                <a:gd name="T114" fmla="*/ 882453 w 1909763"/>
                <a:gd name="T115" fmla="*/ 468983 h 2187575"/>
                <a:gd name="T116" fmla="*/ 722521 w 1909763"/>
                <a:gd name="T117" fmla="*/ 411225 h 2187575"/>
                <a:gd name="T118" fmla="*/ 644800 w 1909763"/>
                <a:gd name="T119" fmla="*/ 298129 h 2187575"/>
                <a:gd name="T120" fmla="*/ 661381 w 1909763"/>
                <a:gd name="T121" fmla="*/ 118629 h 2187575"/>
                <a:gd name="T122" fmla="*/ 758100 w 1909763"/>
                <a:gd name="T123" fmla="*/ 14526 h 218757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909763" h="2187575">
                  <a:moveTo>
                    <a:pt x="1028700" y="2105025"/>
                  </a:moveTo>
                  <a:lnTo>
                    <a:pt x="1141354" y="2105025"/>
                  </a:lnTo>
                  <a:lnTo>
                    <a:pt x="1146547" y="2108200"/>
                  </a:lnTo>
                  <a:lnTo>
                    <a:pt x="1159730" y="2117328"/>
                  </a:lnTo>
                  <a:lnTo>
                    <a:pt x="1167720" y="2122488"/>
                  </a:lnTo>
                  <a:lnTo>
                    <a:pt x="1176508" y="2129235"/>
                  </a:lnTo>
                  <a:lnTo>
                    <a:pt x="1185297" y="2136378"/>
                  </a:lnTo>
                  <a:lnTo>
                    <a:pt x="1193287" y="2143522"/>
                  </a:lnTo>
                  <a:lnTo>
                    <a:pt x="1200477" y="2151063"/>
                  </a:lnTo>
                  <a:lnTo>
                    <a:pt x="1203673" y="2154635"/>
                  </a:lnTo>
                  <a:lnTo>
                    <a:pt x="1206070" y="2158603"/>
                  </a:lnTo>
                  <a:lnTo>
                    <a:pt x="1208067" y="2161778"/>
                  </a:lnTo>
                  <a:lnTo>
                    <a:pt x="1209665" y="2165350"/>
                  </a:lnTo>
                  <a:lnTo>
                    <a:pt x="1210864" y="2168525"/>
                  </a:lnTo>
                  <a:lnTo>
                    <a:pt x="1211263" y="2171700"/>
                  </a:lnTo>
                  <a:lnTo>
                    <a:pt x="1210864" y="2174478"/>
                  </a:lnTo>
                  <a:lnTo>
                    <a:pt x="1209266" y="2176860"/>
                  </a:lnTo>
                  <a:lnTo>
                    <a:pt x="1207268" y="2179638"/>
                  </a:lnTo>
                  <a:lnTo>
                    <a:pt x="1204472" y="2181622"/>
                  </a:lnTo>
                  <a:lnTo>
                    <a:pt x="1200078" y="2183210"/>
                  </a:lnTo>
                  <a:lnTo>
                    <a:pt x="1195284" y="2185194"/>
                  </a:lnTo>
                  <a:lnTo>
                    <a:pt x="1188892" y="2186385"/>
                  </a:lnTo>
                  <a:lnTo>
                    <a:pt x="1181702" y="2187178"/>
                  </a:lnTo>
                  <a:lnTo>
                    <a:pt x="1172913" y="2187575"/>
                  </a:lnTo>
                  <a:lnTo>
                    <a:pt x="1164124" y="2187575"/>
                  </a:lnTo>
                  <a:lnTo>
                    <a:pt x="1156135" y="2186781"/>
                  </a:lnTo>
                  <a:lnTo>
                    <a:pt x="1147746" y="2185988"/>
                  </a:lnTo>
                  <a:lnTo>
                    <a:pt x="1140555" y="2184797"/>
                  </a:lnTo>
                  <a:lnTo>
                    <a:pt x="1133364" y="2182813"/>
                  </a:lnTo>
                  <a:lnTo>
                    <a:pt x="1126174" y="2180828"/>
                  </a:lnTo>
                  <a:lnTo>
                    <a:pt x="1119782" y="2178447"/>
                  </a:lnTo>
                  <a:lnTo>
                    <a:pt x="1113390" y="2175272"/>
                  </a:lnTo>
                  <a:lnTo>
                    <a:pt x="1106999" y="2172494"/>
                  </a:lnTo>
                  <a:lnTo>
                    <a:pt x="1101006" y="2169319"/>
                  </a:lnTo>
                  <a:lnTo>
                    <a:pt x="1095414" y="2166144"/>
                  </a:lnTo>
                  <a:lnTo>
                    <a:pt x="1084228" y="2159000"/>
                  </a:lnTo>
                  <a:lnTo>
                    <a:pt x="1073043" y="2151063"/>
                  </a:lnTo>
                  <a:lnTo>
                    <a:pt x="1068648" y="2147888"/>
                  </a:lnTo>
                  <a:lnTo>
                    <a:pt x="1065053" y="2146697"/>
                  </a:lnTo>
                  <a:lnTo>
                    <a:pt x="1064254" y="2146300"/>
                  </a:lnTo>
                  <a:lnTo>
                    <a:pt x="1063056" y="2146300"/>
                  </a:lnTo>
                  <a:lnTo>
                    <a:pt x="1062656" y="2146697"/>
                  </a:lnTo>
                  <a:lnTo>
                    <a:pt x="1061857" y="2147491"/>
                  </a:lnTo>
                  <a:lnTo>
                    <a:pt x="1061458" y="2148681"/>
                  </a:lnTo>
                  <a:lnTo>
                    <a:pt x="1060659" y="2149872"/>
                  </a:lnTo>
                  <a:lnTo>
                    <a:pt x="1059460" y="2151460"/>
                  </a:lnTo>
                  <a:lnTo>
                    <a:pt x="1059061" y="2151856"/>
                  </a:lnTo>
                  <a:lnTo>
                    <a:pt x="1058262" y="2151856"/>
                  </a:lnTo>
                  <a:lnTo>
                    <a:pt x="1045079" y="2151460"/>
                  </a:lnTo>
                  <a:lnTo>
                    <a:pt x="1038288" y="2150269"/>
                  </a:lnTo>
                  <a:lnTo>
                    <a:pt x="1035491" y="2149872"/>
                  </a:lnTo>
                  <a:lnTo>
                    <a:pt x="1033894" y="2149078"/>
                  </a:lnTo>
                  <a:lnTo>
                    <a:pt x="1031097" y="2138760"/>
                  </a:lnTo>
                  <a:lnTo>
                    <a:pt x="1029899" y="2129631"/>
                  </a:lnTo>
                  <a:lnTo>
                    <a:pt x="1029100" y="2122488"/>
                  </a:lnTo>
                  <a:lnTo>
                    <a:pt x="1029100" y="2117328"/>
                  </a:lnTo>
                  <a:lnTo>
                    <a:pt x="1029499" y="2112963"/>
                  </a:lnTo>
                  <a:lnTo>
                    <a:pt x="1029499" y="2110581"/>
                  </a:lnTo>
                  <a:lnTo>
                    <a:pt x="1030298" y="2108200"/>
                  </a:lnTo>
                  <a:lnTo>
                    <a:pt x="1028700" y="2105025"/>
                  </a:lnTo>
                  <a:close/>
                  <a:moveTo>
                    <a:pt x="744784" y="2105025"/>
                  </a:moveTo>
                  <a:lnTo>
                    <a:pt x="857250" y="2105025"/>
                  </a:lnTo>
                  <a:lnTo>
                    <a:pt x="855270" y="2108200"/>
                  </a:lnTo>
                  <a:lnTo>
                    <a:pt x="855666" y="2110581"/>
                  </a:lnTo>
                  <a:lnTo>
                    <a:pt x="856062" y="2112963"/>
                  </a:lnTo>
                  <a:lnTo>
                    <a:pt x="856062" y="2117328"/>
                  </a:lnTo>
                  <a:lnTo>
                    <a:pt x="856062" y="2122488"/>
                  </a:lnTo>
                  <a:lnTo>
                    <a:pt x="855270" y="2129631"/>
                  </a:lnTo>
                  <a:lnTo>
                    <a:pt x="854082" y="2138760"/>
                  </a:lnTo>
                  <a:lnTo>
                    <a:pt x="852102" y="2149078"/>
                  </a:lnTo>
                  <a:lnTo>
                    <a:pt x="849726" y="2149872"/>
                  </a:lnTo>
                  <a:lnTo>
                    <a:pt x="847350" y="2150269"/>
                  </a:lnTo>
                  <a:lnTo>
                    <a:pt x="840222" y="2151460"/>
                  </a:lnTo>
                  <a:lnTo>
                    <a:pt x="827550" y="2151856"/>
                  </a:lnTo>
                  <a:lnTo>
                    <a:pt x="826758" y="2151856"/>
                  </a:lnTo>
                  <a:lnTo>
                    <a:pt x="826362" y="2151460"/>
                  </a:lnTo>
                  <a:lnTo>
                    <a:pt x="825174" y="2149872"/>
                  </a:lnTo>
                  <a:lnTo>
                    <a:pt x="824778" y="2148681"/>
                  </a:lnTo>
                  <a:lnTo>
                    <a:pt x="823986" y="2147491"/>
                  </a:lnTo>
                  <a:lnTo>
                    <a:pt x="823590" y="2146697"/>
                  </a:lnTo>
                  <a:lnTo>
                    <a:pt x="822402" y="2146300"/>
                  </a:lnTo>
                  <a:lnTo>
                    <a:pt x="821610" y="2146300"/>
                  </a:lnTo>
                  <a:lnTo>
                    <a:pt x="820422" y="2146697"/>
                  </a:lnTo>
                  <a:lnTo>
                    <a:pt x="817254" y="2147888"/>
                  </a:lnTo>
                  <a:lnTo>
                    <a:pt x="812502" y="2151063"/>
                  </a:lnTo>
                  <a:lnTo>
                    <a:pt x="801809" y="2159000"/>
                  </a:lnTo>
                  <a:lnTo>
                    <a:pt x="790721" y="2166144"/>
                  </a:lnTo>
                  <a:lnTo>
                    <a:pt x="784781" y="2169319"/>
                  </a:lnTo>
                  <a:lnTo>
                    <a:pt x="778841" y="2172494"/>
                  </a:lnTo>
                  <a:lnTo>
                    <a:pt x="772901" y="2175272"/>
                  </a:lnTo>
                  <a:lnTo>
                    <a:pt x="766565" y="2178447"/>
                  </a:lnTo>
                  <a:lnTo>
                    <a:pt x="759833" y="2180828"/>
                  </a:lnTo>
                  <a:lnTo>
                    <a:pt x="753100" y="2182813"/>
                  </a:lnTo>
                  <a:lnTo>
                    <a:pt x="745972" y="2184797"/>
                  </a:lnTo>
                  <a:lnTo>
                    <a:pt x="738448" y="2185988"/>
                  </a:lnTo>
                  <a:lnTo>
                    <a:pt x="730924" y="2186781"/>
                  </a:lnTo>
                  <a:lnTo>
                    <a:pt x="722608" y="2187575"/>
                  </a:lnTo>
                  <a:lnTo>
                    <a:pt x="713896" y="2187575"/>
                  </a:lnTo>
                  <a:lnTo>
                    <a:pt x="704788" y="2187178"/>
                  </a:lnTo>
                  <a:lnTo>
                    <a:pt x="697659" y="2186385"/>
                  </a:lnTo>
                  <a:lnTo>
                    <a:pt x="691719" y="2185194"/>
                  </a:lnTo>
                  <a:lnTo>
                    <a:pt x="686571" y="2183210"/>
                  </a:lnTo>
                  <a:lnTo>
                    <a:pt x="683007" y="2181622"/>
                  </a:lnTo>
                  <a:lnTo>
                    <a:pt x="679839" y="2179638"/>
                  </a:lnTo>
                  <a:lnTo>
                    <a:pt x="677859" y="2176860"/>
                  </a:lnTo>
                  <a:lnTo>
                    <a:pt x="676671" y="2174478"/>
                  </a:lnTo>
                  <a:lnTo>
                    <a:pt x="676275" y="2171700"/>
                  </a:lnTo>
                  <a:lnTo>
                    <a:pt x="676671" y="2168525"/>
                  </a:lnTo>
                  <a:lnTo>
                    <a:pt x="677463" y="2165350"/>
                  </a:lnTo>
                  <a:lnTo>
                    <a:pt x="679047" y="2161778"/>
                  </a:lnTo>
                  <a:lnTo>
                    <a:pt x="681423" y="2158603"/>
                  </a:lnTo>
                  <a:lnTo>
                    <a:pt x="683799" y="2154635"/>
                  </a:lnTo>
                  <a:lnTo>
                    <a:pt x="686571" y="2151063"/>
                  </a:lnTo>
                  <a:lnTo>
                    <a:pt x="693699" y="2143522"/>
                  </a:lnTo>
                  <a:lnTo>
                    <a:pt x="702016" y="2136378"/>
                  </a:lnTo>
                  <a:lnTo>
                    <a:pt x="710332" y="2129235"/>
                  </a:lnTo>
                  <a:lnTo>
                    <a:pt x="718648" y="2122488"/>
                  </a:lnTo>
                  <a:lnTo>
                    <a:pt x="726964" y="2117328"/>
                  </a:lnTo>
                  <a:lnTo>
                    <a:pt x="739636" y="2108200"/>
                  </a:lnTo>
                  <a:lnTo>
                    <a:pt x="744784" y="2105025"/>
                  </a:lnTo>
                  <a:close/>
                  <a:moveTo>
                    <a:pt x="1585912" y="1846263"/>
                  </a:moveTo>
                  <a:lnTo>
                    <a:pt x="1674566" y="1846263"/>
                  </a:lnTo>
                  <a:lnTo>
                    <a:pt x="1678524" y="1848644"/>
                  </a:lnTo>
                  <a:lnTo>
                    <a:pt x="1688418" y="1855391"/>
                  </a:lnTo>
                  <a:lnTo>
                    <a:pt x="1695146" y="1860154"/>
                  </a:lnTo>
                  <a:lnTo>
                    <a:pt x="1701875" y="1864916"/>
                  </a:lnTo>
                  <a:lnTo>
                    <a:pt x="1708603" y="1870870"/>
                  </a:lnTo>
                  <a:lnTo>
                    <a:pt x="1714935" y="1876426"/>
                  </a:lnTo>
                  <a:lnTo>
                    <a:pt x="1720476" y="1882379"/>
                  </a:lnTo>
                  <a:lnTo>
                    <a:pt x="1725225" y="1888332"/>
                  </a:lnTo>
                  <a:lnTo>
                    <a:pt x="1726808" y="1890713"/>
                  </a:lnTo>
                  <a:lnTo>
                    <a:pt x="1727996" y="1893888"/>
                  </a:lnTo>
                  <a:lnTo>
                    <a:pt x="1728391" y="1896270"/>
                  </a:lnTo>
                  <a:lnTo>
                    <a:pt x="1728787" y="1898651"/>
                  </a:lnTo>
                  <a:lnTo>
                    <a:pt x="1728391" y="1901032"/>
                  </a:lnTo>
                  <a:lnTo>
                    <a:pt x="1727600" y="1903017"/>
                  </a:lnTo>
                  <a:lnTo>
                    <a:pt x="1726017" y="1905001"/>
                  </a:lnTo>
                  <a:lnTo>
                    <a:pt x="1723246" y="1906985"/>
                  </a:lnTo>
                  <a:lnTo>
                    <a:pt x="1720476" y="1908176"/>
                  </a:lnTo>
                  <a:lnTo>
                    <a:pt x="1716518" y="1909367"/>
                  </a:lnTo>
                  <a:lnTo>
                    <a:pt x="1711769" y="1910160"/>
                  </a:lnTo>
                  <a:lnTo>
                    <a:pt x="1706228" y="1910954"/>
                  </a:lnTo>
                  <a:lnTo>
                    <a:pt x="1699104" y="1911351"/>
                  </a:lnTo>
                  <a:lnTo>
                    <a:pt x="1692376" y="1910954"/>
                  </a:lnTo>
                  <a:lnTo>
                    <a:pt x="1685648" y="1910557"/>
                  </a:lnTo>
                  <a:lnTo>
                    <a:pt x="1679711" y="1910160"/>
                  </a:lnTo>
                  <a:lnTo>
                    <a:pt x="1673774" y="1908970"/>
                  </a:lnTo>
                  <a:lnTo>
                    <a:pt x="1667838" y="1907779"/>
                  </a:lnTo>
                  <a:lnTo>
                    <a:pt x="1662297" y="1905795"/>
                  </a:lnTo>
                  <a:lnTo>
                    <a:pt x="1657548" y="1903810"/>
                  </a:lnTo>
                  <a:lnTo>
                    <a:pt x="1652403" y="1901826"/>
                  </a:lnTo>
                  <a:lnTo>
                    <a:pt x="1647653" y="1899445"/>
                  </a:lnTo>
                  <a:lnTo>
                    <a:pt x="1638550" y="1894285"/>
                  </a:lnTo>
                  <a:lnTo>
                    <a:pt x="1629448" y="1888729"/>
                  </a:lnTo>
                  <a:lnTo>
                    <a:pt x="1620741" y="1882379"/>
                  </a:lnTo>
                  <a:lnTo>
                    <a:pt x="1617179" y="1879998"/>
                  </a:lnTo>
                  <a:lnTo>
                    <a:pt x="1614408" y="1878807"/>
                  </a:lnTo>
                  <a:lnTo>
                    <a:pt x="1612825" y="1878807"/>
                  </a:lnTo>
                  <a:lnTo>
                    <a:pt x="1612033" y="1879204"/>
                  </a:lnTo>
                  <a:lnTo>
                    <a:pt x="1611638" y="1880792"/>
                  </a:lnTo>
                  <a:lnTo>
                    <a:pt x="1610846" y="1881982"/>
                  </a:lnTo>
                  <a:lnTo>
                    <a:pt x="1610450" y="1882776"/>
                  </a:lnTo>
                  <a:lnTo>
                    <a:pt x="1608867" y="1883173"/>
                  </a:lnTo>
                  <a:lnTo>
                    <a:pt x="1598973" y="1882776"/>
                  </a:lnTo>
                  <a:lnTo>
                    <a:pt x="1593432" y="1881982"/>
                  </a:lnTo>
                  <a:lnTo>
                    <a:pt x="1591453" y="1881585"/>
                  </a:lnTo>
                  <a:lnTo>
                    <a:pt x="1589870" y="1881188"/>
                  </a:lnTo>
                  <a:lnTo>
                    <a:pt x="1587891" y="1872457"/>
                  </a:lnTo>
                  <a:lnTo>
                    <a:pt x="1587100" y="1865313"/>
                  </a:lnTo>
                  <a:lnTo>
                    <a:pt x="1586308" y="1860154"/>
                  </a:lnTo>
                  <a:lnTo>
                    <a:pt x="1586308" y="1855391"/>
                  </a:lnTo>
                  <a:lnTo>
                    <a:pt x="1586308" y="1852216"/>
                  </a:lnTo>
                  <a:lnTo>
                    <a:pt x="1586704" y="1850232"/>
                  </a:lnTo>
                  <a:lnTo>
                    <a:pt x="1587100" y="1848644"/>
                  </a:lnTo>
                  <a:lnTo>
                    <a:pt x="1585912" y="1846263"/>
                  </a:lnTo>
                  <a:close/>
                  <a:moveTo>
                    <a:pt x="1360734" y="1846263"/>
                  </a:moveTo>
                  <a:lnTo>
                    <a:pt x="1449387" y="1846263"/>
                  </a:lnTo>
                  <a:lnTo>
                    <a:pt x="1448200" y="1848644"/>
                  </a:lnTo>
                  <a:lnTo>
                    <a:pt x="1448596" y="1850232"/>
                  </a:lnTo>
                  <a:lnTo>
                    <a:pt x="1448991" y="1852216"/>
                  </a:lnTo>
                  <a:lnTo>
                    <a:pt x="1448991" y="1855391"/>
                  </a:lnTo>
                  <a:lnTo>
                    <a:pt x="1448991" y="1860154"/>
                  </a:lnTo>
                  <a:lnTo>
                    <a:pt x="1448200" y="1865313"/>
                  </a:lnTo>
                  <a:lnTo>
                    <a:pt x="1447408" y="1872457"/>
                  </a:lnTo>
                  <a:lnTo>
                    <a:pt x="1445034" y="1881188"/>
                  </a:lnTo>
                  <a:lnTo>
                    <a:pt x="1443846" y="1881585"/>
                  </a:lnTo>
                  <a:lnTo>
                    <a:pt x="1441868" y="1881982"/>
                  </a:lnTo>
                  <a:lnTo>
                    <a:pt x="1436327" y="1882776"/>
                  </a:lnTo>
                  <a:lnTo>
                    <a:pt x="1426432" y="1883173"/>
                  </a:lnTo>
                  <a:lnTo>
                    <a:pt x="1424849" y="1882776"/>
                  </a:lnTo>
                  <a:lnTo>
                    <a:pt x="1424058" y="1881982"/>
                  </a:lnTo>
                  <a:lnTo>
                    <a:pt x="1423662" y="1880792"/>
                  </a:lnTo>
                  <a:lnTo>
                    <a:pt x="1423266" y="1879204"/>
                  </a:lnTo>
                  <a:lnTo>
                    <a:pt x="1422079" y="1878807"/>
                  </a:lnTo>
                  <a:lnTo>
                    <a:pt x="1420891" y="1878807"/>
                  </a:lnTo>
                  <a:lnTo>
                    <a:pt x="1417725" y="1879998"/>
                  </a:lnTo>
                  <a:lnTo>
                    <a:pt x="1414163" y="1882379"/>
                  </a:lnTo>
                  <a:lnTo>
                    <a:pt x="1405852" y="1888729"/>
                  </a:lnTo>
                  <a:lnTo>
                    <a:pt x="1396749" y="1894285"/>
                  </a:lnTo>
                  <a:lnTo>
                    <a:pt x="1387646" y="1899445"/>
                  </a:lnTo>
                  <a:lnTo>
                    <a:pt x="1382897" y="1901826"/>
                  </a:lnTo>
                  <a:lnTo>
                    <a:pt x="1377752" y="1903810"/>
                  </a:lnTo>
                  <a:lnTo>
                    <a:pt x="1373003" y="1905795"/>
                  </a:lnTo>
                  <a:lnTo>
                    <a:pt x="1367462" y="1907779"/>
                  </a:lnTo>
                  <a:lnTo>
                    <a:pt x="1361525" y="1908970"/>
                  </a:lnTo>
                  <a:lnTo>
                    <a:pt x="1355588" y="1910160"/>
                  </a:lnTo>
                  <a:lnTo>
                    <a:pt x="1349652" y="1910557"/>
                  </a:lnTo>
                  <a:lnTo>
                    <a:pt x="1342924" y="1910954"/>
                  </a:lnTo>
                  <a:lnTo>
                    <a:pt x="1336195" y="1911351"/>
                  </a:lnTo>
                  <a:lnTo>
                    <a:pt x="1329071" y="1910954"/>
                  </a:lnTo>
                  <a:lnTo>
                    <a:pt x="1323531" y="1910160"/>
                  </a:lnTo>
                  <a:lnTo>
                    <a:pt x="1318781" y="1909367"/>
                  </a:lnTo>
                  <a:lnTo>
                    <a:pt x="1314824" y="1908176"/>
                  </a:lnTo>
                  <a:lnTo>
                    <a:pt x="1312053" y="1906985"/>
                  </a:lnTo>
                  <a:lnTo>
                    <a:pt x="1309283" y="1905001"/>
                  </a:lnTo>
                  <a:lnTo>
                    <a:pt x="1307700" y="1903017"/>
                  </a:lnTo>
                  <a:lnTo>
                    <a:pt x="1306908" y="1901032"/>
                  </a:lnTo>
                  <a:lnTo>
                    <a:pt x="1306512" y="1898651"/>
                  </a:lnTo>
                  <a:lnTo>
                    <a:pt x="1306512" y="1896270"/>
                  </a:lnTo>
                  <a:lnTo>
                    <a:pt x="1307304" y="1893888"/>
                  </a:lnTo>
                  <a:lnTo>
                    <a:pt x="1308491" y="1890713"/>
                  </a:lnTo>
                  <a:lnTo>
                    <a:pt x="1310074" y="1888332"/>
                  </a:lnTo>
                  <a:lnTo>
                    <a:pt x="1314824" y="1882379"/>
                  </a:lnTo>
                  <a:lnTo>
                    <a:pt x="1320364" y="1876426"/>
                  </a:lnTo>
                  <a:lnTo>
                    <a:pt x="1326697" y="1870870"/>
                  </a:lnTo>
                  <a:lnTo>
                    <a:pt x="1333425" y="1864916"/>
                  </a:lnTo>
                  <a:lnTo>
                    <a:pt x="1340153" y="1860154"/>
                  </a:lnTo>
                  <a:lnTo>
                    <a:pt x="1346881" y="1855391"/>
                  </a:lnTo>
                  <a:lnTo>
                    <a:pt x="1356776" y="1848644"/>
                  </a:lnTo>
                  <a:lnTo>
                    <a:pt x="1360734" y="1846263"/>
                  </a:lnTo>
                  <a:close/>
                  <a:moveTo>
                    <a:pt x="449262" y="1846263"/>
                  </a:moveTo>
                  <a:lnTo>
                    <a:pt x="537671" y="1846263"/>
                  </a:lnTo>
                  <a:lnTo>
                    <a:pt x="542012" y="1848644"/>
                  </a:lnTo>
                  <a:lnTo>
                    <a:pt x="551880" y="1855391"/>
                  </a:lnTo>
                  <a:lnTo>
                    <a:pt x="558194" y="1860154"/>
                  </a:lnTo>
                  <a:lnTo>
                    <a:pt x="564904" y="1864916"/>
                  </a:lnTo>
                  <a:lnTo>
                    <a:pt x="571614" y="1870870"/>
                  </a:lnTo>
                  <a:lnTo>
                    <a:pt x="577929" y="1876426"/>
                  </a:lnTo>
                  <a:lnTo>
                    <a:pt x="583849" y="1882379"/>
                  </a:lnTo>
                  <a:lnTo>
                    <a:pt x="588190" y="1888332"/>
                  </a:lnTo>
                  <a:lnTo>
                    <a:pt x="589769" y="1890713"/>
                  </a:lnTo>
                  <a:lnTo>
                    <a:pt x="590953" y="1893888"/>
                  </a:lnTo>
                  <a:lnTo>
                    <a:pt x="591742" y="1896270"/>
                  </a:lnTo>
                  <a:lnTo>
                    <a:pt x="592137" y="1898651"/>
                  </a:lnTo>
                  <a:lnTo>
                    <a:pt x="591742" y="1901032"/>
                  </a:lnTo>
                  <a:lnTo>
                    <a:pt x="590558" y="1903017"/>
                  </a:lnTo>
                  <a:lnTo>
                    <a:pt x="589374" y="1905001"/>
                  </a:lnTo>
                  <a:lnTo>
                    <a:pt x="587006" y="1906985"/>
                  </a:lnTo>
                  <a:lnTo>
                    <a:pt x="583849" y="1908176"/>
                  </a:lnTo>
                  <a:lnTo>
                    <a:pt x="579902" y="1909367"/>
                  </a:lnTo>
                  <a:lnTo>
                    <a:pt x="575166" y="1910160"/>
                  </a:lnTo>
                  <a:lnTo>
                    <a:pt x="569246" y="1910954"/>
                  </a:lnTo>
                  <a:lnTo>
                    <a:pt x="562141" y="1911351"/>
                  </a:lnTo>
                  <a:lnTo>
                    <a:pt x="555432" y="1910954"/>
                  </a:lnTo>
                  <a:lnTo>
                    <a:pt x="549117" y="1910557"/>
                  </a:lnTo>
                  <a:lnTo>
                    <a:pt x="542802" y="1910160"/>
                  </a:lnTo>
                  <a:lnTo>
                    <a:pt x="536882" y="1908970"/>
                  </a:lnTo>
                  <a:lnTo>
                    <a:pt x="531356" y="1907779"/>
                  </a:lnTo>
                  <a:lnTo>
                    <a:pt x="526225" y="1905795"/>
                  </a:lnTo>
                  <a:lnTo>
                    <a:pt x="521094" y="1903810"/>
                  </a:lnTo>
                  <a:lnTo>
                    <a:pt x="515963" y="1901826"/>
                  </a:lnTo>
                  <a:lnTo>
                    <a:pt x="510833" y="1899445"/>
                  </a:lnTo>
                  <a:lnTo>
                    <a:pt x="501755" y="1894285"/>
                  </a:lnTo>
                  <a:lnTo>
                    <a:pt x="493072" y="1888729"/>
                  </a:lnTo>
                  <a:lnTo>
                    <a:pt x="484389" y="1882379"/>
                  </a:lnTo>
                  <a:lnTo>
                    <a:pt x="480837" y="1879998"/>
                  </a:lnTo>
                  <a:lnTo>
                    <a:pt x="478074" y="1878807"/>
                  </a:lnTo>
                  <a:lnTo>
                    <a:pt x="476495" y="1878807"/>
                  </a:lnTo>
                  <a:lnTo>
                    <a:pt x="475706" y="1879204"/>
                  </a:lnTo>
                  <a:lnTo>
                    <a:pt x="474916" y="1880792"/>
                  </a:lnTo>
                  <a:lnTo>
                    <a:pt x="474522" y="1881982"/>
                  </a:lnTo>
                  <a:lnTo>
                    <a:pt x="473732" y="1882776"/>
                  </a:lnTo>
                  <a:lnTo>
                    <a:pt x="472943" y="1883173"/>
                  </a:lnTo>
                  <a:lnTo>
                    <a:pt x="462681" y="1882776"/>
                  </a:lnTo>
                  <a:lnTo>
                    <a:pt x="457156" y="1881982"/>
                  </a:lnTo>
                  <a:lnTo>
                    <a:pt x="455182" y="1881585"/>
                  </a:lnTo>
                  <a:lnTo>
                    <a:pt x="453603" y="1881188"/>
                  </a:lnTo>
                  <a:lnTo>
                    <a:pt x="452025" y="1872457"/>
                  </a:lnTo>
                  <a:lnTo>
                    <a:pt x="450446" y="1865313"/>
                  </a:lnTo>
                  <a:lnTo>
                    <a:pt x="450051" y="1860154"/>
                  </a:lnTo>
                  <a:lnTo>
                    <a:pt x="450051" y="1855391"/>
                  </a:lnTo>
                  <a:lnTo>
                    <a:pt x="450051" y="1852216"/>
                  </a:lnTo>
                  <a:lnTo>
                    <a:pt x="450446" y="1850232"/>
                  </a:lnTo>
                  <a:lnTo>
                    <a:pt x="450841" y="1848644"/>
                  </a:lnTo>
                  <a:lnTo>
                    <a:pt x="449262" y="1846263"/>
                  </a:lnTo>
                  <a:close/>
                  <a:moveTo>
                    <a:pt x="224686" y="1846263"/>
                  </a:moveTo>
                  <a:lnTo>
                    <a:pt x="314325" y="1846263"/>
                  </a:lnTo>
                  <a:lnTo>
                    <a:pt x="313124" y="1848644"/>
                  </a:lnTo>
                  <a:lnTo>
                    <a:pt x="313124" y="1850232"/>
                  </a:lnTo>
                  <a:lnTo>
                    <a:pt x="313525" y="1852216"/>
                  </a:lnTo>
                  <a:lnTo>
                    <a:pt x="313925" y="1855391"/>
                  </a:lnTo>
                  <a:lnTo>
                    <a:pt x="313525" y="1860154"/>
                  </a:lnTo>
                  <a:lnTo>
                    <a:pt x="313124" y="1865313"/>
                  </a:lnTo>
                  <a:lnTo>
                    <a:pt x="311924" y="1872457"/>
                  </a:lnTo>
                  <a:lnTo>
                    <a:pt x="310323" y="1881188"/>
                  </a:lnTo>
                  <a:lnTo>
                    <a:pt x="308722" y="1881585"/>
                  </a:lnTo>
                  <a:lnTo>
                    <a:pt x="306321" y="1881982"/>
                  </a:lnTo>
                  <a:lnTo>
                    <a:pt x="300719" y="1882776"/>
                  </a:lnTo>
                  <a:lnTo>
                    <a:pt x="290715" y="1883173"/>
                  </a:lnTo>
                  <a:lnTo>
                    <a:pt x="289914" y="1882776"/>
                  </a:lnTo>
                  <a:lnTo>
                    <a:pt x="288714" y="1881982"/>
                  </a:lnTo>
                  <a:lnTo>
                    <a:pt x="288314" y="1880792"/>
                  </a:lnTo>
                  <a:lnTo>
                    <a:pt x="287513" y="1879204"/>
                  </a:lnTo>
                  <a:lnTo>
                    <a:pt x="286713" y="1878807"/>
                  </a:lnTo>
                  <a:lnTo>
                    <a:pt x="285112" y="1878807"/>
                  </a:lnTo>
                  <a:lnTo>
                    <a:pt x="282311" y="1879998"/>
                  </a:lnTo>
                  <a:lnTo>
                    <a:pt x="278709" y="1882379"/>
                  </a:lnTo>
                  <a:lnTo>
                    <a:pt x="270306" y="1888729"/>
                  </a:lnTo>
                  <a:lnTo>
                    <a:pt x="261102" y="1894285"/>
                  </a:lnTo>
                  <a:lnTo>
                    <a:pt x="251898" y="1899445"/>
                  </a:lnTo>
                  <a:lnTo>
                    <a:pt x="246695" y="1901826"/>
                  </a:lnTo>
                  <a:lnTo>
                    <a:pt x="242293" y="1903810"/>
                  </a:lnTo>
                  <a:lnTo>
                    <a:pt x="236691" y="1905795"/>
                  </a:lnTo>
                  <a:lnTo>
                    <a:pt x="231089" y="1907779"/>
                  </a:lnTo>
                  <a:lnTo>
                    <a:pt x="225486" y="1908970"/>
                  </a:lnTo>
                  <a:lnTo>
                    <a:pt x="219484" y="1910160"/>
                  </a:lnTo>
                  <a:lnTo>
                    <a:pt x="213081" y="1910557"/>
                  </a:lnTo>
                  <a:lnTo>
                    <a:pt x="206678" y="1910954"/>
                  </a:lnTo>
                  <a:lnTo>
                    <a:pt x="199875" y="1911351"/>
                  </a:lnTo>
                  <a:lnTo>
                    <a:pt x="192672" y="1910954"/>
                  </a:lnTo>
                  <a:lnTo>
                    <a:pt x="186669" y="1910160"/>
                  </a:lnTo>
                  <a:lnTo>
                    <a:pt x="182267" y="1909367"/>
                  </a:lnTo>
                  <a:lnTo>
                    <a:pt x="178266" y="1908176"/>
                  </a:lnTo>
                  <a:lnTo>
                    <a:pt x="175064" y="1906985"/>
                  </a:lnTo>
                  <a:lnTo>
                    <a:pt x="172663" y="1905001"/>
                  </a:lnTo>
                  <a:lnTo>
                    <a:pt x="171062" y="1903017"/>
                  </a:lnTo>
                  <a:lnTo>
                    <a:pt x="169862" y="1901032"/>
                  </a:lnTo>
                  <a:lnTo>
                    <a:pt x="169862" y="1898651"/>
                  </a:lnTo>
                  <a:lnTo>
                    <a:pt x="169862" y="1896270"/>
                  </a:lnTo>
                  <a:lnTo>
                    <a:pt x="170662" y="1893888"/>
                  </a:lnTo>
                  <a:lnTo>
                    <a:pt x="171863" y="1890713"/>
                  </a:lnTo>
                  <a:lnTo>
                    <a:pt x="173864" y="1888332"/>
                  </a:lnTo>
                  <a:lnTo>
                    <a:pt x="177865" y="1882379"/>
                  </a:lnTo>
                  <a:lnTo>
                    <a:pt x="183868" y="1876426"/>
                  </a:lnTo>
                  <a:lnTo>
                    <a:pt x="190271" y="1870870"/>
                  </a:lnTo>
                  <a:lnTo>
                    <a:pt x="197074" y="1864916"/>
                  </a:lnTo>
                  <a:lnTo>
                    <a:pt x="203877" y="1860154"/>
                  </a:lnTo>
                  <a:lnTo>
                    <a:pt x="210279" y="1855391"/>
                  </a:lnTo>
                  <a:lnTo>
                    <a:pt x="220284" y="1848644"/>
                  </a:lnTo>
                  <a:lnTo>
                    <a:pt x="224686" y="1846263"/>
                  </a:lnTo>
                  <a:close/>
                  <a:moveTo>
                    <a:pt x="1862137" y="1284288"/>
                  </a:moveTo>
                  <a:lnTo>
                    <a:pt x="1861739" y="1287447"/>
                  </a:lnTo>
                  <a:lnTo>
                    <a:pt x="1860144" y="1296135"/>
                  </a:lnTo>
                  <a:lnTo>
                    <a:pt x="1858151" y="1308772"/>
                  </a:lnTo>
                  <a:lnTo>
                    <a:pt x="1856557" y="1315880"/>
                  </a:lnTo>
                  <a:lnTo>
                    <a:pt x="1854564" y="1322988"/>
                  </a:lnTo>
                  <a:lnTo>
                    <a:pt x="1852172" y="1330097"/>
                  </a:lnTo>
                  <a:lnTo>
                    <a:pt x="1849781" y="1337205"/>
                  </a:lnTo>
                  <a:lnTo>
                    <a:pt x="1846194" y="1343918"/>
                  </a:lnTo>
                  <a:lnTo>
                    <a:pt x="1843005" y="1350237"/>
                  </a:lnTo>
                  <a:lnTo>
                    <a:pt x="1838620" y="1355370"/>
                  </a:lnTo>
                  <a:lnTo>
                    <a:pt x="1836627" y="1357345"/>
                  </a:lnTo>
                  <a:lnTo>
                    <a:pt x="1834634" y="1359714"/>
                  </a:lnTo>
                  <a:lnTo>
                    <a:pt x="1831844" y="1361294"/>
                  </a:lnTo>
                  <a:lnTo>
                    <a:pt x="1829453" y="1362478"/>
                  </a:lnTo>
                  <a:lnTo>
                    <a:pt x="1826264" y="1363268"/>
                  </a:lnTo>
                  <a:lnTo>
                    <a:pt x="1823474" y="1363663"/>
                  </a:lnTo>
                  <a:lnTo>
                    <a:pt x="1820285" y="1363663"/>
                  </a:lnTo>
                  <a:lnTo>
                    <a:pt x="1816698" y="1363663"/>
                  </a:lnTo>
                  <a:lnTo>
                    <a:pt x="1814306" y="1363268"/>
                  </a:lnTo>
                  <a:lnTo>
                    <a:pt x="1811117" y="1362873"/>
                  </a:lnTo>
                  <a:lnTo>
                    <a:pt x="1809124" y="1362084"/>
                  </a:lnTo>
                  <a:lnTo>
                    <a:pt x="1807131" y="1361294"/>
                  </a:lnTo>
                  <a:lnTo>
                    <a:pt x="1805138" y="1360109"/>
                  </a:lnTo>
                  <a:lnTo>
                    <a:pt x="1803544" y="1358135"/>
                  </a:lnTo>
                  <a:lnTo>
                    <a:pt x="1802348" y="1356555"/>
                  </a:lnTo>
                  <a:lnTo>
                    <a:pt x="1801153" y="1354975"/>
                  </a:lnTo>
                  <a:lnTo>
                    <a:pt x="1800355" y="1353001"/>
                  </a:lnTo>
                  <a:lnTo>
                    <a:pt x="1799558" y="1350237"/>
                  </a:lnTo>
                  <a:lnTo>
                    <a:pt x="1798362" y="1345498"/>
                  </a:lnTo>
                  <a:lnTo>
                    <a:pt x="1797964" y="1339969"/>
                  </a:lnTo>
                  <a:lnTo>
                    <a:pt x="1797565" y="1334835"/>
                  </a:lnTo>
                  <a:lnTo>
                    <a:pt x="1796369" y="1330886"/>
                  </a:lnTo>
                  <a:lnTo>
                    <a:pt x="1795971" y="1329702"/>
                  </a:lnTo>
                  <a:lnTo>
                    <a:pt x="1795174" y="1328912"/>
                  </a:lnTo>
                  <a:lnTo>
                    <a:pt x="1794376" y="1328122"/>
                  </a:lnTo>
                  <a:lnTo>
                    <a:pt x="1793579" y="1328122"/>
                  </a:lnTo>
                  <a:lnTo>
                    <a:pt x="1791985" y="1328122"/>
                  </a:lnTo>
                  <a:lnTo>
                    <a:pt x="1791188" y="1328517"/>
                  </a:lnTo>
                  <a:lnTo>
                    <a:pt x="1790390" y="1328912"/>
                  </a:lnTo>
                  <a:lnTo>
                    <a:pt x="1789992" y="1329702"/>
                  </a:lnTo>
                  <a:lnTo>
                    <a:pt x="1788796" y="1332071"/>
                  </a:lnTo>
                  <a:lnTo>
                    <a:pt x="1788398" y="1336020"/>
                  </a:lnTo>
                  <a:lnTo>
                    <a:pt x="1787999" y="1337995"/>
                  </a:lnTo>
                  <a:lnTo>
                    <a:pt x="1787600" y="1340759"/>
                  </a:lnTo>
                  <a:lnTo>
                    <a:pt x="1785209" y="1346288"/>
                  </a:lnTo>
                  <a:lnTo>
                    <a:pt x="1782020" y="1351816"/>
                  </a:lnTo>
                  <a:lnTo>
                    <a:pt x="1778034" y="1356950"/>
                  </a:lnTo>
                  <a:lnTo>
                    <a:pt x="1776440" y="1358529"/>
                  </a:lnTo>
                  <a:lnTo>
                    <a:pt x="1774845" y="1360504"/>
                  </a:lnTo>
                  <a:lnTo>
                    <a:pt x="1773251" y="1361294"/>
                  </a:lnTo>
                  <a:lnTo>
                    <a:pt x="1771657" y="1361294"/>
                  </a:lnTo>
                  <a:lnTo>
                    <a:pt x="1770859" y="1360899"/>
                  </a:lnTo>
                  <a:lnTo>
                    <a:pt x="1770062" y="1358924"/>
                  </a:lnTo>
                  <a:lnTo>
                    <a:pt x="1770062" y="1356555"/>
                  </a:lnTo>
                  <a:lnTo>
                    <a:pt x="1770062" y="1353396"/>
                  </a:lnTo>
                  <a:lnTo>
                    <a:pt x="1772454" y="1335230"/>
                  </a:lnTo>
                  <a:lnTo>
                    <a:pt x="1774048" y="1326148"/>
                  </a:lnTo>
                  <a:lnTo>
                    <a:pt x="1775643" y="1317460"/>
                  </a:lnTo>
                  <a:lnTo>
                    <a:pt x="1778034" y="1309957"/>
                  </a:lnTo>
                  <a:lnTo>
                    <a:pt x="1779628" y="1306797"/>
                  </a:lnTo>
                  <a:lnTo>
                    <a:pt x="1781223" y="1303638"/>
                  </a:lnTo>
                  <a:lnTo>
                    <a:pt x="1782817" y="1301269"/>
                  </a:lnTo>
                  <a:lnTo>
                    <a:pt x="1784810" y="1299689"/>
                  </a:lnTo>
                  <a:lnTo>
                    <a:pt x="1787202" y="1298110"/>
                  </a:lnTo>
                  <a:lnTo>
                    <a:pt x="1789593" y="1297715"/>
                  </a:lnTo>
                  <a:lnTo>
                    <a:pt x="1862137" y="1284288"/>
                  </a:lnTo>
                  <a:close/>
                  <a:moveTo>
                    <a:pt x="42862" y="1284288"/>
                  </a:moveTo>
                  <a:lnTo>
                    <a:pt x="114155" y="1297983"/>
                  </a:lnTo>
                  <a:lnTo>
                    <a:pt x="116114" y="1298386"/>
                  </a:lnTo>
                  <a:lnTo>
                    <a:pt x="118073" y="1299595"/>
                  </a:lnTo>
                  <a:lnTo>
                    <a:pt x="120423" y="1301609"/>
                  </a:lnTo>
                  <a:lnTo>
                    <a:pt x="121990" y="1303623"/>
                  </a:lnTo>
                  <a:lnTo>
                    <a:pt x="123557" y="1306845"/>
                  </a:lnTo>
                  <a:lnTo>
                    <a:pt x="125124" y="1310067"/>
                  </a:lnTo>
                  <a:lnTo>
                    <a:pt x="127474" y="1318123"/>
                  </a:lnTo>
                  <a:lnTo>
                    <a:pt x="129433" y="1326985"/>
                  </a:lnTo>
                  <a:lnTo>
                    <a:pt x="130608" y="1335847"/>
                  </a:lnTo>
                  <a:lnTo>
                    <a:pt x="133350" y="1354376"/>
                  </a:lnTo>
                  <a:lnTo>
                    <a:pt x="133350" y="1358001"/>
                  </a:lnTo>
                  <a:lnTo>
                    <a:pt x="132958" y="1360820"/>
                  </a:lnTo>
                  <a:lnTo>
                    <a:pt x="132566" y="1362029"/>
                  </a:lnTo>
                  <a:lnTo>
                    <a:pt x="131000" y="1362834"/>
                  </a:lnTo>
                  <a:lnTo>
                    <a:pt x="129824" y="1362432"/>
                  </a:lnTo>
                  <a:lnTo>
                    <a:pt x="128257" y="1361626"/>
                  </a:lnTo>
                  <a:lnTo>
                    <a:pt x="126691" y="1360418"/>
                  </a:lnTo>
                  <a:lnTo>
                    <a:pt x="124732" y="1358001"/>
                  </a:lnTo>
                  <a:lnTo>
                    <a:pt x="121598" y="1353167"/>
                  </a:lnTo>
                  <a:lnTo>
                    <a:pt x="118073" y="1347528"/>
                  </a:lnTo>
                  <a:lnTo>
                    <a:pt x="116114" y="1341486"/>
                  </a:lnTo>
                  <a:lnTo>
                    <a:pt x="115331" y="1339069"/>
                  </a:lnTo>
                  <a:lnTo>
                    <a:pt x="115331" y="1336652"/>
                  </a:lnTo>
                  <a:lnTo>
                    <a:pt x="114939" y="1333430"/>
                  </a:lnTo>
                  <a:lnTo>
                    <a:pt x="113764" y="1330610"/>
                  </a:lnTo>
                  <a:lnTo>
                    <a:pt x="112980" y="1329805"/>
                  </a:lnTo>
                  <a:lnTo>
                    <a:pt x="111805" y="1328999"/>
                  </a:lnTo>
                  <a:lnTo>
                    <a:pt x="111022" y="1328596"/>
                  </a:lnTo>
                  <a:lnTo>
                    <a:pt x="110238" y="1328596"/>
                  </a:lnTo>
                  <a:lnTo>
                    <a:pt x="109455" y="1328999"/>
                  </a:lnTo>
                  <a:lnTo>
                    <a:pt x="108671" y="1329402"/>
                  </a:lnTo>
                  <a:lnTo>
                    <a:pt x="107888" y="1330610"/>
                  </a:lnTo>
                  <a:lnTo>
                    <a:pt x="107104" y="1332221"/>
                  </a:lnTo>
                  <a:lnTo>
                    <a:pt x="106321" y="1335444"/>
                  </a:lnTo>
                  <a:lnTo>
                    <a:pt x="105929" y="1341083"/>
                  </a:lnTo>
                  <a:lnTo>
                    <a:pt x="105146" y="1346722"/>
                  </a:lnTo>
                  <a:lnTo>
                    <a:pt x="104362" y="1351556"/>
                  </a:lnTo>
                  <a:lnTo>
                    <a:pt x="103579" y="1353973"/>
                  </a:lnTo>
                  <a:lnTo>
                    <a:pt x="102795" y="1355987"/>
                  </a:lnTo>
                  <a:lnTo>
                    <a:pt x="101620" y="1358001"/>
                  </a:lnTo>
                  <a:lnTo>
                    <a:pt x="100445" y="1360015"/>
                  </a:lnTo>
                  <a:lnTo>
                    <a:pt x="98487" y="1361223"/>
                  </a:lnTo>
                  <a:lnTo>
                    <a:pt x="96920" y="1362432"/>
                  </a:lnTo>
                  <a:lnTo>
                    <a:pt x="94961" y="1363237"/>
                  </a:lnTo>
                  <a:lnTo>
                    <a:pt x="92611" y="1364043"/>
                  </a:lnTo>
                  <a:lnTo>
                    <a:pt x="89869" y="1364848"/>
                  </a:lnTo>
                  <a:lnTo>
                    <a:pt x="87127" y="1365251"/>
                  </a:lnTo>
                  <a:lnTo>
                    <a:pt x="80467" y="1364848"/>
                  </a:lnTo>
                  <a:lnTo>
                    <a:pt x="77725" y="1364446"/>
                  </a:lnTo>
                  <a:lnTo>
                    <a:pt x="74983" y="1363640"/>
                  </a:lnTo>
                  <a:lnTo>
                    <a:pt x="72633" y="1362432"/>
                  </a:lnTo>
                  <a:lnTo>
                    <a:pt x="69891" y="1360820"/>
                  </a:lnTo>
                  <a:lnTo>
                    <a:pt x="67932" y="1358806"/>
                  </a:lnTo>
                  <a:lnTo>
                    <a:pt x="65190" y="1356792"/>
                  </a:lnTo>
                  <a:lnTo>
                    <a:pt x="61665" y="1351153"/>
                  </a:lnTo>
                  <a:lnTo>
                    <a:pt x="57747" y="1345111"/>
                  </a:lnTo>
                  <a:lnTo>
                    <a:pt x="55005" y="1338263"/>
                  </a:lnTo>
                  <a:lnTo>
                    <a:pt x="52655" y="1331013"/>
                  </a:lnTo>
                  <a:lnTo>
                    <a:pt x="49913" y="1323360"/>
                  </a:lnTo>
                  <a:lnTo>
                    <a:pt x="48346" y="1316109"/>
                  </a:lnTo>
                  <a:lnTo>
                    <a:pt x="46779" y="1308859"/>
                  </a:lnTo>
                  <a:lnTo>
                    <a:pt x="44037" y="1296372"/>
                  </a:lnTo>
                  <a:lnTo>
                    <a:pt x="43254" y="1287511"/>
                  </a:lnTo>
                  <a:lnTo>
                    <a:pt x="42862" y="1284288"/>
                  </a:lnTo>
                  <a:close/>
                  <a:moveTo>
                    <a:pt x="1298517" y="998258"/>
                  </a:moveTo>
                  <a:lnTo>
                    <a:pt x="1247697" y="1005006"/>
                  </a:lnTo>
                  <a:lnTo>
                    <a:pt x="970168" y="1039940"/>
                  </a:lnTo>
                  <a:lnTo>
                    <a:pt x="956272" y="1045895"/>
                  </a:lnTo>
                  <a:lnTo>
                    <a:pt x="928877" y="1057010"/>
                  </a:lnTo>
                  <a:lnTo>
                    <a:pt x="879644" y="1076859"/>
                  </a:lnTo>
                  <a:lnTo>
                    <a:pt x="925700" y="1070905"/>
                  </a:lnTo>
                  <a:lnTo>
                    <a:pt x="946743" y="1068523"/>
                  </a:lnTo>
                  <a:lnTo>
                    <a:pt x="1317972" y="1020885"/>
                  </a:lnTo>
                  <a:lnTo>
                    <a:pt x="1314399" y="1016122"/>
                  </a:lnTo>
                  <a:lnTo>
                    <a:pt x="1298517" y="998258"/>
                  </a:lnTo>
                  <a:close/>
                  <a:moveTo>
                    <a:pt x="1085309" y="949429"/>
                  </a:moveTo>
                  <a:lnTo>
                    <a:pt x="951111" y="956178"/>
                  </a:lnTo>
                  <a:lnTo>
                    <a:pt x="912995" y="958163"/>
                  </a:lnTo>
                  <a:lnTo>
                    <a:pt x="891952" y="958957"/>
                  </a:lnTo>
                  <a:lnTo>
                    <a:pt x="653731" y="981585"/>
                  </a:lnTo>
                  <a:lnTo>
                    <a:pt x="641819" y="988730"/>
                  </a:lnTo>
                  <a:lnTo>
                    <a:pt x="569956" y="1031207"/>
                  </a:lnTo>
                  <a:lnTo>
                    <a:pt x="947934" y="971263"/>
                  </a:lnTo>
                  <a:lnTo>
                    <a:pt x="990814" y="964515"/>
                  </a:lnTo>
                  <a:lnTo>
                    <a:pt x="999549" y="962927"/>
                  </a:lnTo>
                  <a:lnTo>
                    <a:pt x="1085309" y="949429"/>
                  </a:lnTo>
                  <a:close/>
                  <a:moveTo>
                    <a:pt x="606483" y="818030"/>
                  </a:moveTo>
                  <a:lnTo>
                    <a:pt x="609660" y="823191"/>
                  </a:lnTo>
                  <a:lnTo>
                    <a:pt x="612836" y="831527"/>
                  </a:lnTo>
                  <a:lnTo>
                    <a:pt x="621174" y="852964"/>
                  </a:lnTo>
                  <a:lnTo>
                    <a:pt x="619188" y="828351"/>
                  </a:lnTo>
                  <a:lnTo>
                    <a:pt x="606483" y="818030"/>
                  </a:lnTo>
                  <a:close/>
                  <a:moveTo>
                    <a:pt x="1283033" y="812472"/>
                  </a:moveTo>
                  <a:lnTo>
                    <a:pt x="1282239" y="812869"/>
                  </a:lnTo>
                  <a:lnTo>
                    <a:pt x="1281445" y="814060"/>
                  </a:lnTo>
                  <a:lnTo>
                    <a:pt x="1273504" y="824381"/>
                  </a:lnTo>
                  <a:lnTo>
                    <a:pt x="1265960" y="835100"/>
                  </a:lnTo>
                  <a:lnTo>
                    <a:pt x="1263578" y="838276"/>
                  </a:lnTo>
                  <a:lnTo>
                    <a:pt x="1256034" y="951811"/>
                  </a:lnTo>
                  <a:lnTo>
                    <a:pt x="1261990" y="924023"/>
                  </a:lnTo>
                  <a:lnTo>
                    <a:pt x="1268342" y="897425"/>
                  </a:lnTo>
                  <a:lnTo>
                    <a:pt x="1279062" y="850185"/>
                  </a:lnTo>
                  <a:lnTo>
                    <a:pt x="1282239" y="832321"/>
                  </a:lnTo>
                  <a:lnTo>
                    <a:pt x="1283430" y="825175"/>
                  </a:lnTo>
                  <a:lnTo>
                    <a:pt x="1284621" y="819618"/>
                  </a:lnTo>
                  <a:lnTo>
                    <a:pt x="1284621" y="815251"/>
                  </a:lnTo>
                  <a:lnTo>
                    <a:pt x="1283827" y="812869"/>
                  </a:lnTo>
                  <a:lnTo>
                    <a:pt x="1283430" y="812472"/>
                  </a:lnTo>
                  <a:lnTo>
                    <a:pt x="1283033" y="812472"/>
                  </a:lnTo>
                  <a:close/>
                  <a:moveTo>
                    <a:pt x="266522" y="615950"/>
                  </a:moveTo>
                  <a:lnTo>
                    <a:pt x="270489" y="616347"/>
                  </a:lnTo>
                  <a:lnTo>
                    <a:pt x="273661" y="619521"/>
                  </a:lnTo>
                  <a:lnTo>
                    <a:pt x="344258" y="879386"/>
                  </a:lnTo>
                  <a:lnTo>
                    <a:pt x="345448" y="868674"/>
                  </a:lnTo>
                  <a:lnTo>
                    <a:pt x="370434" y="687760"/>
                  </a:lnTo>
                  <a:lnTo>
                    <a:pt x="364485" y="673081"/>
                  </a:lnTo>
                  <a:lnTo>
                    <a:pt x="370831" y="674271"/>
                  </a:lnTo>
                  <a:lnTo>
                    <a:pt x="377573" y="675858"/>
                  </a:lnTo>
                  <a:lnTo>
                    <a:pt x="383919" y="676255"/>
                  </a:lnTo>
                  <a:lnTo>
                    <a:pt x="390265" y="676652"/>
                  </a:lnTo>
                  <a:lnTo>
                    <a:pt x="396214" y="676255"/>
                  </a:lnTo>
                  <a:lnTo>
                    <a:pt x="402957" y="675858"/>
                  </a:lnTo>
                  <a:lnTo>
                    <a:pt x="409699" y="674668"/>
                  </a:lnTo>
                  <a:lnTo>
                    <a:pt x="416045" y="673478"/>
                  </a:lnTo>
                  <a:lnTo>
                    <a:pt x="412872" y="683793"/>
                  </a:lnTo>
                  <a:lnTo>
                    <a:pt x="409699" y="694108"/>
                  </a:lnTo>
                  <a:lnTo>
                    <a:pt x="407716" y="704820"/>
                  </a:lnTo>
                  <a:lnTo>
                    <a:pt x="406526" y="716326"/>
                  </a:lnTo>
                  <a:lnTo>
                    <a:pt x="406129" y="724657"/>
                  </a:lnTo>
                  <a:lnTo>
                    <a:pt x="405733" y="734973"/>
                  </a:lnTo>
                  <a:lnTo>
                    <a:pt x="405733" y="746875"/>
                  </a:lnTo>
                  <a:lnTo>
                    <a:pt x="406526" y="759967"/>
                  </a:lnTo>
                  <a:lnTo>
                    <a:pt x="407319" y="774250"/>
                  </a:lnTo>
                  <a:lnTo>
                    <a:pt x="408509" y="789326"/>
                  </a:lnTo>
                  <a:lnTo>
                    <a:pt x="412079" y="823049"/>
                  </a:lnTo>
                  <a:lnTo>
                    <a:pt x="416045" y="859549"/>
                  </a:lnTo>
                  <a:lnTo>
                    <a:pt x="421597" y="897636"/>
                  </a:lnTo>
                  <a:lnTo>
                    <a:pt x="427546" y="936914"/>
                  </a:lnTo>
                  <a:lnTo>
                    <a:pt x="433496" y="976191"/>
                  </a:lnTo>
                  <a:lnTo>
                    <a:pt x="445791" y="1051175"/>
                  </a:lnTo>
                  <a:lnTo>
                    <a:pt x="456896" y="1114257"/>
                  </a:lnTo>
                  <a:lnTo>
                    <a:pt x="468398" y="1176546"/>
                  </a:lnTo>
                  <a:lnTo>
                    <a:pt x="469587" y="1181703"/>
                  </a:lnTo>
                  <a:lnTo>
                    <a:pt x="471967" y="1187258"/>
                  </a:lnTo>
                  <a:lnTo>
                    <a:pt x="474347" y="1192415"/>
                  </a:lnTo>
                  <a:lnTo>
                    <a:pt x="477123" y="1197573"/>
                  </a:lnTo>
                  <a:lnTo>
                    <a:pt x="481089" y="1201937"/>
                  </a:lnTo>
                  <a:lnTo>
                    <a:pt x="485055" y="1206301"/>
                  </a:lnTo>
                  <a:lnTo>
                    <a:pt x="489418" y="1210269"/>
                  </a:lnTo>
                  <a:lnTo>
                    <a:pt x="494177" y="1213046"/>
                  </a:lnTo>
                  <a:lnTo>
                    <a:pt x="500920" y="1217410"/>
                  </a:lnTo>
                  <a:lnTo>
                    <a:pt x="508059" y="1220187"/>
                  </a:lnTo>
                  <a:lnTo>
                    <a:pt x="515594" y="1222964"/>
                  </a:lnTo>
                  <a:lnTo>
                    <a:pt x="523527" y="1225345"/>
                  </a:lnTo>
                  <a:lnTo>
                    <a:pt x="531459" y="1227329"/>
                  </a:lnTo>
                  <a:lnTo>
                    <a:pt x="540581" y="1228519"/>
                  </a:lnTo>
                  <a:lnTo>
                    <a:pt x="549306" y="1228915"/>
                  </a:lnTo>
                  <a:lnTo>
                    <a:pt x="558428" y="1229312"/>
                  </a:lnTo>
                  <a:lnTo>
                    <a:pt x="566757" y="1229312"/>
                  </a:lnTo>
                  <a:lnTo>
                    <a:pt x="574689" y="1228519"/>
                  </a:lnTo>
                  <a:lnTo>
                    <a:pt x="583018" y="1228122"/>
                  </a:lnTo>
                  <a:lnTo>
                    <a:pt x="590950" y="1226932"/>
                  </a:lnTo>
                  <a:lnTo>
                    <a:pt x="595313" y="1274937"/>
                  </a:lnTo>
                  <a:lnTo>
                    <a:pt x="591347" y="1282476"/>
                  </a:lnTo>
                  <a:lnTo>
                    <a:pt x="588174" y="1290410"/>
                  </a:lnTo>
                  <a:lnTo>
                    <a:pt x="585398" y="1298742"/>
                  </a:lnTo>
                  <a:lnTo>
                    <a:pt x="583018" y="1306677"/>
                  </a:lnTo>
                  <a:lnTo>
                    <a:pt x="581432" y="1314612"/>
                  </a:lnTo>
                  <a:lnTo>
                    <a:pt x="579845" y="1322150"/>
                  </a:lnTo>
                  <a:lnTo>
                    <a:pt x="577466" y="1336829"/>
                  </a:lnTo>
                  <a:lnTo>
                    <a:pt x="573896" y="1342780"/>
                  </a:lnTo>
                  <a:lnTo>
                    <a:pt x="540581" y="1790304"/>
                  </a:lnTo>
                  <a:lnTo>
                    <a:pt x="537011" y="1789908"/>
                  </a:lnTo>
                  <a:lnTo>
                    <a:pt x="448170" y="1789908"/>
                  </a:lnTo>
                  <a:lnTo>
                    <a:pt x="444997" y="1789908"/>
                  </a:lnTo>
                  <a:lnTo>
                    <a:pt x="441428" y="1790304"/>
                  </a:lnTo>
                  <a:lnTo>
                    <a:pt x="434685" y="1792288"/>
                  </a:lnTo>
                  <a:lnTo>
                    <a:pt x="390265" y="1442759"/>
                  </a:lnTo>
                  <a:lnTo>
                    <a:pt x="383919" y="1443156"/>
                  </a:lnTo>
                  <a:lnTo>
                    <a:pt x="377970" y="1443553"/>
                  </a:lnTo>
                  <a:lnTo>
                    <a:pt x="373607" y="1443156"/>
                  </a:lnTo>
                  <a:lnTo>
                    <a:pt x="369641" y="1442759"/>
                  </a:lnTo>
                  <a:lnTo>
                    <a:pt x="327600" y="1792288"/>
                  </a:lnTo>
                  <a:lnTo>
                    <a:pt x="320461" y="1790304"/>
                  </a:lnTo>
                  <a:lnTo>
                    <a:pt x="316892" y="1789908"/>
                  </a:lnTo>
                  <a:lnTo>
                    <a:pt x="312926" y="1789908"/>
                  </a:lnTo>
                  <a:lnTo>
                    <a:pt x="224085" y="1789908"/>
                  </a:lnTo>
                  <a:lnTo>
                    <a:pt x="221309" y="1790304"/>
                  </a:lnTo>
                  <a:lnTo>
                    <a:pt x="218532" y="1790701"/>
                  </a:lnTo>
                  <a:lnTo>
                    <a:pt x="187597" y="1376503"/>
                  </a:lnTo>
                  <a:lnTo>
                    <a:pt x="188787" y="1369759"/>
                  </a:lnTo>
                  <a:lnTo>
                    <a:pt x="189580" y="1363014"/>
                  </a:lnTo>
                  <a:lnTo>
                    <a:pt x="189977" y="1355873"/>
                  </a:lnTo>
                  <a:lnTo>
                    <a:pt x="189580" y="1348335"/>
                  </a:lnTo>
                  <a:lnTo>
                    <a:pt x="188390" y="1338416"/>
                  </a:lnTo>
                  <a:lnTo>
                    <a:pt x="187200" y="1327704"/>
                  </a:lnTo>
                  <a:lnTo>
                    <a:pt x="184821" y="1315802"/>
                  </a:lnTo>
                  <a:lnTo>
                    <a:pt x="182044" y="1303503"/>
                  </a:lnTo>
                  <a:lnTo>
                    <a:pt x="179665" y="1297552"/>
                  </a:lnTo>
                  <a:lnTo>
                    <a:pt x="177682" y="1291601"/>
                  </a:lnTo>
                  <a:lnTo>
                    <a:pt x="175302" y="1285649"/>
                  </a:lnTo>
                  <a:lnTo>
                    <a:pt x="172526" y="1279698"/>
                  </a:lnTo>
                  <a:lnTo>
                    <a:pt x="169353" y="1274144"/>
                  </a:lnTo>
                  <a:lnTo>
                    <a:pt x="165783" y="1268590"/>
                  </a:lnTo>
                  <a:lnTo>
                    <a:pt x="161817" y="1263829"/>
                  </a:lnTo>
                  <a:lnTo>
                    <a:pt x="157058" y="1259465"/>
                  </a:lnTo>
                  <a:lnTo>
                    <a:pt x="149919" y="1178133"/>
                  </a:lnTo>
                  <a:lnTo>
                    <a:pt x="144763" y="1121795"/>
                  </a:lnTo>
                  <a:lnTo>
                    <a:pt x="140004" y="1058317"/>
                  </a:lnTo>
                  <a:lnTo>
                    <a:pt x="124536" y="836538"/>
                  </a:lnTo>
                  <a:lnTo>
                    <a:pt x="118587" y="831381"/>
                  </a:lnTo>
                  <a:lnTo>
                    <a:pt x="113034" y="825430"/>
                  </a:lnTo>
                  <a:lnTo>
                    <a:pt x="112637" y="825033"/>
                  </a:lnTo>
                  <a:lnTo>
                    <a:pt x="111844" y="825430"/>
                  </a:lnTo>
                  <a:lnTo>
                    <a:pt x="111051" y="827413"/>
                  </a:lnTo>
                  <a:lnTo>
                    <a:pt x="110654" y="831381"/>
                  </a:lnTo>
                  <a:lnTo>
                    <a:pt x="110258" y="836142"/>
                  </a:lnTo>
                  <a:lnTo>
                    <a:pt x="110258" y="851614"/>
                  </a:lnTo>
                  <a:lnTo>
                    <a:pt x="110258" y="871452"/>
                  </a:lnTo>
                  <a:lnTo>
                    <a:pt x="111051" y="925012"/>
                  </a:lnTo>
                  <a:lnTo>
                    <a:pt x="113827" y="990474"/>
                  </a:lnTo>
                  <a:lnTo>
                    <a:pt x="116603" y="1061491"/>
                  </a:lnTo>
                  <a:lnTo>
                    <a:pt x="119776" y="1131317"/>
                  </a:lnTo>
                  <a:lnTo>
                    <a:pt x="122949" y="1194002"/>
                  </a:lnTo>
                  <a:lnTo>
                    <a:pt x="126519" y="1243595"/>
                  </a:lnTo>
                  <a:lnTo>
                    <a:pt x="124536" y="1243198"/>
                  </a:lnTo>
                  <a:lnTo>
                    <a:pt x="122553" y="1242801"/>
                  </a:lnTo>
                  <a:lnTo>
                    <a:pt x="52353" y="1229312"/>
                  </a:lnTo>
                  <a:lnTo>
                    <a:pt x="47197" y="1228915"/>
                  </a:lnTo>
                  <a:lnTo>
                    <a:pt x="42041" y="1228519"/>
                  </a:lnTo>
                  <a:lnTo>
                    <a:pt x="36091" y="1228915"/>
                  </a:lnTo>
                  <a:lnTo>
                    <a:pt x="30539" y="1229709"/>
                  </a:lnTo>
                  <a:lnTo>
                    <a:pt x="27763" y="1205508"/>
                  </a:lnTo>
                  <a:lnTo>
                    <a:pt x="24590" y="1176942"/>
                  </a:lnTo>
                  <a:lnTo>
                    <a:pt x="21417" y="1145203"/>
                  </a:lnTo>
                  <a:lnTo>
                    <a:pt x="18244" y="1110290"/>
                  </a:lnTo>
                  <a:lnTo>
                    <a:pt x="12295" y="1036099"/>
                  </a:lnTo>
                  <a:lnTo>
                    <a:pt x="7139" y="959925"/>
                  </a:lnTo>
                  <a:lnTo>
                    <a:pt x="3173" y="887321"/>
                  </a:lnTo>
                  <a:lnTo>
                    <a:pt x="1586" y="853995"/>
                  </a:lnTo>
                  <a:lnTo>
                    <a:pt x="793" y="824636"/>
                  </a:lnTo>
                  <a:lnTo>
                    <a:pt x="0" y="798848"/>
                  </a:lnTo>
                  <a:lnTo>
                    <a:pt x="0" y="777424"/>
                  </a:lnTo>
                  <a:lnTo>
                    <a:pt x="396" y="761554"/>
                  </a:lnTo>
                  <a:lnTo>
                    <a:pt x="793" y="755603"/>
                  </a:lnTo>
                  <a:lnTo>
                    <a:pt x="1190" y="752032"/>
                  </a:lnTo>
                  <a:lnTo>
                    <a:pt x="1983" y="744494"/>
                  </a:lnTo>
                  <a:lnTo>
                    <a:pt x="3569" y="737353"/>
                  </a:lnTo>
                  <a:lnTo>
                    <a:pt x="5949" y="730608"/>
                  </a:lnTo>
                  <a:lnTo>
                    <a:pt x="8725" y="723864"/>
                  </a:lnTo>
                  <a:lnTo>
                    <a:pt x="12691" y="717516"/>
                  </a:lnTo>
                  <a:lnTo>
                    <a:pt x="16658" y="711168"/>
                  </a:lnTo>
                  <a:lnTo>
                    <a:pt x="21813" y="705217"/>
                  </a:lnTo>
                  <a:lnTo>
                    <a:pt x="27763" y="699266"/>
                  </a:lnTo>
                  <a:lnTo>
                    <a:pt x="33712" y="693711"/>
                  </a:lnTo>
                  <a:lnTo>
                    <a:pt x="40454" y="688157"/>
                  </a:lnTo>
                  <a:lnTo>
                    <a:pt x="47593" y="683396"/>
                  </a:lnTo>
                  <a:lnTo>
                    <a:pt x="55525" y="678239"/>
                  </a:lnTo>
                  <a:lnTo>
                    <a:pt x="63458" y="673478"/>
                  </a:lnTo>
                  <a:lnTo>
                    <a:pt x="72183" y="669113"/>
                  </a:lnTo>
                  <a:lnTo>
                    <a:pt x="81305" y="664353"/>
                  </a:lnTo>
                  <a:lnTo>
                    <a:pt x="90427" y="659988"/>
                  </a:lnTo>
                  <a:lnTo>
                    <a:pt x="99946" y="656418"/>
                  </a:lnTo>
                  <a:lnTo>
                    <a:pt x="109861" y="652450"/>
                  </a:lnTo>
                  <a:lnTo>
                    <a:pt x="130485" y="645309"/>
                  </a:lnTo>
                  <a:lnTo>
                    <a:pt x="151902" y="638564"/>
                  </a:lnTo>
                  <a:lnTo>
                    <a:pt x="174112" y="633010"/>
                  </a:lnTo>
                  <a:lnTo>
                    <a:pt x="196322" y="627456"/>
                  </a:lnTo>
                  <a:lnTo>
                    <a:pt x="218532" y="623488"/>
                  </a:lnTo>
                  <a:lnTo>
                    <a:pt x="241139" y="619521"/>
                  </a:lnTo>
                  <a:lnTo>
                    <a:pt x="262953" y="616347"/>
                  </a:lnTo>
                  <a:lnTo>
                    <a:pt x="266522" y="615950"/>
                  </a:lnTo>
                  <a:close/>
                  <a:moveTo>
                    <a:pt x="1664891" y="614363"/>
                  </a:moveTo>
                  <a:lnTo>
                    <a:pt x="1675210" y="614363"/>
                  </a:lnTo>
                  <a:lnTo>
                    <a:pt x="1686322" y="614760"/>
                  </a:lnTo>
                  <a:lnTo>
                    <a:pt x="1697038" y="615554"/>
                  </a:lnTo>
                  <a:lnTo>
                    <a:pt x="1707754" y="617142"/>
                  </a:lnTo>
                  <a:lnTo>
                    <a:pt x="1718866" y="619127"/>
                  </a:lnTo>
                  <a:lnTo>
                    <a:pt x="1729582" y="621906"/>
                  </a:lnTo>
                  <a:lnTo>
                    <a:pt x="1740297" y="624288"/>
                  </a:lnTo>
                  <a:lnTo>
                    <a:pt x="1750616" y="627861"/>
                  </a:lnTo>
                  <a:lnTo>
                    <a:pt x="1761729" y="631435"/>
                  </a:lnTo>
                  <a:lnTo>
                    <a:pt x="1772047" y="635405"/>
                  </a:lnTo>
                  <a:lnTo>
                    <a:pt x="1782366" y="638978"/>
                  </a:lnTo>
                  <a:lnTo>
                    <a:pt x="1792288" y="643742"/>
                  </a:lnTo>
                  <a:lnTo>
                    <a:pt x="1802210" y="648506"/>
                  </a:lnTo>
                  <a:lnTo>
                    <a:pt x="1821260" y="657637"/>
                  </a:lnTo>
                  <a:lnTo>
                    <a:pt x="1838326" y="667562"/>
                  </a:lnTo>
                  <a:lnTo>
                    <a:pt x="1854994" y="677885"/>
                  </a:lnTo>
                  <a:lnTo>
                    <a:pt x="1869282" y="687810"/>
                  </a:lnTo>
                  <a:lnTo>
                    <a:pt x="1881982" y="697338"/>
                  </a:lnTo>
                  <a:lnTo>
                    <a:pt x="1892301" y="706072"/>
                  </a:lnTo>
                  <a:lnTo>
                    <a:pt x="1900635" y="714012"/>
                  </a:lnTo>
                  <a:lnTo>
                    <a:pt x="1903810" y="717585"/>
                  </a:lnTo>
                  <a:lnTo>
                    <a:pt x="1905794" y="720761"/>
                  </a:lnTo>
                  <a:lnTo>
                    <a:pt x="1907779" y="723541"/>
                  </a:lnTo>
                  <a:lnTo>
                    <a:pt x="1908969" y="725923"/>
                  </a:lnTo>
                  <a:lnTo>
                    <a:pt x="1909366" y="730290"/>
                  </a:lnTo>
                  <a:lnTo>
                    <a:pt x="1909763" y="735848"/>
                  </a:lnTo>
                  <a:lnTo>
                    <a:pt x="1909763" y="752125"/>
                  </a:lnTo>
                  <a:lnTo>
                    <a:pt x="1908969" y="773961"/>
                  </a:lnTo>
                  <a:lnTo>
                    <a:pt x="1907779" y="800957"/>
                  </a:lnTo>
                  <a:lnTo>
                    <a:pt x="1905794" y="832321"/>
                  </a:lnTo>
                  <a:lnTo>
                    <a:pt x="1903413" y="866861"/>
                  </a:lnTo>
                  <a:lnTo>
                    <a:pt x="1897460" y="942689"/>
                  </a:lnTo>
                  <a:lnTo>
                    <a:pt x="1890316" y="1022885"/>
                  </a:lnTo>
                  <a:lnTo>
                    <a:pt x="1882379" y="1101096"/>
                  </a:lnTo>
                  <a:lnTo>
                    <a:pt x="1878410" y="1137621"/>
                  </a:lnTo>
                  <a:lnTo>
                    <a:pt x="1874838" y="1171366"/>
                  </a:lnTo>
                  <a:lnTo>
                    <a:pt x="1870869" y="1201539"/>
                  </a:lnTo>
                  <a:lnTo>
                    <a:pt x="1867298" y="1227345"/>
                  </a:lnTo>
                  <a:lnTo>
                    <a:pt x="1863726" y="1226948"/>
                  </a:lnTo>
                  <a:lnTo>
                    <a:pt x="1860948" y="1226948"/>
                  </a:lnTo>
                  <a:lnTo>
                    <a:pt x="1855391" y="1226948"/>
                  </a:lnTo>
                  <a:lnTo>
                    <a:pt x="1850232" y="1227742"/>
                  </a:lnTo>
                  <a:lnTo>
                    <a:pt x="1784351" y="1240049"/>
                  </a:lnTo>
                  <a:lnTo>
                    <a:pt x="1786732" y="1190026"/>
                  </a:lnTo>
                  <a:lnTo>
                    <a:pt x="1788716" y="1126504"/>
                  </a:lnTo>
                  <a:lnTo>
                    <a:pt x="1789907" y="1056631"/>
                  </a:lnTo>
                  <a:lnTo>
                    <a:pt x="1790701" y="985566"/>
                  </a:lnTo>
                  <a:lnTo>
                    <a:pt x="1790701" y="920854"/>
                  </a:lnTo>
                  <a:lnTo>
                    <a:pt x="1790304" y="892666"/>
                  </a:lnTo>
                  <a:lnTo>
                    <a:pt x="1789907" y="868052"/>
                  </a:lnTo>
                  <a:lnTo>
                    <a:pt x="1789113" y="848201"/>
                  </a:lnTo>
                  <a:lnTo>
                    <a:pt x="1787923" y="833909"/>
                  </a:lnTo>
                  <a:lnTo>
                    <a:pt x="1787129" y="828748"/>
                  </a:lnTo>
                  <a:lnTo>
                    <a:pt x="1786335" y="825969"/>
                  </a:lnTo>
                  <a:lnTo>
                    <a:pt x="1785541" y="824381"/>
                  </a:lnTo>
                  <a:lnTo>
                    <a:pt x="1785144" y="824381"/>
                  </a:lnTo>
                  <a:lnTo>
                    <a:pt x="1784351" y="824778"/>
                  </a:lnTo>
                  <a:lnTo>
                    <a:pt x="1778398" y="832718"/>
                  </a:lnTo>
                  <a:lnTo>
                    <a:pt x="1772444" y="841452"/>
                  </a:lnTo>
                  <a:lnTo>
                    <a:pt x="1770460" y="843437"/>
                  </a:lnTo>
                  <a:lnTo>
                    <a:pt x="1750616" y="1136033"/>
                  </a:lnTo>
                  <a:lnTo>
                    <a:pt x="1743869" y="1212258"/>
                  </a:lnTo>
                  <a:lnTo>
                    <a:pt x="1739107" y="1264664"/>
                  </a:lnTo>
                  <a:lnTo>
                    <a:pt x="1735932" y="1268634"/>
                  </a:lnTo>
                  <a:lnTo>
                    <a:pt x="1733551" y="1272604"/>
                  </a:lnTo>
                  <a:lnTo>
                    <a:pt x="1731169" y="1276971"/>
                  </a:lnTo>
                  <a:lnTo>
                    <a:pt x="1728391" y="1281338"/>
                  </a:lnTo>
                  <a:lnTo>
                    <a:pt x="1724819" y="1290469"/>
                  </a:lnTo>
                  <a:lnTo>
                    <a:pt x="1721644" y="1300394"/>
                  </a:lnTo>
                  <a:lnTo>
                    <a:pt x="1718866" y="1309526"/>
                  </a:lnTo>
                  <a:lnTo>
                    <a:pt x="1717279" y="1319054"/>
                  </a:lnTo>
                  <a:lnTo>
                    <a:pt x="1715294" y="1328185"/>
                  </a:lnTo>
                  <a:lnTo>
                    <a:pt x="1714501" y="1336522"/>
                  </a:lnTo>
                  <a:lnTo>
                    <a:pt x="1710929" y="1342477"/>
                  </a:lnTo>
                  <a:lnTo>
                    <a:pt x="1677194" y="1790303"/>
                  </a:lnTo>
                  <a:lnTo>
                    <a:pt x="1674019" y="1789906"/>
                  </a:lnTo>
                  <a:lnTo>
                    <a:pt x="1585119" y="1789906"/>
                  </a:lnTo>
                  <a:lnTo>
                    <a:pt x="1581150" y="1789906"/>
                  </a:lnTo>
                  <a:lnTo>
                    <a:pt x="1577975" y="1790303"/>
                  </a:lnTo>
                  <a:lnTo>
                    <a:pt x="1571229" y="1792288"/>
                  </a:lnTo>
                  <a:lnTo>
                    <a:pt x="1526382" y="1442523"/>
                  </a:lnTo>
                  <a:lnTo>
                    <a:pt x="1520429" y="1442920"/>
                  </a:lnTo>
                  <a:lnTo>
                    <a:pt x="1514475" y="1443317"/>
                  </a:lnTo>
                  <a:lnTo>
                    <a:pt x="1510110" y="1442920"/>
                  </a:lnTo>
                  <a:lnTo>
                    <a:pt x="1505744" y="1442523"/>
                  </a:lnTo>
                  <a:lnTo>
                    <a:pt x="1464072" y="1792288"/>
                  </a:lnTo>
                  <a:lnTo>
                    <a:pt x="1456929" y="1790303"/>
                  </a:lnTo>
                  <a:lnTo>
                    <a:pt x="1453357" y="1789906"/>
                  </a:lnTo>
                  <a:lnTo>
                    <a:pt x="1449388" y="1789906"/>
                  </a:lnTo>
                  <a:lnTo>
                    <a:pt x="1360488" y="1789906"/>
                  </a:lnTo>
                  <a:lnTo>
                    <a:pt x="1357710" y="1790303"/>
                  </a:lnTo>
                  <a:lnTo>
                    <a:pt x="1354932" y="1790700"/>
                  </a:lnTo>
                  <a:lnTo>
                    <a:pt x="1323578" y="1376223"/>
                  </a:lnTo>
                  <a:lnTo>
                    <a:pt x="1325563" y="1369871"/>
                  </a:lnTo>
                  <a:lnTo>
                    <a:pt x="1326357" y="1362725"/>
                  </a:lnTo>
                  <a:lnTo>
                    <a:pt x="1326357" y="1355579"/>
                  </a:lnTo>
                  <a:lnTo>
                    <a:pt x="1325960" y="1348035"/>
                  </a:lnTo>
                  <a:lnTo>
                    <a:pt x="1324769" y="1338110"/>
                  </a:lnTo>
                  <a:lnTo>
                    <a:pt x="1323182" y="1327391"/>
                  </a:lnTo>
                  <a:lnTo>
                    <a:pt x="1321197" y="1315481"/>
                  </a:lnTo>
                  <a:lnTo>
                    <a:pt x="1318419" y="1303173"/>
                  </a:lnTo>
                  <a:lnTo>
                    <a:pt x="1316435" y="1297218"/>
                  </a:lnTo>
                  <a:lnTo>
                    <a:pt x="1314053" y="1291263"/>
                  </a:lnTo>
                  <a:lnTo>
                    <a:pt x="1312069" y="1285308"/>
                  </a:lnTo>
                  <a:lnTo>
                    <a:pt x="1308894" y="1279353"/>
                  </a:lnTo>
                  <a:lnTo>
                    <a:pt x="1305719" y="1273795"/>
                  </a:lnTo>
                  <a:lnTo>
                    <a:pt x="1302147" y="1268237"/>
                  </a:lnTo>
                  <a:lnTo>
                    <a:pt x="1298178" y="1263472"/>
                  </a:lnTo>
                  <a:lnTo>
                    <a:pt x="1293813" y="1259105"/>
                  </a:lnTo>
                  <a:lnTo>
                    <a:pt x="1292225" y="1240049"/>
                  </a:lnTo>
                  <a:lnTo>
                    <a:pt x="1293813" y="1217419"/>
                  </a:lnTo>
                  <a:lnTo>
                    <a:pt x="1305322" y="1219802"/>
                  </a:lnTo>
                  <a:lnTo>
                    <a:pt x="1311672" y="1220993"/>
                  </a:lnTo>
                  <a:lnTo>
                    <a:pt x="1317228" y="1220993"/>
                  </a:lnTo>
                  <a:lnTo>
                    <a:pt x="1321991" y="1220993"/>
                  </a:lnTo>
                  <a:lnTo>
                    <a:pt x="1326357" y="1220596"/>
                  </a:lnTo>
                  <a:lnTo>
                    <a:pt x="1330325" y="1219802"/>
                  </a:lnTo>
                  <a:lnTo>
                    <a:pt x="1334691" y="1218610"/>
                  </a:lnTo>
                  <a:lnTo>
                    <a:pt x="1339057" y="1217022"/>
                  </a:lnTo>
                  <a:lnTo>
                    <a:pt x="1342628" y="1215037"/>
                  </a:lnTo>
                  <a:lnTo>
                    <a:pt x="1346597" y="1213052"/>
                  </a:lnTo>
                  <a:lnTo>
                    <a:pt x="1350169" y="1210670"/>
                  </a:lnTo>
                  <a:lnTo>
                    <a:pt x="1353741" y="1207891"/>
                  </a:lnTo>
                  <a:lnTo>
                    <a:pt x="1356916" y="1205112"/>
                  </a:lnTo>
                  <a:lnTo>
                    <a:pt x="1360091" y="1201539"/>
                  </a:lnTo>
                  <a:lnTo>
                    <a:pt x="1362869" y="1198363"/>
                  </a:lnTo>
                  <a:lnTo>
                    <a:pt x="1365647" y="1194393"/>
                  </a:lnTo>
                  <a:lnTo>
                    <a:pt x="1367632" y="1190820"/>
                  </a:lnTo>
                  <a:lnTo>
                    <a:pt x="1369219" y="1186453"/>
                  </a:lnTo>
                  <a:lnTo>
                    <a:pt x="1370807" y="1182086"/>
                  </a:lnTo>
                  <a:lnTo>
                    <a:pt x="1394619" y="1110624"/>
                  </a:lnTo>
                  <a:lnTo>
                    <a:pt x="1417638" y="1047897"/>
                  </a:lnTo>
                  <a:lnTo>
                    <a:pt x="1429544" y="1016533"/>
                  </a:lnTo>
                  <a:lnTo>
                    <a:pt x="1440657" y="985169"/>
                  </a:lnTo>
                  <a:lnTo>
                    <a:pt x="1450578" y="954997"/>
                  </a:lnTo>
                  <a:lnTo>
                    <a:pt x="1460500" y="924427"/>
                  </a:lnTo>
                  <a:lnTo>
                    <a:pt x="1469629" y="895048"/>
                  </a:lnTo>
                  <a:lnTo>
                    <a:pt x="1477169" y="866067"/>
                  </a:lnTo>
                  <a:lnTo>
                    <a:pt x="1480741" y="878771"/>
                  </a:lnTo>
                  <a:lnTo>
                    <a:pt x="1482329" y="868052"/>
                  </a:lnTo>
                  <a:lnTo>
                    <a:pt x="1491854" y="796193"/>
                  </a:lnTo>
                  <a:lnTo>
                    <a:pt x="1493838" y="783886"/>
                  </a:lnTo>
                  <a:lnTo>
                    <a:pt x="1506538" y="687016"/>
                  </a:lnTo>
                  <a:lnTo>
                    <a:pt x="1500982" y="672326"/>
                  </a:lnTo>
                  <a:lnTo>
                    <a:pt x="1507729" y="673517"/>
                  </a:lnTo>
                  <a:lnTo>
                    <a:pt x="1514079" y="675105"/>
                  </a:lnTo>
                  <a:lnTo>
                    <a:pt x="1520032" y="675502"/>
                  </a:lnTo>
                  <a:lnTo>
                    <a:pt x="1526382" y="675899"/>
                  </a:lnTo>
                  <a:lnTo>
                    <a:pt x="1533922" y="675502"/>
                  </a:lnTo>
                  <a:lnTo>
                    <a:pt x="1541860" y="674311"/>
                  </a:lnTo>
                  <a:lnTo>
                    <a:pt x="1549400" y="673517"/>
                  </a:lnTo>
                  <a:lnTo>
                    <a:pt x="1556941" y="671929"/>
                  </a:lnTo>
                  <a:lnTo>
                    <a:pt x="1551385" y="690589"/>
                  </a:lnTo>
                  <a:lnTo>
                    <a:pt x="1573213" y="881153"/>
                  </a:lnTo>
                  <a:lnTo>
                    <a:pt x="1628776" y="636993"/>
                  </a:lnTo>
                  <a:lnTo>
                    <a:pt x="1635126" y="631832"/>
                  </a:lnTo>
                  <a:lnTo>
                    <a:pt x="1641476" y="626273"/>
                  </a:lnTo>
                  <a:lnTo>
                    <a:pt x="1647826" y="621112"/>
                  </a:lnTo>
                  <a:lnTo>
                    <a:pt x="1654176" y="615157"/>
                  </a:lnTo>
                  <a:lnTo>
                    <a:pt x="1664891" y="614363"/>
                  </a:lnTo>
                  <a:close/>
                  <a:moveTo>
                    <a:pt x="1134938" y="547688"/>
                  </a:moveTo>
                  <a:lnTo>
                    <a:pt x="1149232" y="547688"/>
                  </a:lnTo>
                  <a:lnTo>
                    <a:pt x="1163128" y="548482"/>
                  </a:lnTo>
                  <a:lnTo>
                    <a:pt x="1177421" y="550070"/>
                  </a:lnTo>
                  <a:lnTo>
                    <a:pt x="1191317" y="552055"/>
                  </a:lnTo>
                  <a:lnTo>
                    <a:pt x="1205611" y="554834"/>
                  </a:lnTo>
                  <a:lnTo>
                    <a:pt x="1219507" y="558010"/>
                  </a:lnTo>
                  <a:lnTo>
                    <a:pt x="1233403" y="561979"/>
                  </a:lnTo>
                  <a:lnTo>
                    <a:pt x="1247300" y="566346"/>
                  </a:lnTo>
                  <a:lnTo>
                    <a:pt x="1261196" y="571110"/>
                  </a:lnTo>
                  <a:lnTo>
                    <a:pt x="1274695" y="576667"/>
                  </a:lnTo>
                  <a:lnTo>
                    <a:pt x="1288194" y="582225"/>
                  </a:lnTo>
                  <a:lnTo>
                    <a:pt x="1300899" y="588180"/>
                  </a:lnTo>
                  <a:lnTo>
                    <a:pt x="1313605" y="594531"/>
                  </a:lnTo>
                  <a:lnTo>
                    <a:pt x="1325913" y="600883"/>
                  </a:lnTo>
                  <a:lnTo>
                    <a:pt x="1337824" y="607632"/>
                  </a:lnTo>
                  <a:lnTo>
                    <a:pt x="1349338" y="614777"/>
                  </a:lnTo>
                  <a:lnTo>
                    <a:pt x="1360455" y="621923"/>
                  </a:lnTo>
                  <a:lnTo>
                    <a:pt x="1370381" y="629069"/>
                  </a:lnTo>
                  <a:lnTo>
                    <a:pt x="1380704" y="636214"/>
                  </a:lnTo>
                  <a:lnTo>
                    <a:pt x="1389836" y="643757"/>
                  </a:lnTo>
                  <a:lnTo>
                    <a:pt x="1398173" y="650902"/>
                  </a:lnTo>
                  <a:lnTo>
                    <a:pt x="1405717" y="658048"/>
                  </a:lnTo>
                  <a:lnTo>
                    <a:pt x="1412864" y="665590"/>
                  </a:lnTo>
                  <a:lnTo>
                    <a:pt x="1419216" y="672339"/>
                  </a:lnTo>
                  <a:lnTo>
                    <a:pt x="1425172" y="679485"/>
                  </a:lnTo>
                  <a:lnTo>
                    <a:pt x="1429936" y="686233"/>
                  </a:lnTo>
                  <a:lnTo>
                    <a:pt x="1433907" y="692982"/>
                  </a:lnTo>
                  <a:lnTo>
                    <a:pt x="1436289" y="699334"/>
                  </a:lnTo>
                  <a:lnTo>
                    <a:pt x="1438274" y="705288"/>
                  </a:lnTo>
                  <a:lnTo>
                    <a:pt x="1439068" y="711243"/>
                  </a:lnTo>
                  <a:lnTo>
                    <a:pt x="1439862" y="719182"/>
                  </a:lnTo>
                  <a:lnTo>
                    <a:pt x="1441053" y="727916"/>
                  </a:lnTo>
                  <a:lnTo>
                    <a:pt x="1441450" y="737443"/>
                  </a:lnTo>
                  <a:lnTo>
                    <a:pt x="1441053" y="746971"/>
                  </a:lnTo>
                  <a:lnTo>
                    <a:pt x="1440656" y="756895"/>
                  </a:lnTo>
                  <a:lnTo>
                    <a:pt x="1439465" y="766820"/>
                  </a:lnTo>
                  <a:lnTo>
                    <a:pt x="1438671" y="777538"/>
                  </a:lnTo>
                  <a:lnTo>
                    <a:pt x="1437083" y="787860"/>
                  </a:lnTo>
                  <a:lnTo>
                    <a:pt x="1433112" y="810090"/>
                  </a:lnTo>
                  <a:lnTo>
                    <a:pt x="1428348" y="833512"/>
                  </a:lnTo>
                  <a:lnTo>
                    <a:pt x="1422392" y="857331"/>
                  </a:lnTo>
                  <a:lnTo>
                    <a:pt x="1415643" y="882340"/>
                  </a:lnTo>
                  <a:lnTo>
                    <a:pt x="1407702" y="908144"/>
                  </a:lnTo>
                  <a:lnTo>
                    <a:pt x="1399761" y="933947"/>
                  </a:lnTo>
                  <a:lnTo>
                    <a:pt x="1390630" y="960148"/>
                  </a:lnTo>
                  <a:lnTo>
                    <a:pt x="1381101" y="986348"/>
                  </a:lnTo>
                  <a:lnTo>
                    <a:pt x="1361646" y="1039146"/>
                  </a:lnTo>
                  <a:lnTo>
                    <a:pt x="1342191" y="1091547"/>
                  </a:lnTo>
                  <a:lnTo>
                    <a:pt x="1317972" y="1165385"/>
                  </a:lnTo>
                  <a:lnTo>
                    <a:pt x="1242535" y="1148315"/>
                  </a:lnTo>
                  <a:lnTo>
                    <a:pt x="1238962" y="1207465"/>
                  </a:lnTo>
                  <a:lnTo>
                    <a:pt x="1232212" y="1284875"/>
                  </a:lnTo>
                  <a:lnTo>
                    <a:pt x="1226654" y="1344422"/>
                  </a:lnTo>
                  <a:lnTo>
                    <a:pt x="1221095" y="1398411"/>
                  </a:lnTo>
                  <a:lnTo>
                    <a:pt x="1220698" y="1403572"/>
                  </a:lnTo>
                  <a:lnTo>
                    <a:pt x="1218316" y="1411908"/>
                  </a:lnTo>
                  <a:lnTo>
                    <a:pt x="1214743" y="1420245"/>
                  </a:lnTo>
                  <a:lnTo>
                    <a:pt x="1211169" y="1428581"/>
                  </a:lnTo>
                  <a:lnTo>
                    <a:pt x="1207199" y="1436918"/>
                  </a:lnTo>
                  <a:lnTo>
                    <a:pt x="1203229" y="1444857"/>
                  </a:lnTo>
                  <a:lnTo>
                    <a:pt x="1198464" y="1452797"/>
                  </a:lnTo>
                  <a:lnTo>
                    <a:pt x="1193303" y="1461133"/>
                  </a:lnTo>
                  <a:lnTo>
                    <a:pt x="1187744" y="1469073"/>
                  </a:lnTo>
                  <a:lnTo>
                    <a:pt x="1141688" y="2084388"/>
                  </a:lnTo>
                  <a:lnTo>
                    <a:pt x="1017416" y="2084388"/>
                  </a:lnTo>
                  <a:lnTo>
                    <a:pt x="955478" y="1594915"/>
                  </a:lnTo>
                  <a:lnTo>
                    <a:pt x="947537" y="1595709"/>
                  </a:lnTo>
                  <a:lnTo>
                    <a:pt x="943567" y="1596503"/>
                  </a:lnTo>
                  <a:lnTo>
                    <a:pt x="939597" y="1596503"/>
                  </a:lnTo>
                  <a:lnTo>
                    <a:pt x="934435" y="1595709"/>
                  </a:lnTo>
                  <a:lnTo>
                    <a:pt x="928877" y="1595312"/>
                  </a:lnTo>
                  <a:lnTo>
                    <a:pt x="871306" y="2082006"/>
                  </a:lnTo>
                  <a:lnTo>
                    <a:pt x="741476" y="2084388"/>
                  </a:lnTo>
                  <a:lnTo>
                    <a:pt x="694625" y="1461133"/>
                  </a:lnTo>
                  <a:lnTo>
                    <a:pt x="685890" y="1446842"/>
                  </a:lnTo>
                  <a:lnTo>
                    <a:pt x="681920" y="1439697"/>
                  </a:lnTo>
                  <a:lnTo>
                    <a:pt x="677553" y="1432948"/>
                  </a:lnTo>
                  <a:lnTo>
                    <a:pt x="673582" y="1425802"/>
                  </a:lnTo>
                  <a:lnTo>
                    <a:pt x="670406" y="1418657"/>
                  </a:lnTo>
                  <a:lnTo>
                    <a:pt x="667230" y="1411511"/>
                  </a:lnTo>
                  <a:lnTo>
                    <a:pt x="664848" y="1403969"/>
                  </a:lnTo>
                  <a:lnTo>
                    <a:pt x="664053" y="1398411"/>
                  </a:lnTo>
                  <a:lnTo>
                    <a:pt x="657701" y="1329337"/>
                  </a:lnTo>
                  <a:lnTo>
                    <a:pt x="650554" y="1253514"/>
                  </a:lnTo>
                  <a:lnTo>
                    <a:pt x="642217" y="1157446"/>
                  </a:lnTo>
                  <a:lnTo>
                    <a:pt x="626335" y="1161415"/>
                  </a:lnTo>
                  <a:lnTo>
                    <a:pt x="610057" y="1165782"/>
                  </a:lnTo>
                  <a:lnTo>
                    <a:pt x="594175" y="1168958"/>
                  </a:lnTo>
                  <a:lnTo>
                    <a:pt x="585440" y="1170943"/>
                  </a:lnTo>
                  <a:lnTo>
                    <a:pt x="577500" y="1171737"/>
                  </a:lnTo>
                  <a:lnTo>
                    <a:pt x="569956" y="1172531"/>
                  </a:lnTo>
                  <a:lnTo>
                    <a:pt x="562412" y="1172928"/>
                  </a:lnTo>
                  <a:lnTo>
                    <a:pt x="554869" y="1172928"/>
                  </a:lnTo>
                  <a:lnTo>
                    <a:pt x="548119" y="1172531"/>
                  </a:lnTo>
                  <a:lnTo>
                    <a:pt x="541369" y="1171737"/>
                  </a:lnTo>
                  <a:lnTo>
                    <a:pt x="535017" y="1170149"/>
                  </a:lnTo>
                  <a:lnTo>
                    <a:pt x="529458" y="1167767"/>
                  </a:lnTo>
                  <a:lnTo>
                    <a:pt x="523900" y="1165385"/>
                  </a:lnTo>
                  <a:lnTo>
                    <a:pt x="514768" y="1116557"/>
                  </a:lnTo>
                  <a:lnTo>
                    <a:pt x="504048" y="1055819"/>
                  </a:lnTo>
                  <a:lnTo>
                    <a:pt x="492931" y="988730"/>
                  </a:lnTo>
                  <a:lnTo>
                    <a:pt x="482211" y="919656"/>
                  </a:lnTo>
                  <a:lnTo>
                    <a:pt x="477049" y="885913"/>
                  </a:lnTo>
                  <a:lnTo>
                    <a:pt x="472682" y="853361"/>
                  </a:lnTo>
                  <a:lnTo>
                    <a:pt x="468712" y="822397"/>
                  </a:lnTo>
                  <a:lnTo>
                    <a:pt x="465932" y="794608"/>
                  </a:lnTo>
                  <a:lnTo>
                    <a:pt x="463550" y="770393"/>
                  </a:lnTo>
                  <a:lnTo>
                    <a:pt x="462359" y="748956"/>
                  </a:lnTo>
                  <a:lnTo>
                    <a:pt x="461962" y="740222"/>
                  </a:lnTo>
                  <a:lnTo>
                    <a:pt x="461962" y="732680"/>
                  </a:lnTo>
                  <a:lnTo>
                    <a:pt x="462359" y="726328"/>
                  </a:lnTo>
                  <a:lnTo>
                    <a:pt x="463153" y="720770"/>
                  </a:lnTo>
                  <a:lnTo>
                    <a:pt x="463550" y="716404"/>
                  </a:lnTo>
                  <a:lnTo>
                    <a:pt x="463947" y="711640"/>
                  </a:lnTo>
                  <a:lnTo>
                    <a:pt x="465138" y="707273"/>
                  </a:lnTo>
                  <a:lnTo>
                    <a:pt x="466330" y="702906"/>
                  </a:lnTo>
                  <a:lnTo>
                    <a:pt x="469109" y="694173"/>
                  </a:lnTo>
                  <a:lnTo>
                    <a:pt x="473079" y="685836"/>
                  </a:lnTo>
                  <a:lnTo>
                    <a:pt x="477447" y="677500"/>
                  </a:lnTo>
                  <a:lnTo>
                    <a:pt x="483005" y="669957"/>
                  </a:lnTo>
                  <a:lnTo>
                    <a:pt x="489358" y="662415"/>
                  </a:lnTo>
                  <a:lnTo>
                    <a:pt x="496504" y="654475"/>
                  </a:lnTo>
                  <a:lnTo>
                    <a:pt x="504048" y="647329"/>
                  </a:lnTo>
                  <a:lnTo>
                    <a:pt x="512783" y="640581"/>
                  </a:lnTo>
                  <a:lnTo>
                    <a:pt x="521915" y="634229"/>
                  </a:lnTo>
                  <a:lnTo>
                    <a:pt x="531443" y="628275"/>
                  </a:lnTo>
                  <a:lnTo>
                    <a:pt x="542163" y="621923"/>
                  </a:lnTo>
                  <a:lnTo>
                    <a:pt x="552883" y="616365"/>
                  </a:lnTo>
                  <a:lnTo>
                    <a:pt x="564000" y="610411"/>
                  </a:lnTo>
                  <a:lnTo>
                    <a:pt x="575911" y="605250"/>
                  </a:lnTo>
                  <a:lnTo>
                    <a:pt x="588220" y="600089"/>
                  </a:lnTo>
                  <a:lnTo>
                    <a:pt x="600925" y="595325"/>
                  </a:lnTo>
                  <a:lnTo>
                    <a:pt x="613233" y="590562"/>
                  </a:lnTo>
                  <a:lnTo>
                    <a:pt x="626732" y="586195"/>
                  </a:lnTo>
                  <a:lnTo>
                    <a:pt x="640231" y="582225"/>
                  </a:lnTo>
                  <a:lnTo>
                    <a:pt x="653731" y="577858"/>
                  </a:lnTo>
                  <a:lnTo>
                    <a:pt x="681920" y="570713"/>
                  </a:lnTo>
                  <a:lnTo>
                    <a:pt x="710110" y="564361"/>
                  </a:lnTo>
                  <a:lnTo>
                    <a:pt x="738299" y="558407"/>
                  </a:lnTo>
                  <a:lnTo>
                    <a:pt x="766489" y="554040"/>
                  </a:lnTo>
                  <a:lnTo>
                    <a:pt x="793884" y="549673"/>
                  </a:lnTo>
                  <a:lnTo>
                    <a:pt x="797458" y="549276"/>
                  </a:lnTo>
                  <a:lnTo>
                    <a:pt x="800634" y="549276"/>
                  </a:lnTo>
                  <a:lnTo>
                    <a:pt x="806987" y="549276"/>
                  </a:lnTo>
                  <a:lnTo>
                    <a:pt x="897114" y="881943"/>
                  </a:lnTo>
                  <a:lnTo>
                    <a:pt x="899099" y="868843"/>
                  </a:lnTo>
                  <a:lnTo>
                    <a:pt x="930068" y="640581"/>
                  </a:lnTo>
                  <a:lnTo>
                    <a:pt x="921333" y="617953"/>
                  </a:lnTo>
                  <a:lnTo>
                    <a:pt x="938406" y="588577"/>
                  </a:lnTo>
                  <a:lnTo>
                    <a:pt x="977712" y="588180"/>
                  </a:lnTo>
                  <a:lnTo>
                    <a:pt x="994388" y="617953"/>
                  </a:lnTo>
                  <a:lnTo>
                    <a:pt x="986844" y="644551"/>
                  </a:lnTo>
                  <a:lnTo>
                    <a:pt x="1014636" y="885913"/>
                  </a:lnTo>
                  <a:lnTo>
                    <a:pt x="1088485" y="559597"/>
                  </a:lnTo>
                  <a:lnTo>
                    <a:pt x="1096823" y="556025"/>
                  </a:lnTo>
                  <a:lnTo>
                    <a:pt x="1103175" y="552849"/>
                  </a:lnTo>
                  <a:lnTo>
                    <a:pt x="1106749" y="550467"/>
                  </a:lnTo>
                  <a:lnTo>
                    <a:pt x="1107543" y="550070"/>
                  </a:lnTo>
                  <a:lnTo>
                    <a:pt x="1107543" y="549673"/>
                  </a:lnTo>
                  <a:lnTo>
                    <a:pt x="1121042" y="548085"/>
                  </a:lnTo>
                  <a:lnTo>
                    <a:pt x="1134938" y="547688"/>
                  </a:lnTo>
                  <a:close/>
                  <a:moveTo>
                    <a:pt x="1529566" y="180975"/>
                  </a:moveTo>
                  <a:lnTo>
                    <a:pt x="1542295" y="180975"/>
                  </a:lnTo>
                  <a:lnTo>
                    <a:pt x="1554228" y="181372"/>
                  </a:lnTo>
                  <a:lnTo>
                    <a:pt x="1566162" y="182564"/>
                  </a:lnTo>
                  <a:lnTo>
                    <a:pt x="1577698" y="184153"/>
                  </a:lnTo>
                  <a:lnTo>
                    <a:pt x="1588040" y="186139"/>
                  </a:lnTo>
                  <a:lnTo>
                    <a:pt x="1598781" y="188920"/>
                  </a:lnTo>
                  <a:lnTo>
                    <a:pt x="1608328" y="191700"/>
                  </a:lnTo>
                  <a:lnTo>
                    <a:pt x="1617874" y="195275"/>
                  </a:lnTo>
                  <a:lnTo>
                    <a:pt x="1626626" y="198453"/>
                  </a:lnTo>
                  <a:lnTo>
                    <a:pt x="1634979" y="202426"/>
                  </a:lnTo>
                  <a:lnTo>
                    <a:pt x="1642935" y="206398"/>
                  </a:lnTo>
                  <a:lnTo>
                    <a:pt x="1650095" y="210370"/>
                  </a:lnTo>
                  <a:lnTo>
                    <a:pt x="1656858" y="214740"/>
                  </a:lnTo>
                  <a:lnTo>
                    <a:pt x="1663222" y="218315"/>
                  </a:lnTo>
                  <a:lnTo>
                    <a:pt x="1673962" y="225862"/>
                  </a:lnTo>
                  <a:lnTo>
                    <a:pt x="1682316" y="232615"/>
                  </a:lnTo>
                  <a:lnTo>
                    <a:pt x="1688681" y="238177"/>
                  </a:lnTo>
                  <a:lnTo>
                    <a:pt x="1693454" y="243341"/>
                  </a:lnTo>
                  <a:lnTo>
                    <a:pt x="1691863" y="246519"/>
                  </a:lnTo>
                  <a:lnTo>
                    <a:pt x="1689476" y="250888"/>
                  </a:lnTo>
                  <a:lnTo>
                    <a:pt x="1686692" y="256052"/>
                  </a:lnTo>
                  <a:lnTo>
                    <a:pt x="1682714" y="262011"/>
                  </a:lnTo>
                  <a:lnTo>
                    <a:pt x="1677940" y="268367"/>
                  </a:lnTo>
                  <a:lnTo>
                    <a:pt x="1671973" y="275120"/>
                  </a:lnTo>
                  <a:lnTo>
                    <a:pt x="1665211" y="281078"/>
                  </a:lnTo>
                  <a:lnTo>
                    <a:pt x="1661233" y="284256"/>
                  </a:lnTo>
                  <a:lnTo>
                    <a:pt x="1656858" y="286639"/>
                  </a:lnTo>
                  <a:lnTo>
                    <a:pt x="1652880" y="289420"/>
                  </a:lnTo>
                  <a:lnTo>
                    <a:pt x="1648106" y="291803"/>
                  </a:lnTo>
                  <a:lnTo>
                    <a:pt x="1643333" y="293790"/>
                  </a:lnTo>
                  <a:lnTo>
                    <a:pt x="1638162" y="295776"/>
                  </a:lnTo>
                  <a:lnTo>
                    <a:pt x="1632593" y="296967"/>
                  </a:lnTo>
                  <a:lnTo>
                    <a:pt x="1627024" y="297762"/>
                  </a:lnTo>
                  <a:lnTo>
                    <a:pt x="1621057" y="298159"/>
                  </a:lnTo>
                  <a:lnTo>
                    <a:pt x="1614692" y="298159"/>
                  </a:lnTo>
                  <a:lnTo>
                    <a:pt x="1607930" y="297762"/>
                  </a:lnTo>
                  <a:lnTo>
                    <a:pt x="1601167" y="296570"/>
                  </a:lnTo>
                  <a:lnTo>
                    <a:pt x="1594007" y="294584"/>
                  </a:lnTo>
                  <a:lnTo>
                    <a:pt x="1586449" y="292201"/>
                  </a:lnTo>
                  <a:lnTo>
                    <a:pt x="1578891" y="289420"/>
                  </a:lnTo>
                  <a:lnTo>
                    <a:pt x="1570936" y="285448"/>
                  </a:lnTo>
                  <a:lnTo>
                    <a:pt x="1561389" y="280681"/>
                  </a:lnTo>
                  <a:lnTo>
                    <a:pt x="1551842" y="276708"/>
                  </a:lnTo>
                  <a:lnTo>
                    <a:pt x="1590825" y="295776"/>
                  </a:lnTo>
                  <a:lnTo>
                    <a:pt x="1608328" y="303720"/>
                  </a:lnTo>
                  <a:lnTo>
                    <a:pt x="1617477" y="306898"/>
                  </a:lnTo>
                  <a:lnTo>
                    <a:pt x="1625830" y="310473"/>
                  </a:lnTo>
                  <a:lnTo>
                    <a:pt x="1633786" y="312857"/>
                  </a:lnTo>
                  <a:lnTo>
                    <a:pt x="1641344" y="314446"/>
                  </a:lnTo>
                  <a:lnTo>
                    <a:pt x="1648902" y="316035"/>
                  </a:lnTo>
                  <a:lnTo>
                    <a:pt x="1655664" y="316432"/>
                  </a:lnTo>
                  <a:lnTo>
                    <a:pt x="1662427" y="316035"/>
                  </a:lnTo>
                  <a:lnTo>
                    <a:pt x="1665609" y="315240"/>
                  </a:lnTo>
                  <a:lnTo>
                    <a:pt x="1668393" y="314446"/>
                  </a:lnTo>
                  <a:lnTo>
                    <a:pt x="1671576" y="313651"/>
                  </a:lnTo>
                  <a:lnTo>
                    <a:pt x="1674360" y="312460"/>
                  </a:lnTo>
                  <a:lnTo>
                    <a:pt x="1676747" y="310871"/>
                  </a:lnTo>
                  <a:lnTo>
                    <a:pt x="1679531" y="309282"/>
                  </a:lnTo>
                  <a:lnTo>
                    <a:pt x="1680725" y="321993"/>
                  </a:lnTo>
                  <a:lnTo>
                    <a:pt x="1681123" y="333910"/>
                  </a:lnTo>
                  <a:lnTo>
                    <a:pt x="1681123" y="345430"/>
                  </a:lnTo>
                  <a:lnTo>
                    <a:pt x="1680327" y="356950"/>
                  </a:lnTo>
                  <a:lnTo>
                    <a:pt x="1682316" y="354566"/>
                  </a:lnTo>
                  <a:lnTo>
                    <a:pt x="1683509" y="353772"/>
                  </a:lnTo>
                  <a:lnTo>
                    <a:pt x="1684703" y="353772"/>
                  </a:lnTo>
                  <a:lnTo>
                    <a:pt x="1685896" y="354169"/>
                  </a:lnTo>
                  <a:lnTo>
                    <a:pt x="1687487" y="354964"/>
                  </a:lnTo>
                  <a:lnTo>
                    <a:pt x="1688681" y="356553"/>
                  </a:lnTo>
                  <a:lnTo>
                    <a:pt x="1689874" y="358142"/>
                  </a:lnTo>
                  <a:lnTo>
                    <a:pt x="1692261" y="363703"/>
                  </a:lnTo>
                  <a:lnTo>
                    <a:pt x="1694250" y="370456"/>
                  </a:lnTo>
                  <a:lnTo>
                    <a:pt x="1695841" y="378401"/>
                  </a:lnTo>
                  <a:lnTo>
                    <a:pt x="1697034" y="387934"/>
                  </a:lnTo>
                  <a:lnTo>
                    <a:pt x="1698227" y="398660"/>
                  </a:lnTo>
                  <a:lnTo>
                    <a:pt x="1698625" y="409782"/>
                  </a:lnTo>
                  <a:lnTo>
                    <a:pt x="1698227" y="420905"/>
                  </a:lnTo>
                  <a:lnTo>
                    <a:pt x="1697034" y="431630"/>
                  </a:lnTo>
                  <a:lnTo>
                    <a:pt x="1695841" y="441164"/>
                  </a:lnTo>
                  <a:lnTo>
                    <a:pt x="1694250" y="449108"/>
                  </a:lnTo>
                  <a:lnTo>
                    <a:pt x="1692261" y="456259"/>
                  </a:lnTo>
                  <a:lnTo>
                    <a:pt x="1689874" y="461423"/>
                  </a:lnTo>
                  <a:lnTo>
                    <a:pt x="1688681" y="463012"/>
                  </a:lnTo>
                  <a:lnTo>
                    <a:pt x="1687487" y="464998"/>
                  </a:lnTo>
                  <a:lnTo>
                    <a:pt x="1685896" y="465792"/>
                  </a:lnTo>
                  <a:lnTo>
                    <a:pt x="1684703" y="465792"/>
                  </a:lnTo>
                  <a:lnTo>
                    <a:pt x="1683112" y="465792"/>
                  </a:lnTo>
                  <a:lnTo>
                    <a:pt x="1681520" y="464203"/>
                  </a:lnTo>
                  <a:lnTo>
                    <a:pt x="1680327" y="463012"/>
                  </a:lnTo>
                  <a:lnTo>
                    <a:pt x="1679134" y="461025"/>
                  </a:lnTo>
                  <a:lnTo>
                    <a:pt x="1677940" y="458642"/>
                  </a:lnTo>
                  <a:lnTo>
                    <a:pt x="1676349" y="455464"/>
                  </a:lnTo>
                  <a:lnTo>
                    <a:pt x="1674758" y="447917"/>
                  </a:lnTo>
                  <a:lnTo>
                    <a:pt x="1673565" y="457450"/>
                  </a:lnTo>
                  <a:lnTo>
                    <a:pt x="1671973" y="467381"/>
                  </a:lnTo>
                  <a:lnTo>
                    <a:pt x="1669587" y="476518"/>
                  </a:lnTo>
                  <a:lnTo>
                    <a:pt x="1667200" y="485654"/>
                  </a:lnTo>
                  <a:lnTo>
                    <a:pt x="1664813" y="494393"/>
                  </a:lnTo>
                  <a:lnTo>
                    <a:pt x="1661631" y="502735"/>
                  </a:lnTo>
                  <a:lnTo>
                    <a:pt x="1658449" y="511077"/>
                  </a:lnTo>
                  <a:lnTo>
                    <a:pt x="1654869" y="519419"/>
                  </a:lnTo>
                  <a:lnTo>
                    <a:pt x="1651289" y="526966"/>
                  </a:lnTo>
                  <a:lnTo>
                    <a:pt x="1646913" y="534514"/>
                  </a:lnTo>
                  <a:lnTo>
                    <a:pt x="1642537" y="541664"/>
                  </a:lnTo>
                  <a:lnTo>
                    <a:pt x="1638162" y="548417"/>
                  </a:lnTo>
                  <a:lnTo>
                    <a:pt x="1633388" y="555170"/>
                  </a:lnTo>
                  <a:lnTo>
                    <a:pt x="1628217" y="561526"/>
                  </a:lnTo>
                  <a:lnTo>
                    <a:pt x="1623046" y="567485"/>
                  </a:lnTo>
                  <a:lnTo>
                    <a:pt x="1618272" y="573443"/>
                  </a:lnTo>
                  <a:lnTo>
                    <a:pt x="1612703" y="578607"/>
                  </a:lnTo>
                  <a:lnTo>
                    <a:pt x="1607134" y="583771"/>
                  </a:lnTo>
                  <a:lnTo>
                    <a:pt x="1601565" y="588538"/>
                  </a:lnTo>
                  <a:lnTo>
                    <a:pt x="1596394" y="592510"/>
                  </a:lnTo>
                  <a:lnTo>
                    <a:pt x="1590427" y="596880"/>
                  </a:lnTo>
                  <a:lnTo>
                    <a:pt x="1584460" y="600852"/>
                  </a:lnTo>
                  <a:lnTo>
                    <a:pt x="1578891" y="604030"/>
                  </a:lnTo>
                  <a:lnTo>
                    <a:pt x="1572924" y="607605"/>
                  </a:lnTo>
                  <a:lnTo>
                    <a:pt x="1566958" y="609989"/>
                  </a:lnTo>
                  <a:lnTo>
                    <a:pt x="1560991" y="612372"/>
                  </a:lnTo>
                  <a:lnTo>
                    <a:pt x="1555024" y="614756"/>
                  </a:lnTo>
                  <a:lnTo>
                    <a:pt x="1549853" y="616344"/>
                  </a:lnTo>
                  <a:lnTo>
                    <a:pt x="1543886" y="617536"/>
                  </a:lnTo>
                  <a:lnTo>
                    <a:pt x="1538317" y="618331"/>
                  </a:lnTo>
                  <a:lnTo>
                    <a:pt x="1532748" y="618728"/>
                  </a:lnTo>
                  <a:lnTo>
                    <a:pt x="1527179" y="619125"/>
                  </a:lnTo>
                  <a:lnTo>
                    <a:pt x="1523201" y="618728"/>
                  </a:lnTo>
                  <a:lnTo>
                    <a:pt x="1518428" y="618331"/>
                  </a:lnTo>
                  <a:lnTo>
                    <a:pt x="1513654" y="617536"/>
                  </a:lnTo>
                  <a:lnTo>
                    <a:pt x="1508881" y="615947"/>
                  </a:lnTo>
                  <a:lnTo>
                    <a:pt x="1503709" y="614358"/>
                  </a:lnTo>
                  <a:lnTo>
                    <a:pt x="1498538" y="611975"/>
                  </a:lnTo>
                  <a:lnTo>
                    <a:pt x="1492969" y="609592"/>
                  </a:lnTo>
                  <a:lnTo>
                    <a:pt x="1487798" y="606414"/>
                  </a:lnTo>
                  <a:lnTo>
                    <a:pt x="1482229" y="603633"/>
                  </a:lnTo>
                  <a:lnTo>
                    <a:pt x="1476660" y="599661"/>
                  </a:lnTo>
                  <a:lnTo>
                    <a:pt x="1465522" y="591716"/>
                  </a:lnTo>
                  <a:lnTo>
                    <a:pt x="1454384" y="582580"/>
                  </a:lnTo>
                  <a:lnTo>
                    <a:pt x="1443246" y="572251"/>
                  </a:lnTo>
                  <a:lnTo>
                    <a:pt x="1432108" y="560732"/>
                  </a:lnTo>
                  <a:lnTo>
                    <a:pt x="1421765" y="548020"/>
                  </a:lnTo>
                  <a:lnTo>
                    <a:pt x="1416992" y="541664"/>
                  </a:lnTo>
                  <a:lnTo>
                    <a:pt x="1411821" y="534514"/>
                  </a:lnTo>
                  <a:lnTo>
                    <a:pt x="1407445" y="527364"/>
                  </a:lnTo>
                  <a:lnTo>
                    <a:pt x="1402671" y="520213"/>
                  </a:lnTo>
                  <a:lnTo>
                    <a:pt x="1398296" y="512666"/>
                  </a:lnTo>
                  <a:lnTo>
                    <a:pt x="1394318" y="504721"/>
                  </a:lnTo>
                  <a:lnTo>
                    <a:pt x="1390340" y="496777"/>
                  </a:lnTo>
                  <a:lnTo>
                    <a:pt x="1386760" y="488435"/>
                  </a:lnTo>
                  <a:lnTo>
                    <a:pt x="1383180" y="480490"/>
                  </a:lnTo>
                  <a:lnTo>
                    <a:pt x="1380395" y="472148"/>
                  </a:lnTo>
                  <a:lnTo>
                    <a:pt x="1377213" y="463012"/>
                  </a:lnTo>
                  <a:lnTo>
                    <a:pt x="1374826" y="454272"/>
                  </a:lnTo>
                  <a:lnTo>
                    <a:pt x="1373235" y="460231"/>
                  </a:lnTo>
                  <a:lnTo>
                    <a:pt x="1370848" y="464998"/>
                  </a:lnTo>
                  <a:lnTo>
                    <a:pt x="1369655" y="466189"/>
                  </a:lnTo>
                  <a:lnTo>
                    <a:pt x="1368462" y="467381"/>
                  </a:lnTo>
                  <a:lnTo>
                    <a:pt x="1367268" y="468176"/>
                  </a:lnTo>
                  <a:lnTo>
                    <a:pt x="1366075" y="468573"/>
                  </a:lnTo>
                  <a:lnTo>
                    <a:pt x="1364484" y="468176"/>
                  </a:lnTo>
                  <a:lnTo>
                    <a:pt x="1363291" y="467381"/>
                  </a:lnTo>
                  <a:lnTo>
                    <a:pt x="1361699" y="466189"/>
                  </a:lnTo>
                  <a:lnTo>
                    <a:pt x="1360506" y="463806"/>
                  </a:lnTo>
                  <a:lnTo>
                    <a:pt x="1358119" y="459039"/>
                  </a:lnTo>
                  <a:lnTo>
                    <a:pt x="1356130" y="452286"/>
                  </a:lnTo>
                  <a:lnTo>
                    <a:pt x="1354539" y="443547"/>
                  </a:lnTo>
                  <a:lnTo>
                    <a:pt x="1353346" y="434411"/>
                  </a:lnTo>
                  <a:lnTo>
                    <a:pt x="1352550" y="423685"/>
                  </a:lnTo>
                  <a:lnTo>
                    <a:pt x="1352550" y="412563"/>
                  </a:lnTo>
                  <a:lnTo>
                    <a:pt x="1352550" y="401043"/>
                  </a:lnTo>
                  <a:lnTo>
                    <a:pt x="1353346" y="390715"/>
                  </a:lnTo>
                  <a:lnTo>
                    <a:pt x="1354539" y="381181"/>
                  </a:lnTo>
                  <a:lnTo>
                    <a:pt x="1356130" y="372839"/>
                  </a:lnTo>
                  <a:lnTo>
                    <a:pt x="1358119" y="366086"/>
                  </a:lnTo>
                  <a:lnTo>
                    <a:pt x="1360506" y="360922"/>
                  </a:lnTo>
                  <a:lnTo>
                    <a:pt x="1361699" y="358936"/>
                  </a:lnTo>
                  <a:lnTo>
                    <a:pt x="1363291" y="357744"/>
                  </a:lnTo>
                  <a:lnTo>
                    <a:pt x="1364484" y="356950"/>
                  </a:lnTo>
                  <a:lnTo>
                    <a:pt x="1366075" y="356553"/>
                  </a:lnTo>
                  <a:lnTo>
                    <a:pt x="1366871" y="356950"/>
                  </a:lnTo>
                  <a:lnTo>
                    <a:pt x="1367666" y="357347"/>
                  </a:lnTo>
                  <a:lnTo>
                    <a:pt x="1368064" y="349800"/>
                  </a:lnTo>
                  <a:lnTo>
                    <a:pt x="1368462" y="342252"/>
                  </a:lnTo>
                  <a:lnTo>
                    <a:pt x="1369257" y="335499"/>
                  </a:lnTo>
                  <a:lnTo>
                    <a:pt x="1370053" y="329541"/>
                  </a:lnTo>
                  <a:lnTo>
                    <a:pt x="1369655" y="321596"/>
                  </a:lnTo>
                  <a:lnTo>
                    <a:pt x="1369257" y="314049"/>
                  </a:lnTo>
                  <a:lnTo>
                    <a:pt x="1369257" y="307296"/>
                  </a:lnTo>
                  <a:lnTo>
                    <a:pt x="1369655" y="300543"/>
                  </a:lnTo>
                  <a:lnTo>
                    <a:pt x="1370053" y="294584"/>
                  </a:lnTo>
                  <a:lnTo>
                    <a:pt x="1370848" y="289023"/>
                  </a:lnTo>
                  <a:lnTo>
                    <a:pt x="1372440" y="283461"/>
                  </a:lnTo>
                  <a:lnTo>
                    <a:pt x="1374031" y="278297"/>
                  </a:lnTo>
                  <a:lnTo>
                    <a:pt x="1375622" y="273531"/>
                  </a:lnTo>
                  <a:lnTo>
                    <a:pt x="1377213" y="269558"/>
                  </a:lnTo>
                  <a:lnTo>
                    <a:pt x="1379998" y="265189"/>
                  </a:lnTo>
                  <a:lnTo>
                    <a:pt x="1382384" y="262011"/>
                  </a:lnTo>
                  <a:lnTo>
                    <a:pt x="1384771" y="258436"/>
                  </a:lnTo>
                  <a:lnTo>
                    <a:pt x="1387953" y="255655"/>
                  </a:lnTo>
                  <a:lnTo>
                    <a:pt x="1391136" y="252477"/>
                  </a:lnTo>
                  <a:lnTo>
                    <a:pt x="1394716" y="250491"/>
                  </a:lnTo>
                  <a:lnTo>
                    <a:pt x="1379600" y="250491"/>
                  </a:lnTo>
                  <a:lnTo>
                    <a:pt x="1367666" y="250888"/>
                  </a:lnTo>
                  <a:lnTo>
                    <a:pt x="1357324" y="251683"/>
                  </a:lnTo>
                  <a:lnTo>
                    <a:pt x="1364484" y="248108"/>
                  </a:lnTo>
                  <a:lnTo>
                    <a:pt x="1371644" y="243341"/>
                  </a:lnTo>
                  <a:lnTo>
                    <a:pt x="1379202" y="238177"/>
                  </a:lnTo>
                  <a:lnTo>
                    <a:pt x="1386362" y="232615"/>
                  </a:lnTo>
                  <a:lnTo>
                    <a:pt x="1400285" y="222287"/>
                  </a:lnTo>
                  <a:lnTo>
                    <a:pt x="1406649" y="217520"/>
                  </a:lnTo>
                  <a:lnTo>
                    <a:pt x="1412218" y="214343"/>
                  </a:lnTo>
                  <a:lnTo>
                    <a:pt x="1428528" y="206398"/>
                  </a:lnTo>
                  <a:lnTo>
                    <a:pt x="1444041" y="199645"/>
                  </a:lnTo>
                  <a:lnTo>
                    <a:pt x="1459157" y="194481"/>
                  </a:lnTo>
                  <a:lnTo>
                    <a:pt x="1474273" y="189714"/>
                  </a:lnTo>
                  <a:lnTo>
                    <a:pt x="1488594" y="186139"/>
                  </a:lnTo>
                  <a:lnTo>
                    <a:pt x="1502914" y="183756"/>
                  </a:lnTo>
                  <a:lnTo>
                    <a:pt x="1516439" y="182167"/>
                  </a:lnTo>
                  <a:lnTo>
                    <a:pt x="1529566" y="180975"/>
                  </a:lnTo>
                  <a:close/>
                  <a:moveTo>
                    <a:pt x="392103" y="180975"/>
                  </a:moveTo>
                  <a:lnTo>
                    <a:pt x="405170" y="180975"/>
                  </a:lnTo>
                  <a:lnTo>
                    <a:pt x="417445" y="181372"/>
                  </a:lnTo>
                  <a:lnTo>
                    <a:pt x="428532" y="182564"/>
                  </a:lnTo>
                  <a:lnTo>
                    <a:pt x="440015" y="184153"/>
                  </a:lnTo>
                  <a:lnTo>
                    <a:pt x="451102" y="186139"/>
                  </a:lnTo>
                  <a:lnTo>
                    <a:pt x="461001" y="188920"/>
                  </a:lnTo>
                  <a:lnTo>
                    <a:pt x="471296" y="191700"/>
                  </a:lnTo>
                  <a:lnTo>
                    <a:pt x="480404" y="195275"/>
                  </a:lnTo>
                  <a:lnTo>
                    <a:pt x="489115" y="198453"/>
                  </a:lnTo>
                  <a:lnTo>
                    <a:pt x="497430" y="202426"/>
                  </a:lnTo>
                  <a:lnTo>
                    <a:pt x="505349" y="206398"/>
                  </a:lnTo>
                  <a:lnTo>
                    <a:pt x="512873" y="210370"/>
                  </a:lnTo>
                  <a:lnTo>
                    <a:pt x="519604" y="214740"/>
                  </a:lnTo>
                  <a:lnTo>
                    <a:pt x="525543" y="218315"/>
                  </a:lnTo>
                  <a:lnTo>
                    <a:pt x="536234" y="225862"/>
                  </a:lnTo>
                  <a:lnTo>
                    <a:pt x="544550" y="232615"/>
                  </a:lnTo>
                  <a:lnTo>
                    <a:pt x="550489" y="238177"/>
                  </a:lnTo>
                  <a:lnTo>
                    <a:pt x="555637" y="243341"/>
                  </a:lnTo>
                  <a:lnTo>
                    <a:pt x="554053" y="246519"/>
                  </a:lnTo>
                  <a:lnTo>
                    <a:pt x="551677" y="250888"/>
                  </a:lnTo>
                  <a:lnTo>
                    <a:pt x="548905" y="256052"/>
                  </a:lnTo>
                  <a:lnTo>
                    <a:pt x="544946" y="262011"/>
                  </a:lnTo>
                  <a:lnTo>
                    <a:pt x="540194" y="268367"/>
                  </a:lnTo>
                  <a:lnTo>
                    <a:pt x="534255" y="275120"/>
                  </a:lnTo>
                  <a:lnTo>
                    <a:pt x="527523" y="281078"/>
                  </a:lnTo>
                  <a:lnTo>
                    <a:pt x="523564" y="284256"/>
                  </a:lnTo>
                  <a:lnTo>
                    <a:pt x="519604" y="286639"/>
                  </a:lnTo>
                  <a:lnTo>
                    <a:pt x="515248" y="289420"/>
                  </a:lnTo>
                  <a:lnTo>
                    <a:pt x="510497" y="291803"/>
                  </a:lnTo>
                  <a:lnTo>
                    <a:pt x="505745" y="293790"/>
                  </a:lnTo>
                  <a:lnTo>
                    <a:pt x="500598" y="295776"/>
                  </a:lnTo>
                  <a:lnTo>
                    <a:pt x="495054" y="296967"/>
                  </a:lnTo>
                  <a:lnTo>
                    <a:pt x="489511" y="297762"/>
                  </a:lnTo>
                  <a:lnTo>
                    <a:pt x="483175" y="298159"/>
                  </a:lnTo>
                  <a:lnTo>
                    <a:pt x="477236" y="298159"/>
                  </a:lnTo>
                  <a:lnTo>
                    <a:pt x="470504" y="297762"/>
                  </a:lnTo>
                  <a:lnTo>
                    <a:pt x="463773" y="296570"/>
                  </a:lnTo>
                  <a:lnTo>
                    <a:pt x="456646" y="294584"/>
                  </a:lnTo>
                  <a:lnTo>
                    <a:pt x="449122" y="292201"/>
                  </a:lnTo>
                  <a:lnTo>
                    <a:pt x="441599" y="289420"/>
                  </a:lnTo>
                  <a:lnTo>
                    <a:pt x="433680" y="285448"/>
                  </a:lnTo>
                  <a:lnTo>
                    <a:pt x="424572" y="280681"/>
                  </a:lnTo>
                  <a:lnTo>
                    <a:pt x="414673" y="276708"/>
                  </a:lnTo>
                  <a:lnTo>
                    <a:pt x="453082" y="295776"/>
                  </a:lnTo>
                  <a:lnTo>
                    <a:pt x="471296" y="303720"/>
                  </a:lnTo>
                  <a:lnTo>
                    <a:pt x="480008" y="306898"/>
                  </a:lnTo>
                  <a:lnTo>
                    <a:pt x="488323" y="310473"/>
                  </a:lnTo>
                  <a:lnTo>
                    <a:pt x="496242" y="312857"/>
                  </a:lnTo>
                  <a:lnTo>
                    <a:pt x="503765" y="314446"/>
                  </a:lnTo>
                  <a:lnTo>
                    <a:pt x="511289" y="316035"/>
                  </a:lnTo>
                  <a:lnTo>
                    <a:pt x="518020" y="316432"/>
                  </a:lnTo>
                  <a:lnTo>
                    <a:pt x="524751" y="316035"/>
                  </a:lnTo>
                  <a:lnTo>
                    <a:pt x="527919" y="315240"/>
                  </a:lnTo>
                  <a:lnTo>
                    <a:pt x="530691" y="314446"/>
                  </a:lnTo>
                  <a:lnTo>
                    <a:pt x="533859" y="313651"/>
                  </a:lnTo>
                  <a:lnTo>
                    <a:pt x="536234" y="312460"/>
                  </a:lnTo>
                  <a:lnTo>
                    <a:pt x="539402" y="310871"/>
                  </a:lnTo>
                  <a:lnTo>
                    <a:pt x="541382" y="309282"/>
                  </a:lnTo>
                  <a:lnTo>
                    <a:pt x="542966" y="321993"/>
                  </a:lnTo>
                  <a:lnTo>
                    <a:pt x="543362" y="333910"/>
                  </a:lnTo>
                  <a:lnTo>
                    <a:pt x="542966" y="345430"/>
                  </a:lnTo>
                  <a:lnTo>
                    <a:pt x="542570" y="356950"/>
                  </a:lnTo>
                  <a:lnTo>
                    <a:pt x="544550" y="354566"/>
                  </a:lnTo>
                  <a:lnTo>
                    <a:pt x="545738" y="353772"/>
                  </a:lnTo>
                  <a:lnTo>
                    <a:pt x="546925" y="353772"/>
                  </a:lnTo>
                  <a:lnTo>
                    <a:pt x="548113" y="354169"/>
                  </a:lnTo>
                  <a:lnTo>
                    <a:pt x="549301" y="354964"/>
                  </a:lnTo>
                  <a:lnTo>
                    <a:pt x="550489" y="356553"/>
                  </a:lnTo>
                  <a:lnTo>
                    <a:pt x="551677" y="358142"/>
                  </a:lnTo>
                  <a:lnTo>
                    <a:pt x="554449" y="363703"/>
                  </a:lnTo>
                  <a:lnTo>
                    <a:pt x="556429" y="370456"/>
                  </a:lnTo>
                  <a:lnTo>
                    <a:pt x="558012" y="378401"/>
                  </a:lnTo>
                  <a:lnTo>
                    <a:pt x="559596" y="387934"/>
                  </a:lnTo>
                  <a:lnTo>
                    <a:pt x="560388" y="398660"/>
                  </a:lnTo>
                  <a:lnTo>
                    <a:pt x="560388" y="409782"/>
                  </a:lnTo>
                  <a:lnTo>
                    <a:pt x="560388" y="420905"/>
                  </a:lnTo>
                  <a:lnTo>
                    <a:pt x="559596" y="431630"/>
                  </a:lnTo>
                  <a:lnTo>
                    <a:pt x="558012" y="441164"/>
                  </a:lnTo>
                  <a:lnTo>
                    <a:pt x="556429" y="449108"/>
                  </a:lnTo>
                  <a:lnTo>
                    <a:pt x="554449" y="456259"/>
                  </a:lnTo>
                  <a:lnTo>
                    <a:pt x="551677" y="461423"/>
                  </a:lnTo>
                  <a:lnTo>
                    <a:pt x="550489" y="463012"/>
                  </a:lnTo>
                  <a:lnTo>
                    <a:pt x="549301" y="464998"/>
                  </a:lnTo>
                  <a:lnTo>
                    <a:pt x="548113" y="465792"/>
                  </a:lnTo>
                  <a:lnTo>
                    <a:pt x="546925" y="465792"/>
                  </a:lnTo>
                  <a:lnTo>
                    <a:pt x="544946" y="465792"/>
                  </a:lnTo>
                  <a:lnTo>
                    <a:pt x="543758" y="464203"/>
                  </a:lnTo>
                  <a:lnTo>
                    <a:pt x="542570" y="463012"/>
                  </a:lnTo>
                  <a:lnTo>
                    <a:pt x="541382" y="461025"/>
                  </a:lnTo>
                  <a:lnTo>
                    <a:pt x="540194" y="458642"/>
                  </a:lnTo>
                  <a:lnTo>
                    <a:pt x="539006" y="455464"/>
                  </a:lnTo>
                  <a:lnTo>
                    <a:pt x="536630" y="447917"/>
                  </a:lnTo>
                  <a:lnTo>
                    <a:pt x="535442" y="457450"/>
                  </a:lnTo>
                  <a:lnTo>
                    <a:pt x="533859" y="467381"/>
                  </a:lnTo>
                  <a:lnTo>
                    <a:pt x="531483" y="476518"/>
                  </a:lnTo>
                  <a:lnTo>
                    <a:pt x="529503" y="485654"/>
                  </a:lnTo>
                  <a:lnTo>
                    <a:pt x="527127" y="494393"/>
                  </a:lnTo>
                  <a:lnTo>
                    <a:pt x="523564" y="502735"/>
                  </a:lnTo>
                  <a:lnTo>
                    <a:pt x="520792" y="511077"/>
                  </a:lnTo>
                  <a:lnTo>
                    <a:pt x="516832" y="519419"/>
                  </a:lnTo>
                  <a:lnTo>
                    <a:pt x="513269" y="526966"/>
                  </a:lnTo>
                  <a:lnTo>
                    <a:pt x="508913" y="534514"/>
                  </a:lnTo>
                  <a:lnTo>
                    <a:pt x="504557" y="541664"/>
                  </a:lnTo>
                  <a:lnTo>
                    <a:pt x="500598" y="548417"/>
                  </a:lnTo>
                  <a:lnTo>
                    <a:pt x="495450" y="555170"/>
                  </a:lnTo>
                  <a:lnTo>
                    <a:pt x="490699" y="561526"/>
                  </a:lnTo>
                  <a:lnTo>
                    <a:pt x="485947" y="567485"/>
                  </a:lnTo>
                  <a:lnTo>
                    <a:pt x="480404" y="573443"/>
                  </a:lnTo>
                  <a:lnTo>
                    <a:pt x="475256" y="578607"/>
                  </a:lnTo>
                  <a:lnTo>
                    <a:pt x="469713" y="583771"/>
                  </a:lnTo>
                  <a:lnTo>
                    <a:pt x="464565" y="588538"/>
                  </a:lnTo>
                  <a:lnTo>
                    <a:pt x="458625" y="592510"/>
                  </a:lnTo>
                  <a:lnTo>
                    <a:pt x="453082" y="596880"/>
                  </a:lnTo>
                  <a:lnTo>
                    <a:pt x="447142" y="600852"/>
                  </a:lnTo>
                  <a:lnTo>
                    <a:pt x="441203" y="604030"/>
                  </a:lnTo>
                  <a:lnTo>
                    <a:pt x="435263" y="607605"/>
                  </a:lnTo>
                  <a:lnTo>
                    <a:pt x="429720" y="609989"/>
                  </a:lnTo>
                  <a:lnTo>
                    <a:pt x="424177" y="612372"/>
                  </a:lnTo>
                  <a:lnTo>
                    <a:pt x="418237" y="614756"/>
                  </a:lnTo>
                  <a:lnTo>
                    <a:pt x="412298" y="616344"/>
                  </a:lnTo>
                  <a:lnTo>
                    <a:pt x="406754" y="617536"/>
                  </a:lnTo>
                  <a:lnTo>
                    <a:pt x="401211" y="618331"/>
                  </a:lnTo>
                  <a:lnTo>
                    <a:pt x="395667" y="618728"/>
                  </a:lnTo>
                  <a:lnTo>
                    <a:pt x="390520" y="619125"/>
                  </a:lnTo>
                  <a:lnTo>
                    <a:pt x="385768" y="618728"/>
                  </a:lnTo>
                  <a:lnTo>
                    <a:pt x="381017" y="618331"/>
                  </a:lnTo>
                  <a:lnTo>
                    <a:pt x="376265" y="617536"/>
                  </a:lnTo>
                  <a:lnTo>
                    <a:pt x="371909" y="615947"/>
                  </a:lnTo>
                  <a:lnTo>
                    <a:pt x="366762" y="614358"/>
                  </a:lnTo>
                  <a:lnTo>
                    <a:pt x="361218" y="611975"/>
                  </a:lnTo>
                  <a:lnTo>
                    <a:pt x="356467" y="609592"/>
                  </a:lnTo>
                  <a:lnTo>
                    <a:pt x="350923" y="606414"/>
                  </a:lnTo>
                  <a:lnTo>
                    <a:pt x="345380" y="603633"/>
                  </a:lnTo>
                  <a:lnTo>
                    <a:pt x="339836" y="599661"/>
                  </a:lnTo>
                  <a:lnTo>
                    <a:pt x="328353" y="591716"/>
                  </a:lnTo>
                  <a:lnTo>
                    <a:pt x="317662" y="582580"/>
                  </a:lnTo>
                  <a:lnTo>
                    <a:pt x="306575" y="572251"/>
                  </a:lnTo>
                  <a:lnTo>
                    <a:pt x="295884" y="560732"/>
                  </a:lnTo>
                  <a:lnTo>
                    <a:pt x="285193" y="548020"/>
                  </a:lnTo>
                  <a:lnTo>
                    <a:pt x="280046" y="541664"/>
                  </a:lnTo>
                  <a:lnTo>
                    <a:pt x="275690" y="534514"/>
                  </a:lnTo>
                  <a:lnTo>
                    <a:pt x="270543" y="527364"/>
                  </a:lnTo>
                  <a:lnTo>
                    <a:pt x="266187" y="520213"/>
                  </a:lnTo>
                  <a:lnTo>
                    <a:pt x="261832" y="512666"/>
                  </a:lnTo>
                  <a:lnTo>
                    <a:pt x="257872" y="504721"/>
                  </a:lnTo>
                  <a:lnTo>
                    <a:pt x="253516" y="496777"/>
                  </a:lnTo>
                  <a:lnTo>
                    <a:pt x="250349" y="488435"/>
                  </a:lnTo>
                  <a:lnTo>
                    <a:pt x="246785" y="480490"/>
                  </a:lnTo>
                  <a:lnTo>
                    <a:pt x="244013" y="472148"/>
                  </a:lnTo>
                  <a:lnTo>
                    <a:pt x="240846" y="463012"/>
                  </a:lnTo>
                  <a:lnTo>
                    <a:pt x="238470" y="454272"/>
                  </a:lnTo>
                  <a:lnTo>
                    <a:pt x="236490" y="460231"/>
                  </a:lnTo>
                  <a:lnTo>
                    <a:pt x="234114" y="464998"/>
                  </a:lnTo>
                  <a:lnTo>
                    <a:pt x="233322" y="466189"/>
                  </a:lnTo>
                  <a:lnTo>
                    <a:pt x="232134" y="467381"/>
                  </a:lnTo>
                  <a:lnTo>
                    <a:pt x="230946" y="468176"/>
                  </a:lnTo>
                  <a:lnTo>
                    <a:pt x="229759" y="468573"/>
                  </a:lnTo>
                  <a:lnTo>
                    <a:pt x="228175" y="468176"/>
                  </a:lnTo>
                  <a:lnTo>
                    <a:pt x="226591" y="467381"/>
                  </a:lnTo>
                  <a:lnTo>
                    <a:pt x="225403" y="466189"/>
                  </a:lnTo>
                  <a:lnTo>
                    <a:pt x="224215" y="463806"/>
                  </a:lnTo>
                  <a:lnTo>
                    <a:pt x="222235" y="459039"/>
                  </a:lnTo>
                  <a:lnTo>
                    <a:pt x="219860" y="452286"/>
                  </a:lnTo>
                  <a:lnTo>
                    <a:pt x="218276" y="443547"/>
                  </a:lnTo>
                  <a:lnTo>
                    <a:pt x="217088" y="434411"/>
                  </a:lnTo>
                  <a:lnTo>
                    <a:pt x="216296" y="423685"/>
                  </a:lnTo>
                  <a:lnTo>
                    <a:pt x="215900" y="412563"/>
                  </a:lnTo>
                  <a:lnTo>
                    <a:pt x="216296" y="401043"/>
                  </a:lnTo>
                  <a:lnTo>
                    <a:pt x="217088" y="390715"/>
                  </a:lnTo>
                  <a:lnTo>
                    <a:pt x="218276" y="381181"/>
                  </a:lnTo>
                  <a:lnTo>
                    <a:pt x="219860" y="372839"/>
                  </a:lnTo>
                  <a:lnTo>
                    <a:pt x="222235" y="366086"/>
                  </a:lnTo>
                  <a:lnTo>
                    <a:pt x="224215" y="360922"/>
                  </a:lnTo>
                  <a:lnTo>
                    <a:pt x="225403" y="358936"/>
                  </a:lnTo>
                  <a:lnTo>
                    <a:pt x="226591" y="357744"/>
                  </a:lnTo>
                  <a:lnTo>
                    <a:pt x="228175" y="356950"/>
                  </a:lnTo>
                  <a:lnTo>
                    <a:pt x="229759" y="356553"/>
                  </a:lnTo>
                  <a:lnTo>
                    <a:pt x="230551" y="356950"/>
                  </a:lnTo>
                  <a:lnTo>
                    <a:pt x="231342" y="357347"/>
                  </a:lnTo>
                  <a:lnTo>
                    <a:pt x="232134" y="342252"/>
                  </a:lnTo>
                  <a:lnTo>
                    <a:pt x="232530" y="335499"/>
                  </a:lnTo>
                  <a:lnTo>
                    <a:pt x="233718" y="329541"/>
                  </a:lnTo>
                  <a:lnTo>
                    <a:pt x="232926" y="321596"/>
                  </a:lnTo>
                  <a:lnTo>
                    <a:pt x="232926" y="314049"/>
                  </a:lnTo>
                  <a:lnTo>
                    <a:pt x="232926" y="307296"/>
                  </a:lnTo>
                  <a:lnTo>
                    <a:pt x="232926" y="300543"/>
                  </a:lnTo>
                  <a:lnTo>
                    <a:pt x="233718" y="294584"/>
                  </a:lnTo>
                  <a:lnTo>
                    <a:pt x="234906" y="289023"/>
                  </a:lnTo>
                  <a:lnTo>
                    <a:pt x="236094" y="283461"/>
                  </a:lnTo>
                  <a:lnTo>
                    <a:pt x="237282" y="278297"/>
                  </a:lnTo>
                  <a:lnTo>
                    <a:pt x="238866" y="273531"/>
                  </a:lnTo>
                  <a:lnTo>
                    <a:pt x="240846" y="269558"/>
                  </a:lnTo>
                  <a:lnTo>
                    <a:pt x="243617" y="265189"/>
                  </a:lnTo>
                  <a:lnTo>
                    <a:pt x="245597" y="262011"/>
                  </a:lnTo>
                  <a:lnTo>
                    <a:pt x="248765" y="258436"/>
                  </a:lnTo>
                  <a:lnTo>
                    <a:pt x="251537" y="255655"/>
                  </a:lnTo>
                  <a:lnTo>
                    <a:pt x="255100" y="252477"/>
                  </a:lnTo>
                  <a:lnTo>
                    <a:pt x="258268" y="250491"/>
                  </a:lnTo>
                  <a:lnTo>
                    <a:pt x="243221" y="250491"/>
                  </a:lnTo>
                  <a:lnTo>
                    <a:pt x="231342" y="250888"/>
                  </a:lnTo>
                  <a:lnTo>
                    <a:pt x="221443" y="251683"/>
                  </a:lnTo>
                  <a:lnTo>
                    <a:pt x="228175" y="248108"/>
                  </a:lnTo>
                  <a:lnTo>
                    <a:pt x="235302" y="243341"/>
                  </a:lnTo>
                  <a:lnTo>
                    <a:pt x="242825" y="238177"/>
                  </a:lnTo>
                  <a:lnTo>
                    <a:pt x="249953" y="232615"/>
                  </a:lnTo>
                  <a:lnTo>
                    <a:pt x="263811" y="222287"/>
                  </a:lnTo>
                  <a:lnTo>
                    <a:pt x="270147" y="217520"/>
                  </a:lnTo>
                  <a:lnTo>
                    <a:pt x="276086" y="214343"/>
                  </a:lnTo>
                  <a:lnTo>
                    <a:pt x="291925" y="206398"/>
                  </a:lnTo>
                  <a:lnTo>
                    <a:pt x="307367" y="199645"/>
                  </a:lnTo>
                  <a:lnTo>
                    <a:pt x="322810" y="194481"/>
                  </a:lnTo>
                  <a:lnTo>
                    <a:pt x="337461" y="189714"/>
                  </a:lnTo>
                  <a:lnTo>
                    <a:pt x="351715" y="186139"/>
                  </a:lnTo>
                  <a:lnTo>
                    <a:pt x="365574" y="183756"/>
                  </a:lnTo>
                  <a:lnTo>
                    <a:pt x="379037" y="182167"/>
                  </a:lnTo>
                  <a:lnTo>
                    <a:pt x="392103" y="180975"/>
                  </a:lnTo>
                  <a:close/>
                  <a:moveTo>
                    <a:pt x="958250" y="0"/>
                  </a:moveTo>
                  <a:lnTo>
                    <a:pt x="974507" y="0"/>
                  </a:lnTo>
                  <a:lnTo>
                    <a:pt x="989971" y="397"/>
                  </a:lnTo>
                  <a:lnTo>
                    <a:pt x="1004642" y="1986"/>
                  </a:lnTo>
                  <a:lnTo>
                    <a:pt x="1018917" y="4369"/>
                  </a:lnTo>
                  <a:lnTo>
                    <a:pt x="1032795" y="6752"/>
                  </a:lnTo>
                  <a:lnTo>
                    <a:pt x="1045880" y="9929"/>
                  </a:lnTo>
                  <a:lnTo>
                    <a:pt x="1058172" y="13900"/>
                  </a:lnTo>
                  <a:lnTo>
                    <a:pt x="1070067" y="18269"/>
                  </a:lnTo>
                  <a:lnTo>
                    <a:pt x="1081170" y="22241"/>
                  </a:lnTo>
                  <a:lnTo>
                    <a:pt x="1091876" y="27404"/>
                  </a:lnTo>
                  <a:lnTo>
                    <a:pt x="1101392" y="32170"/>
                  </a:lnTo>
                  <a:lnTo>
                    <a:pt x="1110908" y="36936"/>
                  </a:lnTo>
                  <a:lnTo>
                    <a:pt x="1119235" y="42099"/>
                  </a:lnTo>
                  <a:lnTo>
                    <a:pt x="1127166" y="47262"/>
                  </a:lnTo>
                  <a:lnTo>
                    <a:pt x="1134303" y="52425"/>
                  </a:lnTo>
                  <a:lnTo>
                    <a:pt x="1140647" y="56794"/>
                  </a:lnTo>
                  <a:lnTo>
                    <a:pt x="1151353" y="65531"/>
                  </a:lnTo>
                  <a:lnTo>
                    <a:pt x="1159283" y="72680"/>
                  </a:lnTo>
                  <a:lnTo>
                    <a:pt x="1165628" y="78240"/>
                  </a:lnTo>
                  <a:lnTo>
                    <a:pt x="1163645" y="83006"/>
                  </a:lnTo>
                  <a:lnTo>
                    <a:pt x="1160473" y="88567"/>
                  </a:lnTo>
                  <a:lnTo>
                    <a:pt x="1156904" y="94921"/>
                  </a:lnTo>
                  <a:lnTo>
                    <a:pt x="1151749" y="102467"/>
                  </a:lnTo>
                  <a:lnTo>
                    <a:pt x="1145802" y="110410"/>
                  </a:lnTo>
                  <a:lnTo>
                    <a:pt x="1141837" y="114779"/>
                  </a:lnTo>
                  <a:lnTo>
                    <a:pt x="1138268" y="118354"/>
                  </a:lnTo>
                  <a:lnTo>
                    <a:pt x="1133906" y="122722"/>
                  </a:lnTo>
                  <a:lnTo>
                    <a:pt x="1129545" y="126694"/>
                  </a:lnTo>
                  <a:lnTo>
                    <a:pt x="1124786" y="130268"/>
                  </a:lnTo>
                  <a:lnTo>
                    <a:pt x="1119632" y="134240"/>
                  </a:lnTo>
                  <a:lnTo>
                    <a:pt x="1114081" y="137020"/>
                  </a:lnTo>
                  <a:lnTo>
                    <a:pt x="1108133" y="140197"/>
                  </a:lnTo>
                  <a:lnTo>
                    <a:pt x="1101789" y="142580"/>
                  </a:lnTo>
                  <a:lnTo>
                    <a:pt x="1095841" y="144566"/>
                  </a:lnTo>
                  <a:lnTo>
                    <a:pt x="1089100" y="146552"/>
                  </a:lnTo>
                  <a:lnTo>
                    <a:pt x="1081170" y="147743"/>
                  </a:lnTo>
                  <a:lnTo>
                    <a:pt x="1073636" y="148140"/>
                  </a:lnTo>
                  <a:lnTo>
                    <a:pt x="1066102" y="148140"/>
                  </a:lnTo>
                  <a:lnTo>
                    <a:pt x="1057775" y="147743"/>
                  </a:lnTo>
                  <a:lnTo>
                    <a:pt x="1049052" y="145758"/>
                  </a:lnTo>
                  <a:lnTo>
                    <a:pt x="1039932" y="143772"/>
                  </a:lnTo>
                  <a:lnTo>
                    <a:pt x="1030812" y="140992"/>
                  </a:lnTo>
                  <a:lnTo>
                    <a:pt x="1021296" y="136623"/>
                  </a:lnTo>
                  <a:lnTo>
                    <a:pt x="1010590" y="131857"/>
                  </a:lnTo>
                  <a:lnTo>
                    <a:pt x="998695" y="126297"/>
                  </a:lnTo>
                  <a:lnTo>
                    <a:pt x="987196" y="121134"/>
                  </a:lnTo>
                  <a:lnTo>
                    <a:pt x="1011383" y="133446"/>
                  </a:lnTo>
                  <a:lnTo>
                    <a:pt x="1035571" y="144566"/>
                  </a:lnTo>
                  <a:lnTo>
                    <a:pt x="1047070" y="150126"/>
                  </a:lnTo>
                  <a:lnTo>
                    <a:pt x="1058172" y="155289"/>
                  </a:lnTo>
                  <a:lnTo>
                    <a:pt x="1069274" y="159261"/>
                  </a:lnTo>
                  <a:lnTo>
                    <a:pt x="1079980" y="163233"/>
                  </a:lnTo>
                  <a:lnTo>
                    <a:pt x="1090290" y="166807"/>
                  </a:lnTo>
                  <a:lnTo>
                    <a:pt x="1099806" y="169190"/>
                  </a:lnTo>
                  <a:lnTo>
                    <a:pt x="1109322" y="170381"/>
                  </a:lnTo>
                  <a:lnTo>
                    <a:pt x="1118046" y="171176"/>
                  </a:lnTo>
                  <a:lnTo>
                    <a:pt x="1122011" y="171176"/>
                  </a:lnTo>
                  <a:lnTo>
                    <a:pt x="1126373" y="170779"/>
                  </a:lnTo>
                  <a:lnTo>
                    <a:pt x="1130338" y="169984"/>
                  </a:lnTo>
                  <a:lnTo>
                    <a:pt x="1133906" y="169190"/>
                  </a:lnTo>
                  <a:lnTo>
                    <a:pt x="1137475" y="167998"/>
                  </a:lnTo>
                  <a:lnTo>
                    <a:pt x="1141044" y="166013"/>
                  </a:lnTo>
                  <a:lnTo>
                    <a:pt x="1144612" y="164027"/>
                  </a:lnTo>
                  <a:lnTo>
                    <a:pt x="1147388" y="162041"/>
                  </a:lnTo>
                  <a:lnTo>
                    <a:pt x="1148181" y="170381"/>
                  </a:lnTo>
                  <a:lnTo>
                    <a:pt x="1148974" y="178325"/>
                  </a:lnTo>
                  <a:lnTo>
                    <a:pt x="1150163" y="193417"/>
                  </a:lnTo>
                  <a:lnTo>
                    <a:pt x="1149767" y="208112"/>
                  </a:lnTo>
                  <a:lnTo>
                    <a:pt x="1148577" y="222012"/>
                  </a:lnTo>
                  <a:lnTo>
                    <a:pt x="1150163" y="220424"/>
                  </a:lnTo>
                  <a:lnTo>
                    <a:pt x="1151353" y="219232"/>
                  </a:lnTo>
                  <a:lnTo>
                    <a:pt x="1152543" y="218835"/>
                  </a:lnTo>
                  <a:lnTo>
                    <a:pt x="1154129" y="218438"/>
                  </a:lnTo>
                  <a:lnTo>
                    <a:pt x="1155715" y="218835"/>
                  </a:lnTo>
                  <a:lnTo>
                    <a:pt x="1157697" y="219629"/>
                  </a:lnTo>
                  <a:lnTo>
                    <a:pt x="1159283" y="222012"/>
                  </a:lnTo>
                  <a:lnTo>
                    <a:pt x="1160869" y="223998"/>
                  </a:lnTo>
                  <a:lnTo>
                    <a:pt x="1162059" y="226778"/>
                  </a:lnTo>
                  <a:lnTo>
                    <a:pt x="1164041" y="230750"/>
                  </a:lnTo>
                  <a:lnTo>
                    <a:pt x="1166421" y="239090"/>
                  </a:lnTo>
                  <a:lnTo>
                    <a:pt x="1168403" y="249813"/>
                  </a:lnTo>
                  <a:lnTo>
                    <a:pt x="1169989" y="261728"/>
                  </a:lnTo>
                  <a:lnTo>
                    <a:pt x="1171179" y="275232"/>
                  </a:lnTo>
                  <a:lnTo>
                    <a:pt x="1171575" y="289529"/>
                  </a:lnTo>
                  <a:lnTo>
                    <a:pt x="1171179" y="303827"/>
                  </a:lnTo>
                  <a:lnTo>
                    <a:pt x="1169989" y="316933"/>
                  </a:lnTo>
                  <a:lnTo>
                    <a:pt x="1168403" y="328848"/>
                  </a:lnTo>
                  <a:lnTo>
                    <a:pt x="1166421" y="339174"/>
                  </a:lnTo>
                  <a:lnTo>
                    <a:pt x="1164041" y="347912"/>
                  </a:lnTo>
                  <a:lnTo>
                    <a:pt x="1162059" y="351486"/>
                  </a:lnTo>
                  <a:lnTo>
                    <a:pt x="1160869" y="354266"/>
                  </a:lnTo>
                  <a:lnTo>
                    <a:pt x="1159283" y="357047"/>
                  </a:lnTo>
                  <a:lnTo>
                    <a:pt x="1157697" y="358635"/>
                  </a:lnTo>
                  <a:lnTo>
                    <a:pt x="1155715" y="359827"/>
                  </a:lnTo>
                  <a:lnTo>
                    <a:pt x="1154129" y="360224"/>
                  </a:lnTo>
                  <a:lnTo>
                    <a:pt x="1152146" y="359827"/>
                  </a:lnTo>
                  <a:lnTo>
                    <a:pt x="1150560" y="358635"/>
                  </a:lnTo>
                  <a:lnTo>
                    <a:pt x="1148577" y="356649"/>
                  </a:lnTo>
                  <a:lnTo>
                    <a:pt x="1146991" y="353869"/>
                  </a:lnTo>
                  <a:lnTo>
                    <a:pt x="1145405" y="351089"/>
                  </a:lnTo>
                  <a:lnTo>
                    <a:pt x="1144216" y="346720"/>
                  </a:lnTo>
                  <a:lnTo>
                    <a:pt x="1141440" y="337586"/>
                  </a:lnTo>
                  <a:lnTo>
                    <a:pt x="1139854" y="350295"/>
                  </a:lnTo>
                  <a:lnTo>
                    <a:pt x="1137871" y="361812"/>
                  </a:lnTo>
                  <a:lnTo>
                    <a:pt x="1135096" y="373727"/>
                  </a:lnTo>
                  <a:lnTo>
                    <a:pt x="1132320" y="385245"/>
                  </a:lnTo>
                  <a:lnTo>
                    <a:pt x="1128752" y="395968"/>
                  </a:lnTo>
                  <a:lnTo>
                    <a:pt x="1125183" y="407089"/>
                  </a:lnTo>
                  <a:lnTo>
                    <a:pt x="1120821" y="417812"/>
                  </a:lnTo>
                  <a:lnTo>
                    <a:pt x="1116460" y="427741"/>
                  </a:lnTo>
                  <a:lnTo>
                    <a:pt x="1111701" y="437273"/>
                  </a:lnTo>
                  <a:lnTo>
                    <a:pt x="1106547" y="446805"/>
                  </a:lnTo>
                  <a:lnTo>
                    <a:pt x="1100996" y="455939"/>
                  </a:lnTo>
                  <a:lnTo>
                    <a:pt x="1095444" y="464280"/>
                  </a:lnTo>
                  <a:lnTo>
                    <a:pt x="1089497" y="473017"/>
                  </a:lnTo>
                  <a:lnTo>
                    <a:pt x="1083152" y="480960"/>
                  </a:lnTo>
                  <a:lnTo>
                    <a:pt x="1076808" y="488506"/>
                  </a:lnTo>
                  <a:lnTo>
                    <a:pt x="1070464" y="495655"/>
                  </a:lnTo>
                  <a:lnTo>
                    <a:pt x="1063723" y="502407"/>
                  </a:lnTo>
                  <a:lnTo>
                    <a:pt x="1056586" y="509159"/>
                  </a:lnTo>
                  <a:lnTo>
                    <a:pt x="1049845" y="515116"/>
                  </a:lnTo>
                  <a:lnTo>
                    <a:pt x="1042708" y="520676"/>
                  </a:lnTo>
                  <a:lnTo>
                    <a:pt x="1035174" y="525442"/>
                  </a:lnTo>
                  <a:lnTo>
                    <a:pt x="1028037" y="530605"/>
                  </a:lnTo>
                  <a:lnTo>
                    <a:pt x="1020503" y="534974"/>
                  </a:lnTo>
                  <a:lnTo>
                    <a:pt x="1012969" y="538549"/>
                  </a:lnTo>
                  <a:lnTo>
                    <a:pt x="1005832" y="542520"/>
                  </a:lnTo>
                  <a:lnTo>
                    <a:pt x="998298" y="545300"/>
                  </a:lnTo>
                  <a:lnTo>
                    <a:pt x="991161" y="548081"/>
                  </a:lnTo>
                  <a:lnTo>
                    <a:pt x="984024" y="550067"/>
                  </a:lnTo>
                  <a:lnTo>
                    <a:pt x="976886" y="551655"/>
                  </a:lnTo>
                  <a:lnTo>
                    <a:pt x="969749" y="553244"/>
                  </a:lnTo>
                  <a:lnTo>
                    <a:pt x="962612" y="554038"/>
                  </a:lnTo>
                  <a:lnTo>
                    <a:pt x="955871" y="554038"/>
                  </a:lnTo>
                  <a:lnTo>
                    <a:pt x="950320" y="553641"/>
                  </a:lnTo>
                  <a:lnTo>
                    <a:pt x="944372" y="553244"/>
                  </a:lnTo>
                  <a:lnTo>
                    <a:pt x="938424" y="551655"/>
                  </a:lnTo>
                  <a:lnTo>
                    <a:pt x="932080" y="549669"/>
                  </a:lnTo>
                  <a:lnTo>
                    <a:pt x="925736" y="547683"/>
                  </a:lnTo>
                  <a:lnTo>
                    <a:pt x="919788" y="544903"/>
                  </a:lnTo>
                  <a:lnTo>
                    <a:pt x="913047" y="541726"/>
                  </a:lnTo>
                  <a:lnTo>
                    <a:pt x="906307" y="538151"/>
                  </a:lnTo>
                  <a:lnTo>
                    <a:pt x="898773" y="534180"/>
                  </a:lnTo>
                  <a:lnTo>
                    <a:pt x="892429" y="529811"/>
                  </a:lnTo>
                  <a:lnTo>
                    <a:pt x="884895" y="524648"/>
                  </a:lnTo>
                  <a:lnTo>
                    <a:pt x="877758" y="519882"/>
                  </a:lnTo>
                  <a:lnTo>
                    <a:pt x="870620" y="513925"/>
                  </a:lnTo>
                  <a:lnTo>
                    <a:pt x="863880" y="507967"/>
                  </a:lnTo>
                  <a:lnTo>
                    <a:pt x="856742" y="501613"/>
                  </a:lnTo>
                  <a:lnTo>
                    <a:pt x="849605" y="494861"/>
                  </a:lnTo>
                  <a:lnTo>
                    <a:pt x="842864" y="487712"/>
                  </a:lnTo>
                  <a:lnTo>
                    <a:pt x="836124" y="480166"/>
                  </a:lnTo>
                  <a:lnTo>
                    <a:pt x="829383" y="472223"/>
                  </a:lnTo>
                  <a:lnTo>
                    <a:pt x="823039" y="463883"/>
                  </a:lnTo>
                  <a:lnTo>
                    <a:pt x="816694" y="455542"/>
                  </a:lnTo>
                  <a:lnTo>
                    <a:pt x="810350" y="446805"/>
                  </a:lnTo>
                  <a:lnTo>
                    <a:pt x="804799" y="438067"/>
                  </a:lnTo>
                  <a:lnTo>
                    <a:pt x="798851" y="428535"/>
                  </a:lnTo>
                  <a:lnTo>
                    <a:pt x="793300" y="419004"/>
                  </a:lnTo>
                  <a:lnTo>
                    <a:pt x="788145" y="409075"/>
                  </a:lnTo>
                  <a:lnTo>
                    <a:pt x="782991" y="399146"/>
                  </a:lnTo>
                  <a:lnTo>
                    <a:pt x="778629" y="388819"/>
                  </a:lnTo>
                  <a:lnTo>
                    <a:pt x="774267" y="378493"/>
                  </a:lnTo>
                  <a:lnTo>
                    <a:pt x="770699" y="367770"/>
                  </a:lnTo>
                  <a:lnTo>
                    <a:pt x="767130" y="357047"/>
                  </a:lnTo>
                  <a:lnTo>
                    <a:pt x="763958" y="345529"/>
                  </a:lnTo>
                  <a:lnTo>
                    <a:pt x="761579" y="353075"/>
                  </a:lnTo>
                  <a:lnTo>
                    <a:pt x="759993" y="355855"/>
                  </a:lnTo>
                  <a:lnTo>
                    <a:pt x="758803" y="358635"/>
                  </a:lnTo>
                  <a:lnTo>
                    <a:pt x="757614" y="360621"/>
                  </a:lnTo>
                  <a:lnTo>
                    <a:pt x="755631" y="362210"/>
                  </a:lnTo>
                  <a:lnTo>
                    <a:pt x="754045" y="363401"/>
                  </a:lnTo>
                  <a:lnTo>
                    <a:pt x="752459" y="363798"/>
                  </a:lnTo>
                  <a:lnTo>
                    <a:pt x="750873" y="363401"/>
                  </a:lnTo>
                  <a:lnTo>
                    <a:pt x="748890" y="361812"/>
                  </a:lnTo>
                  <a:lnTo>
                    <a:pt x="747304" y="360224"/>
                  </a:lnTo>
                  <a:lnTo>
                    <a:pt x="745718" y="357841"/>
                  </a:lnTo>
                  <a:lnTo>
                    <a:pt x="744528" y="354664"/>
                  </a:lnTo>
                  <a:lnTo>
                    <a:pt x="742546" y="351486"/>
                  </a:lnTo>
                  <a:lnTo>
                    <a:pt x="740167" y="342352"/>
                  </a:lnTo>
                  <a:lnTo>
                    <a:pt x="738184" y="332423"/>
                  </a:lnTo>
                  <a:lnTo>
                    <a:pt x="736202" y="320111"/>
                  </a:lnTo>
                  <a:lnTo>
                    <a:pt x="735409" y="307004"/>
                  </a:lnTo>
                  <a:lnTo>
                    <a:pt x="735012" y="292707"/>
                  </a:lnTo>
                  <a:lnTo>
                    <a:pt x="735409" y="278409"/>
                  </a:lnTo>
                  <a:lnTo>
                    <a:pt x="736202" y="264905"/>
                  </a:lnTo>
                  <a:lnTo>
                    <a:pt x="738184" y="252991"/>
                  </a:lnTo>
                  <a:lnTo>
                    <a:pt x="740167" y="242665"/>
                  </a:lnTo>
                  <a:lnTo>
                    <a:pt x="742546" y="233927"/>
                  </a:lnTo>
                  <a:lnTo>
                    <a:pt x="744528" y="230353"/>
                  </a:lnTo>
                  <a:lnTo>
                    <a:pt x="745718" y="227175"/>
                  </a:lnTo>
                  <a:lnTo>
                    <a:pt x="747304" y="224792"/>
                  </a:lnTo>
                  <a:lnTo>
                    <a:pt x="748890" y="223204"/>
                  </a:lnTo>
                  <a:lnTo>
                    <a:pt x="750873" y="222409"/>
                  </a:lnTo>
                  <a:lnTo>
                    <a:pt x="752459" y="222012"/>
                  </a:lnTo>
                  <a:lnTo>
                    <a:pt x="753648" y="222409"/>
                  </a:lnTo>
                  <a:lnTo>
                    <a:pt x="754441" y="222807"/>
                  </a:lnTo>
                  <a:lnTo>
                    <a:pt x="754838" y="213275"/>
                  </a:lnTo>
                  <a:lnTo>
                    <a:pt x="755631" y="204140"/>
                  </a:lnTo>
                  <a:lnTo>
                    <a:pt x="756424" y="195800"/>
                  </a:lnTo>
                  <a:lnTo>
                    <a:pt x="758010" y="187856"/>
                  </a:lnTo>
                  <a:lnTo>
                    <a:pt x="757217" y="177927"/>
                  </a:lnTo>
                  <a:lnTo>
                    <a:pt x="756424" y="168793"/>
                  </a:lnTo>
                  <a:lnTo>
                    <a:pt x="756424" y="160055"/>
                  </a:lnTo>
                  <a:lnTo>
                    <a:pt x="757217" y="151318"/>
                  </a:lnTo>
                  <a:lnTo>
                    <a:pt x="758010" y="143772"/>
                  </a:lnTo>
                  <a:lnTo>
                    <a:pt x="759200" y="136226"/>
                  </a:lnTo>
                  <a:lnTo>
                    <a:pt x="760389" y="129474"/>
                  </a:lnTo>
                  <a:lnTo>
                    <a:pt x="762372" y="123119"/>
                  </a:lnTo>
                  <a:lnTo>
                    <a:pt x="764751" y="117162"/>
                  </a:lnTo>
                  <a:lnTo>
                    <a:pt x="767130" y="111602"/>
                  </a:lnTo>
                  <a:lnTo>
                    <a:pt x="769906" y="106836"/>
                  </a:lnTo>
                  <a:lnTo>
                    <a:pt x="773078" y="102070"/>
                  </a:lnTo>
                  <a:lnTo>
                    <a:pt x="776646" y="97701"/>
                  </a:lnTo>
                  <a:lnTo>
                    <a:pt x="780215" y="94127"/>
                  </a:lnTo>
                  <a:lnTo>
                    <a:pt x="784577" y="90552"/>
                  </a:lnTo>
                  <a:lnTo>
                    <a:pt x="788542" y="87772"/>
                  </a:lnTo>
                  <a:lnTo>
                    <a:pt x="769113" y="88169"/>
                  </a:lnTo>
                  <a:lnTo>
                    <a:pt x="754441" y="88567"/>
                  </a:lnTo>
                  <a:lnTo>
                    <a:pt x="741753" y="89361"/>
                  </a:lnTo>
                  <a:lnTo>
                    <a:pt x="746115" y="86978"/>
                  </a:lnTo>
                  <a:lnTo>
                    <a:pt x="750873" y="84198"/>
                  </a:lnTo>
                  <a:lnTo>
                    <a:pt x="759993" y="79035"/>
                  </a:lnTo>
                  <a:lnTo>
                    <a:pt x="768716" y="72283"/>
                  </a:lnTo>
                  <a:lnTo>
                    <a:pt x="778232" y="65531"/>
                  </a:lnTo>
                  <a:lnTo>
                    <a:pt x="795283" y="52425"/>
                  </a:lnTo>
                  <a:lnTo>
                    <a:pt x="803609" y="46468"/>
                  </a:lnTo>
                  <a:lnTo>
                    <a:pt x="810747" y="42099"/>
                  </a:lnTo>
                  <a:lnTo>
                    <a:pt x="821453" y="36936"/>
                  </a:lnTo>
                  <a:lnTo>
                    <a:pt x="830969" y="32567"/>
                  </a:lnTo>
                  <a:lnTo>
                    <a:pt x="841278" y="27801"/>
                  </a:lnTo>
                  <a:lnTo>
                    <a:pt x="850795" y="23829"/>
                  </a:lnTo>
                  <a:lnTo>
                    <a:pt x="860707" y="20255"/>
                  </a:lnTo>
                  <a:lnTo>
                    <a:pt x="870224" y="16681"/>
                  </a:lnTo>
                  <a:lnTo>
                    <a:pt x="879740" y="13900"/>
                  </a:lnTo>
                  <a:lnTo>
                    <a:pt x="888860" y="11518"/>
                  </a:lnTo>
                  <a:lnTo>
                    <a:pt x="897980" y="8737"/>
                  </a:lnTo>
                  <a:lnTo>
                    <a:pt x="907100" y="6752"/>
                  </a:lnTo>
                  <a:lnTo>
                    <a:pt x="915823" y="5163"/>
                  </a:lnTo>
                  <a:lnTo>
                    <a:pt x="924546" y="3177"/>
                  </a:lnTo>
                  <a:lnTo>
                    <a:pt x="941993" y="1191"/>
                  </a:lnTo>
                  <a:lnTo>
                    <a:pt x="9582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51" name="原创设计师QQ598969553        _27">
            <a:extLst>
              <a:ext uri="{FF2B5EF4-FFF2-40B4-BE49-F238E27FC236}">
                <a16:creationId xmlns:a16="http://schemas.microsoft.com/office/drawing/2014/main" id="{7A19232D-2B0E-4122-B9D3-8063123757AA}"/>
              </a:ext>
            </a:extLst>
          </p:cNvPr>
          <p:cNvGrpSpPr/>
          <p:nvPr/>
        </p:nvGrpSpPr>
        <p:grpSpPr>
          <a:xfrm>
            <a:off x="9702659" y="5788505"/>
            <a:ext cx="480053" cy="474507"/>
            <a:chOff x="8029523" y="5386476"/>
            <a:chExt cx="360040" cy="355880"/>
          </a:xfrm>
        </p:grpSpPr>
        <p:sp>
          <p:nvSpPr>
            <p:cNvPr id="52" name="MH_Other_4">
              <a:extLst>
                <a:ext uri="{FF2B5EF4-FFF2-40B4-BE49-F238E27FC236}">
                  <a16:creationId xmlns:a16="http://schemas.microsoft.com/office/drawing/2014/main" id="{6A0F9E4D-369D-4C97-8F31-73862B84DEE5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8029523" y="5386476"/>
              <a:ext cx="360040" cy="35588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143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2400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53" name="MH_Other_9">
              <a:extLst>
                <a:ext uri="{FF2B5EF4-FFF2-40B4-BE49-F238E27FC236}">
                  <a16:creationId xmlns:a16="http://schemas.microsoft.com/office/drawing/2014/main" id="{BD5A76D7-3097-42DE-A098-E045BC51C696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8065543" y="5420416"/>
              <a:ext cx="288000" cy="28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25400" dist="50800" dir="186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32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4" name="KSO_Shape">
              <a:extLst>
                <a:ext uri="{FF2B5EF4-FFF2-40B4-BE49-F238E27FC236}">
                  <a16:creationId xmlns:a16="http://schemas.microsoft.com/office/drawing/2014/main" id="{CFC4A82F-08AA-4F35-9D41-8B916F7E3E3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103472" y="5465416"/>
              <a:ext cx="212143" cy="198000"/>
            </a:xfrm>
            <a:custGeom>
              <a:avLst/>
              <a:gdLst>
                <a:gd name="T0" fmla="*/ 1264650 w 2063750"/>
                <a:gd name="T1" fmla="*/ 933236 h 1925638"/>
                <a:gd name="T2" fmla="*/ 1205010 w 2063750"/>
                <a:gd name="T3" fmla="*/ 981200 h 1925638"/>
                <a:gd name="T4" fmla="*/ 1169637 w 2063750"/>
                <a:gd name="T5" fmla="*/ 913641 h 1925638"/>
                <a:gd name="T6" fmla="*/ 1863628 w 2063750"/>
                <a:gd name="T7" fmla="*/ 619424 h 1925638"/>
                <a:gd name="T8" fmla="*/ 1873035 w 2063750"/>
                <a:gd name="T9" fmla="*/ 667280 h 1925638"/>
                <a:gd name="T10" fmla="*/ 1691374 w 2063750"/>
                <a:gd name="T11" fmla="*/ 669322 h 1925638"/>
                <a:gd name="T12" fmla="*/ 1696077 w 2063750"/>
                <a:gd name="T13" fmla="*/ 621175 h 1925638"/>
                <a:gd name="T14" fmla="*/ 742063 w 2063750"/>
                <a:gd name="T15" fmla="*/ 629637 h 1925638"/>
                <a:gd name="T16" fmla="*/ 727975 w 2063750"/>
                <a:gd name="T17" fmla="*/ 676034 h 1925638"/>
                <a:gd name="T18" fmla="*/ 550987 w 2063750"/>
                <a:gd name="T19" fmla="*/ 656483 h 1925638"/>
                <a:gd name="T20" fmla="*/ 577990 w 2063750"/>
                <a:gd name="T21" fmla="*/ 615922 h 1925638"/>
                <a:gd name="T22" fmla="*/ 1273128 w 2063750"/>
                <a:gd name="T23" fmla="*/ 560052 h 1925638"/>
                <a:gd name="T24" fmla="*/ 1196826 w 2063750"/>
                <a:gd name="T25" fmla="*/ 846374 h 1925638"/>
                <a:gd name="T26" fmla="*/ 1157651 w 2063750"/>
                <a:gd name="T27" fmla="*/ 551279 h 1925638"/>
                <a:gd name="T28" fmla="*/ 1196634 w 2063750"/>
                <a:gd name="T29" fmla="*/ 394965 h 1925638"/>
                <a:gd name="T30" fmla="*/ 1004375 w 2063750"/>
                <a:gd name="T31" fmla="*/ 453667 h 1925638"/>
                <a:gd name="T32" fmla="*/ 916159 w 2063750"/>
                <a:gd name="T33" fmla="*/ 617446 h 1925638"/>
                <a:gd name="T34" fmla="*/ 942243 w 2063750"/>
                <a:gd name="T35" fmla="*/ 775648 h 1925638"/>
                <a:gd name="T36" fmla="*/ 1065042 w 2063750"/>
                <a:gd name="T37" fmla="*/ 952636 h 1925638"/>
                <a:gd name="T38" fmla="*/ 1352258 w 2063750"/>
                <a:gd name="T39" fmla="*/ 1009577 h 1925638"/>
                <a:gd name="T40" fmla="*/ 1456007 w 2063750"/>
                <a:gd name="T41" fmla="*/ 831122 h 1925638"/>
                <a:gd name="T42" fmla="*/ 1514915 w 2063750"/>
                <a:gd name="T43" fmla="*/ 694346 h 1925638"/>
                <a:gd name="T44" fmla="*/ 1484729 w 2063750"/>
                <a:gd name="T45" fmla="*/ 506499 h 1925638"/>
                <a:gd name="T46" fmla="*/ 1323829 w 2063750"/>
                <a:gd name="T47" fmla="*/ 407879 h 1925638"/>
                <a:gd name="T48" fmla="*/ 1277230 w 2063750"/>
                <a:gd name="T49" fmla="*/ 330686 h 1925638"/>
                <a:gd name="T50" fmla="*/ 1483556 w 2063750"/>
                <a:gd name="T51" fmla="*/ 408467 h 1925638"/>
                <a:gd name="T52" fmla="*/ 1585840 w 2063750"/>
                <a:gd name="T53" fmla="*/ 598074 h 1925638"/>
                <a:gd name="T54" fmla="*/ 1556532 w 2063750"/>
                <a:gd name="T55" fmla="*/ 799717 h 1925638"/>
                <a:gd name="T56" fmla="*/ 1444577 w 2063750"/>
                <a:gd name="T57" fmla="*/ 953809 h 1925638"/>
                <a:gd name="T58" fmla="*/ 1379514 w 2063750"/>
                <a:gd name="T59" fmla="*/ 1234993 h 1925638"/>
                <a:gd name="T60" fmla="*/ 1224769 w 2063750"/>
                <a:gd name="T61" fmla="*/ 1299859 h 1925638"/>
                <a:gd name="T62" fmla="*/ 973458 w 2063750"/>
                <a:gd name="T63" fmla="*/ 1301550 h 1925638"/>
                <a:gd name="T64" fmla="*/ 884643 w 2063750"/>
                <a:gd name="T65" fmla="*/ 1352828 h 1925638"/>
                <a:gd name="T66" fmla="*/ 1171315 w 2063750"/>
                <a:gd name="T67" fmla="*/ 1381250 h 1925638"/>
                <a:gd name="T68" fmla="*/ 1609826 w 2063750"/>
                <a:gd name="T69" fmla="*/ 1205732 h 1925638"/>
                <a:gd name="T70" fmla="*/ 1769285 w 2063750"/>
                <a:gd name="T71" fmla="*/ 1202215 h 1925638"/>
                <a:gd name="T72" fmla="*/ 1698033 w 2063750"/>
                <a:gd name="T73" fmla="*/ 1343539 h 1925638"/>
                <a:gd name="T74" fmla="*/ 1830840 w 2063750"/>
                <a:gd name="T75" fmla="*/ 1309461 h 1925638"/>
                <a:gd name="T76" fmla="*/ 1902362 w 2063750"/>
                <a:gd name="T77" fmla="*/ 1344330 h 1925638"/>
                <a:gd name="T78" fmla="*/ 1805632 w 2063750"/>
                <a:gd name="T79" fmla="*/ 1426962 h 1925638"/>
                <a:gd name="T80" fmla="*/ 1115916 w 2063750"/>
                <a:gd name="T81" fmla="*/ 1759833 h 1925638"/>
                <a:gd name="T82" fmla="*/ 544327 w 2063750"/>
                <a:gd name="T83" fmla="*/ 1713829 h 1925638"/>
                <a:gd name="T84" fmla="*/ 50124 w 2063750"/>
                <a:gd name="T85" fmla="*/ 1388576 h 1925638"/>
                <a:gd name="T86" fmla="*/ 277587 w 2063750"/>
                <a:gd name="T87" fmla="*/ 1364841 h 1925638"/>
                <a:gd name="T88" fmla="*/ 557812 w 2063750"/>
                <a:gd name="T89" fmla="*/ 1209541 h 1925638"/>
                <a:gd name="T90" fmla="*/ 1023426 w 2063750"/>
                <a:gd name="T91" fmla="*/ 1057126 h 1925638"/>
                <a:gd name="T92" fmla="*/ 919090 w 2063750"/>
                <a:gd name="T93" fmla="*/ 864876 h 1925638"/>
                <a:gd name="T94" fmla="*/ 854320 w 2063750"/>
                <a:gd name="T95" fmla="*/ 707847 h 1925638"/>
                <a:gd name="T96" fmla="*/ 887730 w 2063750"/>
                <a:gd name="T97" fmla="*/ 478909 h 1925638"/>
                <a:gd name="T98" fmla="*/ 1065042 w 2063750"/>
                <a:gd name="T99" fmla="*/ 350938 h 1925638"/>
                <a:gd name="T100" fmla="*/ 1690144 w 2063750"/>
                <a:gd name="T101" fmla="*/ 203159 h 1925638"/>
                <a:gd name="T102" fmla="*/ 1700127 w 2063750"/>
                <a:gd name="T103" fmla="*/ 250943 h 1925638"/>
                <a:gd name="T104" fmla="*/ 1558014 w 2063750"/>
                <a:gd name="T105" fmla="*/ 348271 h 1925638"/>
                <a:gd name="T106" fmla="*/ 1655497 w 2063750"/>
                <a:gd name="T107" fmla="*/ 206383 h 1925638"/>
                <a:gd name="T108" fmla="*/ 904489 w 2063750"/>
                <a:gd name="T109" fmla="*/ 306056 h 1925638"/>
                <a:gd name="T110" fmla="*/ 895180 w 2063750"/>
                <a:gd name="T111" fmla="*/ 353841 h 1925638"/>
                <a:gd name="T112" fmla="*/ 757001 w 2063750"/>
                <a:gd name="T113" fmla="*/ 243028 h 1925638"/>
                <a:gd name="T114" fmla="*/ 779982 w 2063750"/>
                <a:gd name="T115" fmla="*/ 199933 h 1925638"/>
                <a:gd name="T116" fmla="*/ 1248509 w 2063750"/>
                <a:gd name="T117" fmla="*/ 28478 h 1925638"/>
                <a:gd name="T118" fmla="*/ 1217149 w 2063750"/>
                <a:gd name="T119" fmla="*/ 197882 h 1925638"/>
                <a:gd name="T120" fmla="*/ 1185497 w 2063750"/>
                <a:gd name="T121" fmla="*/ 28478 h 1925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063750" h="1925638">
                  <a:moveTo>
                    <a:pt x="1310496" y="957198"/>
                  </a:moveTo>
                  <a:lnTo>
                    <a:pt x="1315880" y="957198"/>
                  </a:lnTo>
                  <a:lnTo>
                    <a:pt x="1321581" y="957198"/>
                  </a:lnTo>
                  <a:lnTo>
                    <a:pt x="1326965" y="958465"/>
                  </a:lnTo>
                  <a:lnTo>
                    <a:pt x="1332032" y="959732"/>
                  </a:lnTo>
                  <a:lnTo>
                    <a:pt x="1337099" y="961316"/>
                  </a:lnTo>
                  <a:lnTo>
                    <a:pt x="1341850" y="963533"/>
                  </a:lnTo>
                  <a:lnTo>
                    <a:pt x="1346284" y="966383"/>
                  </a:lnTo>
                  <a:lnTo>
                    <a:pt x="1350718" y="969234"/>
                  </a:lnTo>
                  <a:lnTo>
                    <a:pt x="1354202" y="973035"/>
                  </a:lnTo>
                  <a:lnTo>
                    <a:pt x="1357685" y="976519"/>
                  </a:lnTo>
                  <a:lnTo>
                    <a:pt x="1360536" y="980637"/>
                  </a:lnTo>
                  <a:lnTo>
                    <a:pt x="1363386" y="985072"/>
                  </a:lnTo>
                  <a:lnTo>
                    <a:pt x="1365603" y="989506"/>
                  </a:lnTo>
                  <a:lnTo>
                    <a:pt x="1367503" y="994574"/>
                  </a:lnTo>
                  <a:lnTo>
                    <a:pt x="1369087" y="999959"/>
                  </a:lnTo>
                  <a:lnTo>
                    <a:pt x="1369720" y="1005344"/>
                  </a:lnTo>
                  <a:lnTo>
                    <a:pt x="1370037" y="1010728"/>
                  </a:lnTo>
                  <a:lnTo>
                    <a:pt x="1369720" y="1016113"/>
                  </a:lnTo>
                  <a:lnTo>
                    <a:pt x="1369087" y="1021181"/>
                  </a:lnTo>
                  <a:lnTo>
                    <a:pt x="1367503" y="1026566"/>
                  </a:lnTo>
                  <a:lnTo>
                    <a:pt x="1365603" y="1031634"/>
                  </a:lnTo>
                  <a:lnTo>
                    <a:pt x="1363386" y="1036385"/>
                  </a:lnTo>
                  <a:lnTo>
                    <a:pt x="1360536" y="1040503"/>
                  </a:lnTo>
                  <a:lnTo>
                    <a:pt x="1357685" y="1044620"/>
                  </a:lnTo>
                  <a:lnTo>
                    <a:pt x="1354202" y="1048738"/>
                  </a:lnTo>
                  <a:lnTo>
                    <a:pt x="1350718" y="1051906"/>
                  </a:lnTo>
                  <a:lnTo>
                    <a:pt x="1346284" y="1055073"/>
                  </a:lnTo>
                  <a:lnTo>
                    <a:pt x="1341850" y="1057290"/>
                  </a:lnTo>
                  <a:lnTo>
                    <a:pt x="1337099" y="1059507"/>
                  </a:lnTo>
                  <a:lnTo>
                    <a:pt x="1332032" y="1061408"/>
                  </a:lnTo>
                  <a:lnTo>
                    <a:pt x="1326965" y="1062675"/>
                  </a:lnTo>
                  <a:lnTo>
                    <a:pt x="1321581" y="1063308"/>
                  </a:lnTo>
                  <a:lnTo>
                    <a:pt x="1315880" y="1063625"/>
                  </a:lnTo>
                  <a:lnTo>
                    <a:pt x="1310496" y="1063308"/>
                  </a:lnTo>
                  <a:lnTo>
                    <a:pt x="1305428" y="1062675"/>
                  </a:lnTo>
                  <a:lnTo>
                    <a:pt x="1300361" y="1061408"/>
                  </a:lnTo>
                  <a:lnTo>
                    <a:pt x="1295294" y="1059507"/>
                  </a:lnTo>
                  <a:lnTo>
                    <a:pt x="1290543" y="1057290"/>
                  </a:lnTo>
                  <a:lnTo>
                    <a:pt x="1286109" y="1055073"/>
                  </a:lnTo>
                  <a:lnTo>
                    <a:pt x="1281992" y="1051906"/>
                  </a:lnTo>
                  <a:lnTo>
                    <a:pt x="1278191" y="1048738"/>
                  </a:lnTo>
                  <a:lnTo>
                    <a:pt x="1275024" y="1044620"/>
                  </a:lnTo>
                  <a:lnTo>
                    <a:pt x="1271857" y="1040503"/>
                  </a:lnTo>
                  <a:lnTo>
                    <a:pt x="1269324" y="1036385"/>
                  </a:lnTo>
                  <a:lnTo>
                    <a:pt x="1267107" y="1031634"/>
                  </a:lnTo>
                  <a:lnTo>
                    <a:pt x="1265206" y="1026566"/>
                  </a:lnTo>
                  <a:lnTo>
                    <a:pt x="1263940" y="1021181"/>
                  </a:lnTo>
                  <a:lnTo>
                    <a:pt x="1263306" y="1016113"/>
                  </a:lnTo>
                  <a:lnTo>
                    <a:pt x="1262989" y="1010728"/>
                  </a:lnTo>
                  <a:lnTo>
                    <a:pt x="1263306" y="1005344"/>
                  </a:lnTo>
                  <a:lnTo>
                    <a:pt x="1263940" y="999959"/>
                  </a:lnTo>
                  <a:lnTo>
                    <a:pt x="1265206" y="994574"/>
                  </a:lnTo>
                  <a:lnTo>
                    <a:pt x="1267107" y="989506"/>
                  </a:lnTo>
                  <a:lnTo>
                    <a:pt x="1269324" y="985072"/>
                  </a:lnTo>
                  <a:lnTo>
                    <a:pt x="1271857" y="980637"/>
                  </a:lnTo>
                  <a:lnTo>
                    <a:pt x="1275024" y="976519"/>
                  </a:lnTo>
                  <a:lnTo>
                    <a:pt x="1278191" y="973035"/>
                  </a:lnTo>
                  <a:lnTo>
                    <a:pt x="1281992" y="969234"/>
                  </a:lnTo>
                  <a:lnTo>
                    <a:pt x="1286109" y="966383"/>
                  </a:lnTo>
                  <a:lnTo>
                    <a:pt x="1290543" y="963533"/>
                  </a:lnTo>
                  <a:lnTo>
                    <a:pt x="1295294" y="961316"/>
                  </a:lnTo>
                  <a:lnTo>
                    <a:pt x="1300361" y="959732"/>
                  </a:lnTo>
                  <a:lnTo>
                    <a:pt x="1305428" y="958465"/>
                  </a:lnTo>
                  <a:lnTo>
                    <a:pt x="1310496" y="957198"/>
                  </a:lnTo>
                  <a:close/>
                  <a:moveTo>
                    <a:pt x="1856524" y="666750"/>
                  </a:moveTo>
                  <a:lnTo>
                    <a:pt x="2002690" y="666750"/>
                  </a:lnTo>
                  <a:lnTo>
                    <a:pt x="2005874" y="667066"/>
                  </a:lnTo>
                  <a:lnTo>
                    <a:pt x="2009695" y="667382"/>
                  </a:lnTo>
                  <a:lnTo>
                    <a:pt x="2012561" y="668330"/>
                  </a:lnTo>
                  <a:lnTo>
                    <a:pt x="2016064" y="669595"/>
                  </a:lnTo>
                  <a:lnTo>
                    <a:pt x="2018930" y="670859"/>
                  </a:lnTo>
                  <a:lnTo>
                    <a:pt x="2021796" y="672755"/>
                  </a:lnTo>
                  <a:lnTo>
                    <a:pt x="2024344" y="674335"/>
                  </a:lnTo>
                  <a:lnTo>
                    <a:pt x="2026891" y="676863"/>
                  </a:lnTo>
                  <a:lnTo>
                    <a:pt x="2029121" y="679076"/>
                  </a:lnTo>
                  <a:lnTo>
                    <a:pt x="2031031" y="681920"/>
                  </a:lnTo>
                  <a:lnTo>
                    <a:pt x="2032623" y="684764"/>
                  </a:lnTo>
                  <a:lnTo>
                    <a:pt x="2034216" y="687292"/>
                  </a:lnTo>
                  <a:lnTo>
                    <a:pt x="2035489" y="690769"/>
                  </a:lnTo>
                  <a:lnTo>
                    <a:pt x="2036126" y="693929"/>
                  </a:lnTo>
                  <a:lnTo>
                    <a:pt x="2036763" y="697405"/>
                  </a:lnTo>
                  <a:lnTo>
                    <a:pt x="2036763" y="700566"/>
                  </a:lnTo>
                  <a:lnTo>
                    <a:pt x="2036763" y="704358"/>
                  </a:lnTo>
                  <a:lnTo>
                    <a:pt x="2036126" y="707834"/>
                  </a:lnTo>
                  <a:lnTo>
                    <a:pt x="2035489" y="710995"/>
                  </a:lnTo>
                  <a:lnTo>
                    <a:pt x="2034216" y="714155"/>
                  </a:lnTo>
                  <a:lnTo>
                    <a:pt x="2032623" y="716999"/>
                  </a:lnTo>
                  <a:lnTo>
                    <a:pt x="2031031" y="720160"/>
                  </a:lnTo>
                  <a:lnTo>
                    <a:pt x="2029121" y="722688"/>
                  </a:lnTo>
                  <a:lnTo>
                    <a:pt x="2026891" y="724900"/>
                  </a:lnTo>
                  <a:lnTo>
                    <a:pt x="2024344" y="727112"/>
                  </a:lnTo>
                  <a:lnTo>
                    <a:pt x="2021796" y="729009"/>
                  </a:lnTo>
                  <a:lnTo>
                    <a:pt x="2018930" y="730905"/>
                  </a:lnTo>
                  <a:lnTo>
                    <a:pt x="2016064" y="732169"/>
                  </a:lnTo>
                  <a:lnTo>
                    <a:pt x="2012561" y="733433"/>
                  </a:lnTo>
                  <a:lnTo>
                    <a:pt x="2009695" y="734381"/>
                  </a:lnTo>
                  <a:lnTo>
                    <a:pt x="2005874" y="734697"/>
                  </a:lnTo>
                  <a:lnTo>
                    <a:pt x="2002690" y="735013"/>
                  </a:lnTo>
                  <a:lnTo>
                    <a:pt x="1856524" y="735013"/>
                  </a:lnTo>
                  <a:lnTo>
                    <a:pt x="1853339" y="734697"/>
                  </a:lnTo>
                  <a:lnTo>
                    <a:pt x="1849518" y="734381"/>
                  </a:lnTo>
                  <a:lnTo>
                    <a:pt x="1846652" y="733433"/>
                  </a:lnTo>
                  <a:lnTo>
                    <a:pt x="1843149" y="732169"/>
                  </a:lnTo>
                  <a:lnTo>
                    <a:pt x="1840283" y="730905"/>
                  </a:lnTo>
                  <a:lnTo>
                    <a:pt x="1837417" y="729009"/>
                  </a:lnTo>
                  <a:lnTo>
                    <a:pt x="1834870" y="727112"/>
                  </a:lnTo>
                  <a:lnTo>
                    <a:pt x="1832322" y="724900"/>
                  </a:lnTo>
                  <a:lnTo>
                    <a:pt x="1830093" y="722688"/>
                  </a:lnTo>
                  <a:lnTo>
                    <a:pt x="1828182" y="720160"/>
                  </a:lnTo>
                  <a:lnTo>
                    <a:pt x="1826590" y="716999"/>
                  </a:lnTo>
                  <a:lnTo>
                    <a:pt x="1824998" y="714155"/>
                  </a:lnTo>
                  <a:lnTo>
                    <a:pt x="1823724" y="710995"/>
                  </a:lnTo>
                  <a:lnTo>
                    <a:pt x="1823087" y="707834"/>
                  </a:lnTo>
                  <a:lnTo>
                    <a:pt x="1822450" y="704358"/>
                  </a:lnTo>
                  <a:lnTo>
                    <a:pt x="1822450" y="700566"/>
                  </a:lnTo>
                  <a:lnTo>
                    <a:pt x="1822450" y="697405"/>
                  </a:lnTo>
                  <a:lnTo>
                    <a:pt x="1823087" y="693929"/>
                  </a:lnTo>
                  <a:lnTo>
                    <a:pt x="1823724" y="690769"/>
                  </a:lnTo>
                  <a:lnTo>
                    <a:pt x="1824998" y="687292"/>
                  </a:lnTo>
                  <a:lnTo>
                    <a:pt x="1826590" y="684764"/>
                  </a:lnTo>
                  <a:lnTo>
                    <a:pt x="1828182" y="681920"/>
                  </a:lnTo>
                  <a:lnTo>
                    <a:pt x="1830093" y="679076"/>
                  </a:lnTo>
                  <a:lnTo>
                    <a:pt x="1832322" y="676863"/>
                  </a:lnTo>
                  <a:lnTo>
                    <a:pt x="1834870" y="674335"/>
                  </a:lnTo>
                  <a:lnTo>
                    <a:pt x="1837417" y="672755"/>
                  </a:lnTo>
                  <a:lnTo>
                    <a:pt x="1840283" y="670859"/>
                  </a:lnTo>
                  <a:lnTo>
                    <a:pt x="1843149" y="669595"/>
                  </a:lnTo>
                  <a:lnTo>
                    <a:pt x="1846652" y="668330"/>
                  </a:lnTo>
                  <a:lnTo>
                    <a:pt x="1849518" y="667382"/>
                  </a:lnTo>
                  <a:lnTo>
                    <a:pt x="1853339" y="667066"/>
                  </a:lnTo>
                  <a:lnTo>
                    <a:pt x="1856524" y="666750"/>
                  </a:lnTo>
                  <a:close/>
                  <a:moveTo>
                    <a:pt x="629654" y="666750"/>
                  </a:moveTo>
                  <a:lnTo>
                    <a:pt x="775285" y="666750"/>
                  </a:lnTo>
                  <a:lnTo>
                    <a:pt x="778783" y="667066"/>
                  </a:lnTo>
                  <a:lnTo>
                    <a:pt x="781962" y="667382"/>
                  </a:lnTo>
                  <a:lnTo>
                    <a:pt x="785460" y="668330"/>
                  </a:lnTo>
                  <a:lnTo>
                    <a:pt x="788640" y="669595"/>
                  </a:lnTo>
                  <a:lnTo>
                    <a:pt x="791819" y="670859"/>
                  </a:lnTo>
                  <a:lnTo>
                    <a:pt x="794363" y="672755"/>
                  </a:lnTo>
                  <a:lnTo>
                    <a:pt x="797225" y="674335"/>
                  </a:lnTo>
                  <a:lnTo>
                    <a:pt x="799451" y="676863"/>
                  </a:lnTo>
                  <a:lnTo>
                    <a:pt x="801677" y="679076"/>
                  </a:lnTo>
                  <a:lnTo>
                    <a:pt x="803902" y="681920"/>
                  </a:lnTo>
                  <a:lnTo>
                    <a:pt x="805492" y="684764"/>
                  </a:lnTo>
                  <a:lnTo>
                    <a:pt x="806764" y="687292"/>
                  </a:lnTo>
                  <a:lnTo>
                    <a:pt x="808036" y="690769"/>
                  </a:lnTo>
                  <a:lnTo>
                    <a:pt x="808990" y="693929"/>
                  </a:lnTo>
                  <a:lnTo>
                    <a:pt x="809626" y="697405"/>
                  </a:lnTo>
                  <a:lnTo>
                    <a:pt x="809626" y="700566"/>
                  </a:lnTo>
                  <a:lnTo>
                    <a:pt x="809626" y="704358"/>
                  </a:lnTo>
                  <a:lnTo>
                    <a:pt x="808990" y="707834"/>
                  </a:lnTo>
                  <a:lnTo>
                    <a:pt x="808036" y="710995"/>
                  </a:lnTo>
                  <a:lnTo>
                    <a:pt x="806764" y="714155"/>
                  </a:lnTo>
                  <a:lnTo>
                    <a:pt x="805492" y="716999"/>
                  </a:lnTo>
                  <a:lnTo>
                    <a:pt x="803902" y="720160"/>
                  </a:lnTo>
                  <a:lnTo>
                    <a:pt x="801677" y="722688"/>
                  </a:lnTo>
                  <a:lnTo>
                    <a:pt x="799451" y="724900"/>
                  </a:lnTo>
                  <a:lnTo>
                    <a:pt x="797225" y="727112"/>
                  </a:lnTo>
                  <a:lnTo>
                    <a:pt x="794363" y="729009"/>
                  </a:lnTo>
                  <a:lnTo>
                    <a:pt x="791819" y="730905"/>
                  </a:lnTo>
                  <a:lnTo>
                    <a:pt x="788640" y="732169"/>
                  </a:lnTo>
                  <a:lnTo>
                    <a:pt x="785460" y="733433"/>
                  </a:lnTo>
                  <a:lnTo>
                    <a:pt x="781962" y="734381"/>
                  </a:lnTo>
                  <a:lnTo>
                    <a:pt x="778783" y="734697"/>
                  </a:lnTo>
                  <a:lnTo>
                    <a:pt x="775285" y="735013"/>
                  </a:lnTo>
                  <a:lnTo>
                    <a:pt x="629654" y="735013"/>
                  </a:lnTo>
                  <a:lnTo>
                    <a:pt x="626156" y="734697"/>
                  </a:lnTo>
                  <a:lnTo>
                    <a:pt x="622976" y="734381"/>
                  </a:lnTo>
                  <a:lnTo>
                    <a:pt x="619479" y="733433"/>
                  </a:lnTo>
                  <a:lnTo>
                    <a:pt x="616299" y="732169"/>
                  </a:lnTo>
                  <a:lnTo>
                    <a:pt x="613119" y="730905"/>
                  </a:lnTo>
                  <a:lnTo>
                    <a:pt x="610576" y="729009"/>
                  </a:lnTo>
                  <a:lnTo>
                    <a:pt x="607714" y="727112"/>
                  </a:lnTo>
                  <a:lnTo>
                    <a:pt x="605488" y="724900"/>
                  </a:lnTo>
                  <a:lnTo>
                    <a:pt x="603262" y="722688"/>
                  </a:lnTo>
                  <a:lnTo>
                    <a:pt x="601036" y="720160"/>
                  </a:lnTo>
                  <a:lnTo>
                    <a:pt x="599447" y="716999"/>
                  </a:lnTo>
                  <a:lnTo>
                    <a:pt x="598175" y="714155"/>
                  </a:lnTo>
                  <a:lnTo>
                    <a:pt x="596903" y="710995"/>
                  </a:lnTo>
                  <a:lnTo>
                    <a:pt x="596267" y="707834"/>
                  </a:lnTo>
                  <a:lnTo>
                    <a:pt x="595313" y="704358"/>
                  </a:lnTo>
                  <a:lnTo>
                    <a:pt x="595313" y="700566"/>
                  </a:lnTo>
                  <a:lnTo>
                    <a:pt x="595313" y="697405"/>
                  </a:lnTo>
                  <a:lnTo>
                    <a:pt x="596267" y="693929"/>
                  </a:lnTo>
                  <a:lnTo>
                    <a:pt x="596903" y="690769"/>
                  </a:lnTo>
                  <a:lnTo>
                    <a:pt x="598175" y="687292"/>
                  </a:lnTo>
                  <a:lnTo>
                    <a:pt x="599447" y="684764"/>
                  </a:lnTo>
                  <a:lnTo>
                    <a:pt x="601036" y="681920"/>
                  </a:lnTo>
                  <a:lnTo>
                    <a:pt x="603262" y="679076"/>
                  </a:lnTo>
                  <a:lnTo>
                    <a:pt x="605488" y="676863"/>
                  </a:lnTo>
                  <a:lnTo>
                    <a:pt x="607714" y="674335"/>
                  </a:lnTo>
                  <a:lnTo>
                    <a:pt x="610576" y="672755"/>
                  </a:lnTo>
                  <a:lnTo>
                    <a:pt x="613119" y="670859"/>
                  </a:lnTo>
                  <a:lnTo>
                    <a:pt x="616299" y="669595"/>
                  </a:lnTo>
                  <a:lnTo>
                    <a:pt x="619479" y="668330"/>
                  </a:lnTo>
                  <a:lnTo>
                    <a:pt x="622976" y="667382"/>
                  </a:lnTo>
                  <a:lnTo>
                    <a:pt x="626156" y="667066"/>
                  </a:lnTo>
                  <a:lnTo>
                    <a:pt x="629654" y="666750"/>
                  </a:lnTo>
                  <a:close/>
                  <a:moveTo>
                    <a:pt x="1315880" y="528637"/>
                  </a:moveTo>
                  <a:lnTo>
                    <a:pt x="1321897" y="528954"/>
                  </a:lnTo>
                  <a:lnTo>
                    <a:pt x="1327598" y="529904"/>
                  </a:lnTo>
                  <a:lnTo>
                    <a:pt x="1333615" y="531805"/>
                  </a:lnTo>
                  <a:lnTo>
                    <a:pt x="1339316" y="534655"/>
                  </a:lnTo>
                  <a:lnTo>
                    <a:pt x="1345017" y="537823"/>
                  </a:lnTo>
                  <a:lnTo>
                    <a:pt x="1350084" y="541941"/>
                  </a:lnTo>
                  <a:lnTo>
                    <a:pt x="1354835" y="546375"/>
                  </a:lnTo>
                  <a:lnTo>
                    <a:pt x="1359586" y="551760"/>
                  </a:lnTo>
                  <a:lnTo>
                    <a:pt x="1364020" y="557778"/>
                  </a:lnTo>
                  <a:lnTo>
                    <a:pt x="1367503" y="564430"/>
                  </a:lnTo>
                  <a:lnTo>
                    <a:pt x="1370987" y="571398"/>
                  </a:lnTo>
                  <a:lnTo>
                    <a:pt x="1373837" y="579634"/>
                  </a:lnTo>
                  <a:lnTo>
                    <a:pt x="1375104" y="583751"/>
                  </a:lnTo>
                  <a:lnTo>
                    <a:pt x="1376371" y="588186"/>
                  </a:lnTo>
                  <a:lnTo>
                    <a:pt x="1377955" y="597055"/>
                  </a:lnTo>
                  <a:lnTo>
                    <a:pt x="1379222" y="606557"/>
                  </a:lnTo>
                  <a:lnTo>
                    <a:pt x="1379538" y="616377"/>
                  </a:lnTo>
                  <a:lnTo>
                    <a:pt x="1379222" y="627463"/>
                  </a:lnTo>
                  <a:lnTo>
                    <a:pt x="1378905" y="637915"/>
                  </a:lnTo>
                  <a:lnTo>
                    <a:pt x="1378588" y="647101"/>
                  </a:lnTo>
                  <a:lnTo>
                    <a:pt x="1377955" y="655970"/>
                  </a:lnTo>
                  <a:lnTo>
                    <a:pt x="1376054" y="673074"/>
                  </a:lnTo>
                  <a:lnTo>
                    <a:pt x="1373204" y="690179"/>
                  </a:lnTo>
                  <a:lnTo>
                    <a:pt x="1370037" y="706967"/>
                  </a:lnTo>
                  <a:lnTo>
                    <a:pt x="1366237" y="725021"/>
                  </a:lnTo>
                  <a:lnTo>
                    <a:pt x="1361803" y="745293"/>
                  </a:lnTo>
                  <a:lnTo>
                    <a:pt x="1357369" y="769366"/>
                  </a:lnTo>
                  <a:lnTo>
                    <a:pt x="1352301" y="797873"/>
                  </a:lnTo>
                  <a:lnTo>
                    <a:pt x="1346917" y="830815"/>
                  </a:lnTo>
                  <a:lnTo>
                    <a:pt x="1344384" y="849503"/>
                  </a:lnTo>
                  <a:lnTo>
                    <a:pt x="1341533" y="870092"/>
                  </a:lnTo>
                  <a:lnTo>
                    <a:pt x="1338683" y="892264"/>
                  </a:lnTo>
                  <a:lnTo>
                    <a:pt x="1335832" y="916654"/>
                  </a:lnTo>
                  <a:lnTo>
                    <a:pt x="1296561" y="916654"/>
                  </a:lnTo>
                  <a:lnTo>
                    <a:pt x="1293710" y="892264"/>
                  </a:lnTo>
                  <a:lnTo>
                    <a:pt x="1290860" y="870092"/>
                  </a:lnTo>
                  <a:lnTo>
                    <a:pt x="1288326" y="849820"/>
                  </a:lnTo>
                  <a:lnTo>
                    <a:pt x="1285792" y="831132"/>
                  </a:lnTo>
                  <a:lnTo>
                    <a:pt x="1280092" y="797873"/>
                  </a:lnTo>
                  <a:lnTo>
                    <a:pt x="1275341" y="769366"/>
                  </a:lnTo>
                  <a:lnTo>
                    <a:pt x="1270590" y="745293"/>
                  </a:lnTo>
                  <a:lnTo>
                    <a:pt x="1266473" y="725021"/>
                  </a:lnTo>
                  <a:lnTo>
                    <a:pt x="1262356" y="706967"/>
                  </a:lnTo>
                  <a:lnTo>
                    <a:pt x="1258872" y="690179"/>
                  </a:lnTo>
                  <a:lnTo>
                    <a:pt x="1256339" y="673074"/>
                  </a:lnTo>
                  <a:lnTo>
                    <a:pt x="1254438" y="655970"/>
                  </a:lnTo>
                  <a:lnTo>
                    <a:pt x="1253805" y="647101"/>
                  </a:lnTo>
                  <a:lnTo>
                    <a:pt x="1252855" y="637915"/>
                  </a:lnTo>
                  <a:lnTo>
                    <a:pt x="1252538" y="627463"/>
                  </a:lnTo>
                  <a:lnTo>
                    <a:pt x="1252538" y="616377"/>
                  </a:lnTo>
                  <a:lnTo>
                    <a:pt x="1252855" y="606557"/>
                  </a:lnTo>
                  <a:lnTo>
                    <a:pt x="1254122" y="597055"/>
                  </a:lnTo>
                  <a:lnTo>
                    <a:pt x="1255705" y="588186"/>
                  </a:lnTo>
                  <a:lnTo>
                    <a:pt x="1256972" y="583751"/>
                  </a:lnTo>
                  <a:lnTo>
                    <a:pt x="1258239" y="579634"/>
                  </a:lnTo>
                  <a:lnTo>
                    <a:pt x="1261406" y="571398"/>
                  </a:lnTo>
                  <a:lnTo>
                    <a:pt x="1264573" y="564430"/>
                  </a:lnTo>
                  <a:lnTo>
                    <a:pt x="1268374" y="557778"/>
                  </a:lnTo>
                  <a:lnTo>
                    <a:pt x="1272807" y="551760"/>
                  </a:lnTo>
                  <a:lnTo>
                    <a:pt x="1277241" y="546375"/>
                  </a:lnTo>
                  <a:lnTo>
                    <a:pt x="1281992" y="541941"/>
                  </a:lnTo>
                  <a:lnTo>
                    <a:pt x="1287376" y="537823"/>
                  </a:lnTo>
                  <a:lnTo>
                    <a:pt x="1293077" y="534655"/>
                  </a:lnTo>
                  <a:lnTo>
                    <a:pt x="1298778" y="531805"/>
                  </a:lnTo>
                  <a:lnTo>
                    <a:pt x="1304162" y="529904"/>
                  </a:lnTo>
                  <a:lnTo>
                    <a:pt x="1310179" y="528954"/>
                  </a:lnTo>
                  <a:lnTo>
                    <a:pt x="1315880" y="528637"/>
                  </a:lnTo>
                  <a:close/>
                  <a:moveTo>
                    <a:pt x="1316038" y="427125"/>
                  </a:moveTo>
                  <a:lnTo>
                    <a:pt x="1306196" y="427443"/>
                  </a:lnTo>
                  <a:lnTo>
                    <a:pt x="1296353" y="427761"/>
                  </a:lnTo>
                  <a:lnTo>
                    <a:pt x="1283971" y="428715"/>
                  </a:lnTo>
                  <a:lnTo>
                    <a:pt x="1269048" y="430622"/>
                  </a:lnTo>
                  <a:lnTo>
                    <a:pt x="1252221" y="432529"/>
                  </a:lnTo>
                  <a:lnTo>
                    <a:pt x="1233806" y="435390"/>
                  </a:lnTo>
                  <a:lnTo>
                    <a:pt x="1224281" y="437615"/>
                  </a:lnTo>
                  <a:lnTo>
                    <a:pt x="1214121" y="439523"/>
                  </a:lnTo>
                  <a:lnTo>
                    <a:pt x="1204278" y="441748"/>
                  </a:lnTo>
                  <a:lnTo>
                    <a:pt x="1193483" y="444609"/>
                  </a:lnTo>
                  <a:lnTo>
                    <a:pt x="1183323" y="447470"/>
                  </a:lnTo>
                  <a:lnTo>
                    <a:pt x="1172528" y="450967"/>
                  </a:lnTo>
                  <a:lnTo>
                    <a:pt x="1161733" y="454463"/>
                  </a:lnTo>
                  <a:lnTo>
                    <a:pt x="1150938" y="458914"/>
                  </a:lnTo>
                  <a:lnTo>
                    <a:pt x="1140143" y="463364"/>
                  </a:lnTo>
                  <a:lnTo>
                    <a:pt x="1129348" y="467814"/>
                  </a:lnTo>
                  <a:lnTo>
                    <a:pt x="1118871" y="473218"/>
                  </a:lnTo>
                  <a:lnTo>
                    <a:pt x="1108393" y="478940"/>
                  </a:lnTo>
                  <a:lnTo>
                    <a:pt x="1097916" y="484980"/>
                  </a:lnTo>
                  <a:lnTo>
                    <a:pt x="1088073" y="491338"/>
                  </a:lnTo>
                  <a:lnTo>
                    <a:pt x="1078231" y="498331"/>
                  </a:lnTo>
                  <a:lnTo>
                    <a:pt x="1069023" y="505960"/>
                  </a:lnTo>
                  <a:lnTo>
                    <a:pt x="1059498" y="514225"/>
                  </a:lnTo>
                  <a:lnTo>
                    <a:pt x="1050926" y="522808"/>
                  </a:lnTo>
                  <a:lnTo>
                    <a:pt x="1043623" y="530755"/>
                  </a:lnTo>
                  <a:lnTo>
                    <a:pt x="1036638" y="539656"/>
                  </a:lnTo>
                  <a:lnTo>
                    <a:pt x="1029971" y="548557"/>
                  </a:lnTo>
                  <a:lnTo>
                    <a:pt x="1023938" y="557775"/>
                  </a:lnTo>
                  <a:lnTo>
                    <a:pt x="1018541" y="567312"/>
                  </a:lnTo>
                  <a:lnTo>
                    <a:pt x="1013461" y="577166"/>
                  </a:lnTo>
                  <a:lnTo>
                    <a:pt x="1009333" y="587656"/>
                  </a:lnTo>
                  <a:lnTo>
                    <a:pt x="1005206" y="598464"/>
                  </a:lnTo>
                  <a:lnTo>
                    <a:pt x="1001713" y="608954"/>
                  </a:lnTo>
                  <a:lnTo>
                    <a:pt x="998856" y="620398"/>
                  </a:lnTo>
                  <a:lnTo>
                    <a:pt x="996633" y="632160"/>
                  </a:lnTo>
                  <a:lnTo>
                    <a:pt x="994728" y="643922"/>
                  </a:lnTo>
                  <a:lnTo>
                    <a:pt x="993458" y="656319"/>
                  </a:lnTo>
                  <a:lnTo>
                    <a:pt x="992506" y="668716"/>
                  </a:lnTo>
                  <a:lnTo>
                    <a:pt x="992506" y="681750"/>
                  </a:lnTo>
                  <a:lnTo>
                    <a:pt x="992506" y="694783"/>
                  </a:lnTo>
                  <a:lnTo>
                    <a:pt x="993141" y="707498"/>
                  </a:lnTo>
                  <a:lnTo>
                    <a:pt x="994093" y="719260"/>
                  </a:lnTo>
                  <a:lnTo>
                    <a:pt x="994728" y="730704"/>
                  </a:lnTo>
                  <a:lnTo>
                    <a:pt x="996316" y="741829"/>
                  </a:lnTo>
                  <a:lnTo>
                    <a:pt x="997586" y="752002"/>
                  </a:lnTo>
                  <a:lnTo>
                    <a:pt x="998856" y="762174"/>
                  </a:lnTo>
                  <a:lnTo>
                    <a:pt x="1000443" y="771393"/>
                  </a:lnTo>
                  <a:lnTo>
                    <a:pt x="1002031" y="780611"/>
                  </a:lnTo>
                  <a:lnTo>
                    <a:pt x="1003936" y="789194"/>
                  </a:lnTo>
                  <a:lnTo>
                    <a:pt x="1005841" y="797777"/>
                  </a:lnTo>
                  <a:lnTo>
                    <a:pt x="1008063" y="805724"/>
                  </a:lnTo>
                  <a:lnTo>
                    <a:pt x="1010603" y="813035"/>
                  </a:lnTo>
                  <a:lnTo>
                    <a:pt x="1012826" y="820347"/>
                  </a:lnTo>
                  <a:lnTo>
                    <a:pt x="1015683" y="827022"/>
                  </a:lnTo>
                  <a:lnTo>
                    <a:pt x="1018223" y="833698"/>
                  </a:lnTo>
                  <a:lnTo>
                    <a:pt x="1020763" y="840055"/>
                  </a:lnTo>
                  <a:lnTo>
                    <a:pt x="1023621" y="846095"/>
                  </a:lnTo>
                  <a:lnTo>
                    <a:pt x="1026478" y="851817"/>
                  </a:lnTo>
                  <a:lnTo>
                    <a:pt x="1032828" y="862943"/>
                  </a:lnTo>
                  <a:lnTo>
                    <a:pt x="1039496" y="872797"/>
                  </a:lnTo>
                  <a:lnTo>
                    <a:pt x="1046481" y="882652"/>
                  </a:lnTo>
                  <a:lnTo>
                    <a:pt x="1053466" y="891552"/>
                  </a:lnTo>
                  <a:lnTo>
                    <a:pt x="1061086" y="900135"/>
                  </a:lnTo>
                  <a:lnTo>
                    <a:pt x="1076643" y="917301"/>
                  </a:lnTo>
                  <a:lnTo>
                    <a:pt x="1091883" y="934467"/>
                  </a:lnTo>
                  <a:lnTo>
                    <a:pt x="1099821" y="943367"/>
                  </a:lnTo>
                  <a:lnTo>
                    <a:pt x="1107441" y="952904"/>
                  </a:lnTo>
                  <a:lnTo>
                    <a:pt x="1115061" y="962758"/>
                  </a:lnTo>
                  <a:lnTo>
                    <a:pt x="1122681" y="973566"/>
                  </a:lnTo>
                  <a:lnTo>
                    <a:pt x="1129983" y="985010"/>
                  </a:lnTo>
                  <a:lnTo>
                    <a:pt x="1136968" y="996772"/>
                  </a:lnTo>
                  <a:lnTo>
                    <a:pt x="1143953" y="1009805"/>
                  </a:lnTo>
                  <a:lnTo>
                    <a:pt x="1150938" y="1024427"/>
                  </a:lnTo>
                  <a:lnTo>
                    <a:pt x="1153796" y="1031739"/>
                  </a:lnTo>
                  <a:lnTo>
                    <a:pt x="1157288" y="1039686"/>
                  </a:lnTo>
                  <a:lnTo>
                    <a:pt x="1160146" y="1047633"/>
                  </a:lnTo>
                  <a:lnTo>
                    <a:pt x="1162686" y="1056216"/>
                  </a:lnTo>
                  <a:lnTo>
                    <a:pt x="1165543" y="1064799"/>
                  </a:lnTo>
                  <a:lnTo>
                    <a:pt x="1168083" y="1074017"/>
                  </a:lnTo>
                  <a:lnTo>
                    <a:pt x="1170941" y="1083554"/>
                  </a:lnTo>
                  <a:lnTo>
                    <a:pt x="1173163" y="1093408"/>
                  </a:lnTo>
                  <a:lnTo>
                    <a:pt x="1175386" y="1103580"/>
                  </a:lnTo>
                  <a:lnTo>
                    <a:pt x="1177608" y="1114388"/>
                  </a:lnTo>
                  <a:lnTo>
                    <a:pt x="1179513" y="1125196"/>
                  </a:lnTo>
                  <a:lnTo>
                    <a:pt x="1181418" y="1136958"/>
                  </a:lnTo>
                  <a:lnTo>
                    <a:pt x="1181680" y="1141412"/>
                  </a:lnTo>
                  <a:lnTo>
                    <a:pt x="1456680" y="1141412"/>
                  </a:lnTo>
                  <a:lnTo>
                    <a:pt x="1456691" y="1136958"/>
                  </a:lnTo>
                  <a:lnTo>
                    <a:pt x="1458596" y="1125196"/>
                  </a:lnTo>
                  <a:lnTo>
                    <a:pt x="1460818" y="1114388"/>
                  </a:lnTo>
                  <a:lnTo>
                    <a:pt x="1462723" y="1103580"/>
                  </a:lnTo>
                  <a:lnTo>
                    <a:pt x="1464946" y="1093408"/>
                  </a:lnTo>
                  <a:lnTo>
                    <a:pt x="1467486" y="1083554"/>
                  </a:lnTo>
                  <a:lnTo>
                    <a:pt x="1470026" y="1074017"/>
                  </a:lnTo>
                  <a:lnTo>
                    <a:pt x="1472883" y="1064799"/>
                  </a:lnTo>
                  <a:lnTo>
                    <a:pt x="1475423" y="1056216"/>
                  </a:lnTo>
                  <a:lnTo>
                    <a:pt x="1478281" y="1047633"/>
                  </a:lnTo>
                  <a:lnTo>
                    <a:pt x="1481456" y="1039686"/>
                  </a:lnTo>
                  <a:lnTo>
                    <a:pt x="1484313" y="1031739"/>
                  </a:lnTo>
                  <a:lnTo>
                    <a:pt x="1487806" y="1024427"/>
                  </a:lnTo>
                  <a:lnTo>
                    <a:pt x="1494156" y="1009805"/>
                  </a:lnTo>
                  <a:lnTo>
                    <a:pt x="1501141" y="996772"/>
                  </a:lnTo>
                  <a:lnTo>
                    <a:pt x="1508443" y="985010"/>
                  </a:lnTo>
                  <a:lnTo>
                    <a:pt x="1515746" y="973566"/>
                  </a:lnTo>
                  <a:lnTo>
                    <a:pt x="1523048" y="962758"/>
                  </a:lnTo>
                  <a:lnTo>
                    <a:pt x="1530986" y="952904"/>
                  </a:lnTo>
                  <a:lnTo>
                    <a:pt x="1538606" y="943367"/>
                  </a:lnTo>
                  <a:lnTo>
                    <a:pt x="1546543" y="934467"/>
                  </a:lnTo>
                  <a:lnTo>
                    <a:pt x="1561466" y="917301"/>
                  </a:lnTo>
                  <a:lnTo>
                    <a:pt x="1577341" y="900135"/>
                  </a:lnTo>
                  <a:lnTo>
                    <a:pt x="1584643" y="891552"/>
                  </a:lnTo>
                  <a:lnTo>
                    <a:pt x="1591946" y="882652"/>
                  </a:lnTo>
                  <a:lnTo>
                    <a:pt x="1598613" y="872797"/>
                  </a:lnTo>
                  <a:lnTo>
                    <a:pt x="1605281" y="862943"/>
                  </a:lnTo>
                  <a:lnTo>
                    <a:pt x="1611631" y="851817"/>
                  </a:lnTo>
                  <a:lnTo>
                    <a:pt x="1614806" y="846095"/>
                  </a:lnTo>
                  <a:lnTo>
                    <a:pt x="1617346" y="840055"/>
                  </a:lnTo>
                  <a:lnTo>
                    <a:pt x="1620203" y="833698"/>
                  </a:lnTo>
                  <a:lnTo>
                    <a:pt x="1623061" y="827022"/>
                  </a:lnTo>
                  <a:lnTo>
                    <a:pt x="1625283" y="820347"/>
                  </a:lnTo>
                  <a:lnTo>
                    <a:pt x="1628141" y="813035"/>
                  </a:lnTo>
                  <a:lnTo>
                    <a:pt x="1630046" y="805724"/>
                  </a:lnTo>
                  <a:lnTo>
                    <a:pt x="1632268" y="797777"/>
                  </a:lnTo>
                  <a:lnTo>
                    <a:pt x="1634491" y="789194"/>
                  </a:lnTo>
                  <a:lnTo>
                    <a:pt x="1636396" y="780611"/>
                  </a:lnTo>
                  <a:lnTo>
                    <a:pt x="1637983" y="771393"/>
                  </a:lnTo>
                  <a:lnTo>
                    <a:pt x="1639571" y="762174"/>
                  </a:lnTo>
                  <a:lnTo>
                    <a:pt x="1641158" y="752002"/>
                  </a:lnTo>
                  <a:lnTo>
                    <a:pt x="1642428" y="741829"/>
                  </a:lnTo>
                  <a:lnTo>
                    <a:pt x="1643381" y="730704"/>
                  </a:lnTo>
                  <a:lnTo>
                    <a:pt x="1644333" y="719260"/>
                  </a:lnTo>
                  <a:lnTo>
                    <a:pt x="1644968" y="707498"/>
                  </a:lnTo>
                  <a:lnTo>
                    <a:pt x="1645603" y="694783"/>
                  </a:lnTo>
                  <a:lnTo>
                    <a:pt x="1645921" y="681750"/>
                  </a:lnTo>
                  <a:lnTo>
                    <a:pt x="1645603" y="668716"/>
                  </a:lnTo>
                  <a:lnTo>
                    <a:pt x="1644968" y="656319"/>
                  </a:lnTo>
                  <a:lnTo>
                    <a:pt x="1643698" y="643922"/>
                  </a:lnTo>
                  <a:lnTo>
                    <a:pt x="1641793" y="632160"/>
                  </a:lnTo>
                  <a:lnTo>
                    <a:pt x="1639253" y="620398"/>
                  </a:lnTo>
                  <a:lnTo>
                    <a:pt x="1636396" y="608954"/>
                  </a:lnTo>
                  <a:lnTo>
                    <a:pt x="1632903" y="598464"/>
                  </a:lnTo>
                  <a:lnTo>
                    <a:pt x="1629411" y="587656"/>
                  </a:lnTo>
                  <a:lnTo>
                    <a:pt x="1624648" y="577166"/>
                  </a:lnTo>
                  <a:lnTo>
                    <a:pt x="1619568" y="567312"/>
                  </a:lnTo>
                  <a:lnTo>
                    <a:pt x="1614488" y="557775"/>
                  </a:lnTo>
                  <a:lnTo>
                    <a:pt x="1608456" y="548557"/>
                  </a:lnTo>
                  <a:lnTo>
                    <a:pt x="1602106" y="539656"/>
                  </a:lnTo>
                  <a:lnTo>
                    <a:pt x="1595121" y="530755"/>
                  </a:lnTo>
                  <a:lnTo>
                    <a:pt x="1587183" y="522808"/>
                  </a:lnTo>
                  <a:lnTo>
                    <a:pt x="1578611" y="514225"/>
                  </a:lnTo>
                  <a:lnTo>
                    <a:pt x="1569721" y="505960"/>
                  </a:lnTo>
                  <a:lnTo>
                    <a:pt x="1559878" y="498331"/>
                  </a:lnTo>
                  <a:lnTo>
                    <a:pt x="1550353" y="491338"/>
                  </a:lnTo>
                  <a:lnTo>
                    <a:pt x="1540193" y="484980"/>
                  </a:lnTo>
                  <a:lnTo>
                    <a:pt x="1529716" y="478622"/>
                  </a:lnTo>
                  <a:lnTo>
                    <a:pt x="1519556" y="473218"/>
                  </a:lnTo>
                  <a:lnTo>
                    <a:pt x="1508761" y="467814"/>
                  </a:lnTo>
                  <a:lnTo>
                    <a:pt x="1497966" y="463046"/>
                  </a:lnTo>
                  <a:lnTo>
                    <a:pt x="1487488" y="458596"/>
                  </a:lnTo>
                  <a:lnTo>
                    <a:pt x="1476376" y="454463"/>
                  </a:lnTo>
                  <a:lnTo>
                    <a:pt x="1465581" y="450967"/>
                  </a:lnTo>
                  <a:lnTo>
                    <a:pt x="1455103" y="447470"/>
                  </a:lnTo>
                  <a:lnTo>
                    <a:pt x="1444308" y="444609"/>
                  </a:lnTo>
                  <a:lnTo>
                    <a:pt x="1434148" y="441748"/>
                  </a:lnTo>
                  <a:lnTo>
                    <a:pt x="1423988" y="439523"/>
                  </a:lnTo>
                  <a:lnTo>
                    <a:pt x="1413828" y="437615"/>
                  </a:lnTo>
                  <a:lnTo>
                    <a:pt x="1404303" y="435390"/>
                  </a:lnTo>
                  <a:lnTo>
                    <a:pt x="1385888" y="432529"/>
                  </a:lnTo>
                  <a:lnTo>
                    <a:pt x="1369061" y="430304"/>
                  </a:lnTo>
                  <a:lnTo>
                    <a:pt x="1354456" y="428715"/>
                  </a:lnTo>
                  <a:lnTo>
                    <a:pt x="1342073" y="427761"/>
                  </a:lnTo>
                  <a:lnTo>
                    <a:pt x="1332866" y="427443"/>
                  </a:lnTo>
                  <a:lnTo>
                    <a:pt x="1323023" y="427125"/>
                  </a:lnTo>
                  <a:lnTo>
                    <a:pt x="1316038" y="427125"/>
                  </a:lnTo>
                  <a:close/>
                  <a:moveTo>
                    <a:pt x="1309371" y="354012"/>
                  </a:moveTo>
                  <a:lnTo>
                    <a:pt x="1315403" y="354012"/>
                  </a:lnTo>
                  <a:lnTo>
                    <a:pt x="1322071" y="354012"/>
                  </a:lnTo>
                  <a:lnTo>
                    <a:pt x="1328103" y="354012"/>
                  </a:lnTo>
                  <a:lnTo>
                    <a:pt x="1337628" y="354330"/>
                  </a:lnTo>
                  <a:lnTo>
                    <a:pt x="1350011" y="354966"/>
                  </a:lnTo>
                  <a:lnTo>
                    <a:pt x="1365568" y="356237"/>
                  </a:lnTo>
                  <a:lnTo>
                    <a:pt x="1383666" y="358145"/>
                  </a:lnTo>
                  <a:lnTo>
                    <a:pt x="1403351" y="361006"/>
                  </a:lnTo>
                  <a:lnTo>
                    <a:pt x="1413828" y="362913"/>
                  </a:lnTo>
                  <a:lnTo>
                    <a:pt x="1424941" y="364820"/>
                  </a:lnTo>
                  <a:lnTo>
                    <a:pt x="1436371" y="367363"/>
                  </a:lnTo>
                  <a:lnTo>
                    <a:pt x="1448118" y="369906"/>
                  </a:lnTo>
                  <a:lnTo>
                    <a:pt x="1460183" y="373085"/>
                  </a:lnTo>
                  <a:lnTo>
                    <a:pt x="1471931" y="376264"/>
                  </a:lnTo>
                  <a:lnTo>
                    <a:pt x="1484313" y="380079"/>
                  </a:lnTo>
                  <a:lnTo>
                    <a:pt x="1497013" y="383893"/>
                  </a:lnTo>
                  <a:lnTo>
                    <a:pt x="1509396" y="388661"/>
                  </a:lnTo>
                  <a:lnTo>
                    <a:pt x="1522096" y="393748"/>
                  </a:lnTo>
                  <a:lnTo>
                    <a:pt x="1534478" y="399152"/>
                  </a:lnTo>
                  <a:lnTo>
                    <a:pt x="1547178" y="405191"/>
                  </a:lnTo>
                  <a:lnTo>
                    <a:pt x="1559561" y="411549"/>
                  </a:lnTo>
                  <a:lnTo>
                    <a:pt x="1571943" y="418542"/>
                  </a:lnTo>
                  <a:lnTo>
                    <a:pt x="1584008" y="425854"/>
                  </a:lnTo>
                  <a:lnTo>
                    <a:pt x="1595756" y="433801"/>
                  </a:lnTo>
                  <a:lnTo>
                    <a:pt x="1607186" y="442384"/>
                  </a:lnTo>
                  <a:lnTo>
                    <a:pt x="1618616" y="451602"/>
                  </a:lnTo>
                  <a:lnTo>
                    <a:pt x="1629728" y="461139"/>
                  </a:lnTo>
                  <a:lnTo>
                    <a:pt x="1640206" y="471629"/>
                  </a:lnTo>
                  <a:lnTo>
                    <a:pt x="1650366" y="483073"/>
                  </a:lnTo>
                  <a:lnTo>
                    <a:pt x="1659891" y="494199"/>
                  </a:lnTo>
                  <a:lnTo>
                    <a:pt x="1668463" y="506278"/>
                  </a:lnTo>
                  <a:lnTo>
                    <a:pt x="1672591" y="512318"/>
                  </a:lnTo>
                  <a:lnTo>
                    <a:pt x="1676401" y="518676"/>
                  </a:lnTo>
                  <a:lnTo>
                    <a:pt x="1680211" y="525033"/>
                  </a:lnTo>
                  <a:lnTo>
                    <a:pt x="1683703" y="531391"/>
                  </a:lnTo>
                  <a:lnTo>
                    <a:pt x="1690371" y="544424"/>
                  </a:lnTo>
                  <a:lnTo>
                    <a:pt x="1696403" y="558093"/>
                  </a:lnTo>
                  <a:lnTo>
                    <a:pt x="1701801" y="572398"/>
                  </a:lnTo>
                  <a:lnTo>
                    <a:pt x="1706563" y="586703"/>
                  </a:lnTo>
                  <a:lnTo>
                    <a:pt x="1710056" y="601325"/>
                  </a:lnTo>
                  <a:lnTo>
                    <a:pt x="1713548" y="616266"/>
                  </a:lnTo>
                  <a:lnTo>
                    <a:pt x="1715771" y="631842"/>
                  </a:lnTo>
                  <a:lnTo>
                    <a:pt x="1717993" y="647736"/>
                  </a:lnTo>
                  <a:lnTo>
                    <a:pt x="1718946" y="663948"/>
                  </a:lnTo>
                  <a:lnTo>
                    <a:pt x="1719263" y="680478"/>
                  </a:lnTo>
                  <a:lnTo>
                    <a:pt x="1718946" y="697644"/>
                  </a:lnTo>
                  <a:lnTo>
                    <a:pt x="1718311" y="712584"/>
                  </a:lnTo>
                  <a:lnTo>
                    <a:pt x="1717041" y="727207"/>
                  </a:lnTo>
                  <a:lnTo>
                    <a:pt x="1716088" y="740876"/>
                  </a:lnTo>
                  <a:lnTo>
                    <a:pt x="1714501" y="753909"/>
                  </a:lnTo>
                  <a:lnTo>
                    <a:pt x="1712913" y="766624"/>
                  </a:lnTo>
                  <a:lnTo>
                    <a:pt x="1711326" y="778704"/>
                  </a:lnTo>
                  <a:lnTo>
                    <a:pt x="1709103" y="790148"/>
                  </a:lnTo>
                  <a:lnTo>
                    <a:pt x="1706881" y="801274"/>
                  </a:lnTo>
                  <a:lnTo>
                    <a:pt x="1704658" y="812082"/>
                  </a:lnTo>
                  <a:lnTo>
                    <a:pt x="1701801" y="821936"/>
                  </a:lnTo>
                  <a:lnTo>
                    <a:pt x="1698943" y="831790"/>
                  </a:lnTo>
                  <a:lnTo>
                    <a:pt x="1696086" y="841009"/>
                  </a:lnTo>
                  <a:lnTo>
                    <a:pt x="1692911" y="849910"/>
                  </a:lnTo>
                  <a:lnTo>
                    <a:pt x="1689736" y="858175"/>
                  </a:lnTo>
                  <a:lnTo>
                    <a:pt x="1686243" y="866122"/>
                  </a:lnTo>
                  <a:lnTo>
                    <a:pt x="1682751" y="874069"/>
                  </a:lnTo>
                  <a:lnTo>
                    <a:pt x="1679258" y="881698"/>
                  </a:lnTo>
                  <a:lnTo>
                    <a:pt x="1675448" y="888691"/>
                  </a:lnTo>
                  <a:lnTo>
                    <a:pt x="1671321" y="895367"/>
                  </a:lnTo>
                  <a:lnTo>
                    <a:pt x="1667828" y="902042"/>
                  </a:lnTo>
                  <a:lnTo>
                    <a:pt x="1659573" y="914440"/>
                  </a:lnTo>
                  <a:lnTo>
                    <a:pt x="1651001" y="925884"/>
                  </a:lnTo>
                  <a:lnTo>
                    <a:pt x="1642428" y="936692"/>
                  </a:lnTo>
                  <a:lnTo>
                    <a:pt x="1633856" y="947182"/>
                  </a:lnTo>
                  <a:lnTo>
                    <a:pt x="1624648" y="957036"/>
                  </a:lnTo>
                  <a:lnTo>
                    <a:pt x="1615758" y="966891"/>
                  </a:lnTo>
                  <a:lnTo>
                    <a:pt x="1602423" y="981831"/>
                  </a:lnTo>
                  <a:lnTo>
                    <a:pt x="1595756" y="989460"/>
                  </a:lnTo>
                  <a:lnTo>
                    <a:pt x="1589406" y="997407"/>
                  </a:lnTo>
                  <a:lnTo>
                    <a:pt x="1583056" y="1005672"/>
                  </a:lnTo>
                  <a:lnTo>
                    <a:pt x="1576706" y="1014255"/>
                  </a:lnTo>
                  <a:lnTo>
                    <a:pt x="1570991" y="1023474"/>
                  </a:lnTo>
                  <a:lnTo>
                    <a:pt x="1564958" y="1033010"/>
                  </a:lnTo>
                  <a:lnTo>
                    <a:pt x="1559561" y="1043818"/>
                  </a:lnTo>
                  <a:lnTo>
                    <a:pt x="1554163" y="1054626"/>
                  </a:lnTo>
                  <a:lnTo>
                    <a:pt x="1549083" y="1067024"/>
                  </a:lnTo>
                  <a:lnTo>
                    <a:pt x="1544638" y="1080057"/>
                  </a:lnTo>
                  <a:lnTo>
                    <a:pt x="1540193" y="1094680"/>
                  </a:lnTo>
                  <a:lnTo>
                    <a:pt x="1536383" y="1110256"/>
                  </a:lnTo>
                  <a:lnTo>
                    <a:pt x="1532891" y="1127104"/>
                  </a:lnTo>
                  <a:lnTo>
                    <a:pt x="1529716" y="1144905"/>
                  </a:lnTo>
                  <a:lnTo>
                    <a:pt x="1529716" y="1286999"/>
                  </a:lnTo>
                  <a:lnTo>
                    <a:pt x="1526858" y="1293992"/>
                  </a:lnTo>
                  <a:lnTo>
                    <a:pt x="1525906" y="1296535"/>
                  </a:lnTo>
                  <a:lnTo>
                    <a:pt x="1523366" y="1300986"/>
                  </a:lnTo>
                  <a:lnTo>
                    <a:pt x="1520508" y="1306072"/>
                  </a:lnTo>
                  <a:lnTo>
                    <a:pt x="1516063" y="1312747"/>
                  </a:lnTo>
                  <a:lnTo>
                    <a:pt x="1510348" y="1320694"/>
                  </a:lnTo>
                  <a:lnTo>
                    <a:pt x="1503046" y="1328641"/>
                  </a:lnTo>
                  <a:lnTo>
                    <a:pt x="1499236" y="1333410"/>
                  </a:lnTo>
                  <a:lnTo>
                    <a:pt x="1494473" y="1337542"/>
                  </a:lnTo>
                  <a:lnTo>
                    <a:pt x="1489393" y="1342310"/>
                  </a:lnTo>
                  <a:lnTo>
                    <a:pt x="1483996" y="1346761"/>
                  </a:lnTo>
                  <a:lnTo>
                    <a:pt x="1478281" y="1351211"/>
                  </a:lnTo>
                  <a:lnTo>
                    <a:pt x="1471931" y="1355979"/>
                  </a:lnTo>
                  <a:lnTo>
                    <a:pt x="1465263" y="1360748"/>
                  </a:lnTo>
                  <a:lnTo>
                    <a:pt x="1457961" y="1365516"/>
                  </a:lnTo>
                  <a:lnTo>
                    <a:pt x="1450341" y="1369648"/>
                  </a:lnTo>
                  <a:lnTo>
                    <a:pt x="1442086" y="1374417"/>
                  </a:lnTo>
                  <a:lnTo>
                    <a:pt x="1432878" y="1378867"/>
                  </a:lnTo>
                  <a:lnTo>
                    <a:pt x="1423671" y="1382682"/>
                  </a:lnTo>
                  <a:lnTo>
                    <a:pt x="1413511" y="1386814"/>
                  </a:lnTo>
                  <a:lnTo>
                    <a:pt x="1403351" y="1390311"/>
                  </a:lnTo>
                  <a:lnTo>
                    <a:pt x="1392238" y="1394125"/>
                  </a:lnTo>
                  <a:lnTo>
                    <a:pt x="1380173" y="1397622"/>
                  </a:lnTo>
                  <a:lnTo>
                    <a:pt x="1367791" y="1400483"/>
                  </a:lnTo>
                  <a:lnTo>
                    <a:pt x="1354773" y="1403662"/>
                  </a:lnTo>
                  <a:lnTo>
                    <a:pt x="1341121" y="1405887"/>
                  </a:lnTo>
                  <a:lnTo>
                    <a:pt x="1326833" y="1407794"/>
                  </a:lnTo>
                  <a:lnTo>
                    <a:pt x="1324611" y="1408112"/>
                  </a:lnTo>
                  <a:lnTo>
                    <a:pt x="1311276" y="1407794"/>
                  </a:lnTo>
                  <a:lnTo>
                    <a:pt x="1296988" y="1405887"/>
                  </a:lnTo>
                  <a:lnTo>
                    <a:pt x="1283336" y="1403662"/>
                  </a:lnTo>
                  <a:lnTo>
                    <a:pt x="1270318" y="1400483"/>
                  </a:lnTo>
                  <a:lnTo>
                    <a:pt x="1257936" y="1397622"/>
                  </a:lnTo>
                  <a:lnTo>
                    <a:pt x="1246188" y="1394125"/>
                  </a:lnTo>
                  <a:lnTo>
                    <a:pt x="1235076" y="1390311"/>
                  </a:lnTo>
                  <a:lnTo>
                    <a:pt x="1224598" y="1386814"/>
                  </a:lnTo>
                  <a:lnTo>
                    <a:pt x="1214438" y="1382682"/>
                  </a:lnTo>
                  <a:lnTo>
                    <a:pt x="1205231" y="1378867"/>
                  </a:lnTo>
                  <a:lnTo>
                    <a:pt x="1196658" y="1374417"/>
                  </a:lnTo>
                  <a:lnTo>
                    <a:pt x="1192940" y="1372348"/>
                  </a:lnTo>
                  <a:lnTo>
                    <a:pt x="1177471" y="1376937"/>
                  </a:lnTo>
                  <a:lnTo>
                    <a:pt x="1156831" y="1382967"/>
                  </a:lnTo>
                  <a:lnTo>
                    <a:pt x="1135872" y="1388679"/>
                  </a:lnTo>
                  <a:lnTo>
                    <a:pt x="1094591" y="1399787"/>
                  </a:lnTo>
                  <a:lnTo>
                    <a:pt x="1054580" y="1409625"/>
                  </a:lnTo>
                  <a:lnTo>
                    <a:pt x="1017744" y="1419462"/>
                  </a:lnTo>
                  <a:lnTo>
                    <a:pt x="985672" y="1428031"/>
                  </a:lnTo>
                  <a:lnTo>
                    <a:pt x="971700" y="1432157"/>
                  </a:lnTo>
                  <a:lnTo>
                    <a:pt x="959633" y="1436282"/>
                  </a:lnTo>
                  <a:lnTo>
                    <a:pt x="949471" y="1439773"/>
                  </a:lnTo>
                  <a:lnTo>
                    <a:pt x="941215" y="1443581"/>
                  </a:lnTo>
                  <a:lnTo>
                    <a:pt x="938357" y="1445168"/>
                  </a:lnTo>
                  <a:lnTo>
                    <a:pt x="935499" y="1446755"/>
                  </a:lnTo>
                  <a:lnTo>
                    <a:pt x="933594" y="1448024"/>
                  </a:lnTo>
                  <a:lnTo>
                    <a:pt x="932324" y="1449928"/>
                  </a:lnTo>
                  <a:lnTo>
                    <a:pt x="932006" y="1451198"/>
                  </a:lnTo>
                  <a:lnTo>
                    <a:pt x="932006" y="1452784"/>
                  </a:lnTo>
                  <a:lnTo>
                    <a:pt x="932641" y="1454054"/>
                  </a:lnTo>
                  <a:lnTo>
                    <a:pt x="934229" y="1455641"/>
                  </a:lnTo>
                  <a:lnTo>
                    <a:pt x="938675" y="1457862"/>
                  </a:lnTo>
                  <a:lnTo>
                    <a:pt x="944390" y="1460401"/>
                  </a:lnTo>
                  <a:lnTo>
                    <a:pt x="950741" y="1462940"/>
                  </a:lnTo>
                  <a:lnTo>
                    <a:pt x="958363" y="1465161"/>
                  </a:lnTo>
                  <a:lnTo>
                    <a:pt x="966619" y="1467065"/>
                  </a:lnTo>
                  <a:lnTo>
                    <a:pt x="976145" y="1469604"/>
                  </a:lnTo>
                  <a:lnTo>
                    <a:pt x="985672" y="1471508"/>
                  </a:lnTo>
                  <a:lnTo>
                    <a:pt x="996468" y="1473412"/>
                  </a:lnTo>
                  <a:lnTo>
                    <a:pt x="1019014" y="1477538"/>
                  </a:lnTo>
                  <a:lnTo>
                    <a:pt x="1043783" y="1481029"/>
                  </a:lnTo>
                  <a:lnTo>
                    <a:pt x="1069505" y="1484202"/>
                  </a:lnTo>
                  <a:lnTo>
                    <a:pt x="1095861" y="1486741"/>
                  </a:lnTo>
                  <a:lnTo>
                    <a:pt x="1122218" y="1489597"/>
                  </a:lnTo>
                  <a:lnTo>
                    <a:pt x="1147939" y="1491819"/>
                  </a:lnTo>
                  <a:lnTo>
                    <a:pt x="1172708" y="1493723"/>
                  </a:lnTo>
                  <a:lnTo>
                    <a:pt x="1195889" y="1495309"/>
                  </a:lnTo>
                  <a:lnTo>
                    <a:pt x="1233995" y="1497214"/>
                  </a:lnTo>
                  <a:lnTo>
                    <a:pt x="1247967" y="1497848"/>
                  </a:lnTo>
                  <a:lnTo>
                    <a:pt x="1257811" y="1497848"/>
                  </a:lnTo>
                  <a:lnTo>
                    <a:pt x="1260034" y="1497848"/>
                  </a:lnTo>
                  <a:lnTo>
                    <a:pt x="1262574" y="1497531"/>
                  </a:lnTo>
                  <a:lnTo>
                    <a:pt x="1268925" y="1495944"/>
                  </a:lnTo>
                  <a:lnTo>
                    <a:pt x="1276864" y="1493723"/>
                  </a:lnTo>
                  <a:lnTo>
                    <a:pt x="1286391" y="1490549"/>
                  </a:lnTo>
                  <a:lnTo>
                    <a:pt x="1297187" y="1486106"/>
                  </a:lnTo>
                  <a:lnTo>
                    <a:pt x="1309254" y="1481663"/>
                  </a:lnTo>
                  <a:lnTo>
                    <a:pt x="1337516" y="1470239"/>
                  </a:lnTo>
                  <a:lnTo>
                    <a:pt x="1369588" y="1456593"/>
                  </a:lnTo>
                  <a:lnTo>
                    <a:pt x="1404836" y="1440725"/>
                  </a:lnTo>
                  <a:lnTo>
                    <a:pt x="1483271" y="1406768"/>
                  </a:lnTo>
                  <a:lnTo>
                    <a:pt x="1524870" y="1388679"/>
                  </a:lnTo>
                  <a:lnTo>
                    <a:pt x="1566786" y="1370908"/>
                  </a:lnTo>
                  <a:lnTo>
                    <a:pt x="1608703" y="1354088"/>
                  </a:lnTo>
                  <a:lnTo>
                    <a:pt x="1629343" y="1346154"/>
                  </a:lnTo>
                  <a:lnTo>
                    <a:pt x="1649666" y="1337903"/>
                  </a:lnTo>
                  <a:lnTo>
                    <a:pt x="1669672" y="1330604"/>
                  </a:lnTo>
                  <a:lnTo>
                    <a:pt x="1689043" y="1323622"/>
                  </a:lnTo>
                  <a:lnTo>
                    <a:pt x="1708095" y="1317275"/>
                  </a:lnTo>
                  <a:lnTo>
                    <a:pt x="1726513" y="1311246"/>
                  </a:lnTo>
                  <a:lnTo>
                    <a:pt x="1743978" y="1305851"/>
                  </a:lnTo>
                  <a:lnTo>
                    <a:pt x="1760491" y="1301725"/>
                  </a:lnTo>
                  <a:lnTo>
                    <a:pt x="1776368" y="1297599"/>
                  </a:lnTo>
                  <a:lnTo>
                    <a:pt x="1790976" y="1294743"/>
                  </a:lnTo>
                  <a:lnTo>
                    <a:pt x="1804630" y="1292204"/>
                  </a:lnTo>
                  <a:lnTo>
                    <a:pt x="1817650" y="1290618"/>
                  </a:lnTo>
                  <a:lnTo>
                    <a:pt x="1829717" y="1289031"/>
                  </a:lnTo>
                  <a:lnTo>
                    <a:pt x="1840831" y="1288396"/>
                  </a:lnTo>
                  <a:lnTo>
                    <a:pt x="1851310" y="1287762"/>
                  </a:lnTo>
                  <a:lnTo>
                    <a:pt x="1860836" y="1287127"/>
                  </a:lnTo>
                  <a:lnTo>
                    <a:pt x="1869728" y="1287762"/>
                  </a:lnTo>
                  <a:lnTo>
                    <a:pt x="1877984" y="1288396"/>
                  </a:lnTo>
                  <a:lnTo>
                    <a:pt x="1885605" y="1289348"/>
                  </a:lnTo>
                  <a:lnTo>
                    <a:pt x="1892274" y="1290618"/>
                  </a:lnTo>
                  <a:lnTo>
                    <a:pt x="1898307" y="1292204"/>
                  </a:lnTo>
                  <a:lnTo>
                    <a:pt x="1904023" y="1294426"/>
                  </a:lnTo>
                  <a:lnTo>
                    <a:pt x="1908469" y="1296647"/>
                  </a:lnTo>
                  <a:lnTo>
                    <a:pt x="1912914" y="1298869"/>
                  </a:lnTo>
                  <a:lnTo>
                    <a:pt x="1916725" y="1302042"/>
                  </a:lnTo>
                  <a:lnTo>
                    <a:pt x="1919901" y="1304899"/>
                  </a:lnTo>
                  <a:lnTo>
                    <a:pt x="1922441" y="1308389"/>
                  </a:lnTo>
                  <a:lnTo>
                    <a:pt x="1924664" y="1311880"/>
                  </a:lnTo>
                  <a:lnTo>
                    <a:pt x="1926252" y="1315688"/>
                  </a:lnTo>
                  <a:lnTo>
                    <a:pt x="1927522" y="1319497"/>
                  </a:lnTo>
                  <a:lnTo>
                    <a:pt x="1928157" y="1323622"/>
                  </a:lnTo>
                  <a:lnTo>
                    <a:pt x="1928474" y="1328065"/>
                  </a:lnTo>
                  <a:lnTo>
                    <a:pt x="1928474" y="1332825"/>
                  </a:lnTo>
                  <a:lnTo>
                    <a:pt x="1928157" y="1336951"/>
                  </a:lnTo>
                  <a:lnTo>
                    <a:pt x="1927522" y="1342029"/>
                  </a:lnTo>
                  <a:lnTo>
                    <a:pt x="1926252" y="1346789"/>
                  </a:lnTo>
                  <a:lnTo>
                    <a:pt x="1924981" y="1351549"/>
                  </a:lnTo>
                  <a:lnTo>
                    <a:pt x="1923711" y="1356627"/>
                  </a:lnTo>
                  <a:lnTo>
                    <a:pt x="1921488" y="1361704"/>
                  </a:lnTo>
                  <a:lnTo>
                    <a:pt x="1919583" y="1366782"/>
                  </a:lnTo>
                  <a:lnTo>
                    <a:pt x="1917728" y="1370490"/>
                  </a:lnTo>
                  <a:lnTo>
                    <a:pt x="1673225" y="1539875"/>
                  </a:lnTo>
                  <a:lnTo>
                    <a:pt x="1839536" y="1455101"/>
                  </a:lnTo>
                  <a:lnTo>
                    <a:pt x="1835829" y="1457509"/>
                  </a:lnTo>
                  <a:lnTo>
                    <a:pt x="1835750" y="1457545"/>
                  </a:lnTo>
                  <a:lnTo>
                    <a:pt x="1831940" y="1459449"/>
                  </a:lnTo>
                  <a:lnTo>
                    <a:pt x="1834797" y="1458179"/>
                  </a:lnTo>
                  <a:lnTo>
                    <a:pt x="1835829" y="1457509"/>
                  </a:lnTo>
                  <a:lnTo>
                    <a:pt x="1846229" y="1452784"/>
                  </a:lnTo>
                  <a:lnTo>
                    <a:pt x="1861789" y="1446437"/>
                  </a:lnTo>
                  <a:lnTo>
                    <a:pt x="1871633" y="1442629"/>
                  </a:lnTo>
                  <a:lnTo>
                    <a:pt x="1882112" y="1438821"/>
                  </a:lnTo>
                  <a:lnTo>
                    <a:pt x="1893226" y="1435013"/>
                  </a:lnTo>
                  <a:lnTo>
                    <a:pt x="1905293" y="1431204"/>
                  </a:lnTo>
                  <a:lnTo>
                    <a:pt x="1917995" y="1427714"/>
                  </a:lnTo>
                  <a:lnTo>
                    <a:pt x="1930697" y="1424857"/>
                  </a:lnTo>
                  <a:lnTo>
                    <a:pt x="1944034" y="1422001"/>
                  </a:lnTo>
                  <a:lnTo>
                    <a:pt x="1957054" y="1420097"/>
                  </a:lnTo>
                  <a:lnTo>
                    <a:pt x="1970391" y="1418828"/>
                  </a:lnTo>
                  <a:lnTo>
                    <a:pt x="1977059" y="1418510"/>
                  </a:lnTo>
                  <a:lnTo>
                    <a:pt x="1983410" y="1418193"/>
                  </a:lnTo>
                  <a:lnTo>
                    <a:pt x="1989761" y="1418510"/>
                  </a:lnTo>
                  <a:lnTo>
                    <a:pt x="1995795" y="1418828"/>
                  </a:lnTo>
                  <a:lnTo>
                    <a:pt x="2001828" y="1419780"/>
                  </a:lnTo>
                  <a:lnTo>
                    <a:pt x="2007862" y="1420732"/>
                  </a:lnTo>
                  <a:lnTo>
                    <a:pt x="2013577" y="1421684"/>
                  </a:lnTo>
                  <a:lnTo>
                    <a:pt x="2018658" y="1423588"/>
                  </a:lnTo>
                  <a:lnTo>
                    <a:pt x="2023739" y="1425175"/>
                  </a:lnTo>
                  <a:lnTo>
                    <a:pt x="2028820" y="1427079"/>
                  </a:lnTo>
                  <a:lnTo>
                    <a:pt x="2033265" y="1429618"/>
                  </a:lnTo>
                  <a:lnTo>
                    <a:pt x="2037394" y="1431839"/>
                  </a:lnTo>
                  <a:lnTo>
                    <a:pt x="2041839" y="1434378"/>
                  </a:lnTo>
                  <a:lnTo>
                    <a:pt x="2045650" y="1437234"/>
                  </a:lnTo>
                  <a:lnTo>
                    <a:pt x="2048825" y="1439773"/>
                  </a:lnTo>
                  <a:lnTo>
                    <a:pt x="2052001" y="1442946"/>
                  </a:lnTo>
                  <a:lnTo>
                    <a:pt x="2054859" y="1445803"/>
                  </a:lnTo>
                  <a:lnTo>
                    <a:pt x="2057082" y="1449294"/>
                  </a:lnTo>
                  <a:lnTo>
                    <a:pt x="2059305" y="1452467"/>
                  </a:lnTo>
                  <a:lnTo>
                    <a:pt x="2060892" y="1455958"/>
                  </a:lnTo>
                  <a:lnTo>
                    <a:pt x="2062162" y="1459131"/>
                  </a:lnTo>
                  <a:lnTo>
                    <a:pt x="2063115" y="1462622"/>
                  </a:lnTo>
                  <a:lnTo>
                    <a:pt x="2063433" y="1465796"/>
                  </a:lnTo>
                  <a:lnTo>
                    <a:pt x="2063750" y="1469287"/>
                  </a:lnTo>
                  <a:lnTo>
                    <a:pt x="2063433" y="1472778"/>
                  </a:lnTo>
                  <a:lnTo>
                    <a:pt x="2062480" y="1476268"/>
                  </a:lnTo>
                  <a:lnTo>
                    <a:pt x="2061210" y="1479442"/>
                  </a:lnTo>
                  <a:lnTo>
                    <a:pt x="2059622" y="1482933"/>
                  </a:lnTo>
                  <a:lnTo>
                    <a:pt x="2057082" y="1485789"/>
                  </a:lnTo>
                  <a:lnTo>
                    <a:pt x="2054541" y="1489280"/>
                  </a:lnTo>
                  <a:lnTo>
                    <a:pt x="2051048" y="1492136"/>
                  </a:lnTo>
                  <a:lnTo>
                    <a:pt x="2047555" y="1495309"/>
                  </a:lnTo>
                  <a:lnTo>
                    <a:pt x="2043110" y="1497848"/>
                  </a:lnTo>
                  <a:lnTo>
                    <a:pt x="2038029" y="1500704"/>
                  </a:lnTo>
                  <a:lnTo>
                    <a:pt x="2017071" y="1511494"/>
                  </a:lnTo>
                  <a:lnTo>
                    <a:pt x="1995795" y="1522919"/>
                  </a:lnTo>
                  <a:lnTo>
                    <a:pt x="1975154" y="1534344"/>
                  </a:lnTo>
                  <a:lnTo>
                    <a:pt x="1956101" y="1545451"/>
                  </a:lnTo>
                  <a:lnTo>
                    <a:pt x="1926252" y="1562271"/>
                  </a:lnTo>
                  <a:lnTo>
                    <a:pt x="1914502" y="1569252"/>
                  </a:lnTo>
                  <a:lnTo>
                    <a:pt x="1983410" y="1527997"/>
                  </a:lnTo>
                  <a:lnTo>
                    <a:pt x="1511215" y="1778704"/>
                  </a:lnTo>
                  <a:lnTo>
                    <a:pt x="1498196" y="1785369"/>
                  </a:lnTo>
                  <a:lnTo>
                    <a:pt x="1482953" y="1792985"/>
                  </a:lnTo>
                  <a:lnTo>
                    <a:pt x="1462948" y="1802823"/>
                  </a:lnTo>
                  <a:lnTo>
                    <a:pt x="1438814" y="1814248"/>
                  </a:lnTo>
                  <a:lnTo>
                    <a:pt x="1410870" y="1827259"/>
                  </a:lnTo>
                  <a:lnTo>
                    <a:pt x="1380385" y="1841223"/>
                  </a:lnTo>
                  <a:lnTo>
                    <a:pt x="1347678" y="1855186"/>
                  </a:lnTo>
                  <a:lnTo>
                    <a:pt x="1313382" y="1869150"/>
                  </a:lnTo>
                  <a:lnTo>
                    <a:pt x="1295917" y="1876131"/>
                  </a:lnTo>
                  <a:lnTo>
                    <a:pt x="1278769" y="1882796"/>
                  </a:lnTo>
                  <a:lnTo>
                    <a:pt x="1260987" y="1889143"/>
                  </a:lnTo>
                  <a:lnTo>
                    <a:pt x="1243204" y="1895172"/>
                  </a:lnTo>
                  <a:lnTo>
                    <a:pt x="1225739" y="1900885"/>
                  </a:lnTo>
                  <a:lnTo>
                    <a:pt x="1208909" y="1905962"/>
                  </a:lnTo>
                  <a:lnTo>
                    <a:pt x="1191761" y="1910723"/>
                  </a:lnTo>
                  <a:lnTo>
                    <a:pt x="1175248" y="1914848"/>
                  </a:lnTo>
                  <a:lnTo>
                    <a:pt x="1159371" y="1918656"/>
                  </a:lnTo>
                  <a:lnTo>
                    <a:pt x="1144129" y="1921513"/>
                  </a:lnTo>
                  <a:lnTo>
                    <a:pt x="1129204" y="1923417"/>
                  </a:lnTo>
                  <a:lnTo>
                    <a:pt x="1115232" y="1925004"/>
                  </a:lnTo>
                  <a:lnTo>
                    <a:pt x="1108563" y="1925321"/>
                  </a:lnTo>
                  <a:lnTo>
                    <a:pt x="1102212" y="1925638"/>
                  </a:lnTo>
                  <a:lnTo>
                    <a:pt x="1095861" y="1925638"/>
                  </a:lnTo>
                  <a:lnTo>
                    <a:pt x="1089828" y="1925321"/>
                  </a:lnTo>
                  <a:lnTo>
                    <a:pt x="1076808" y="1924051"/>
                  </a:lnTo>
                  <a:lnTo>
                    <a:pt x="1061884" y="1922465"/>
                  </a:lnTo>
                  <a:lnTo>
                    <a:pt x="1025683" y="1918656"/>
                  </a:lnTo>
                  <a:lnTo>
                    <a:pt x="983131" y="1912944"/>
                  </a:lnTo>
                  <a:lnTo>
                    <a:pt x="934546" y="1906280"/>
                  </a:lnTo>
                  <a:lnTo>
                    <a:pt x="824992" y="1890412"/>
                  </a:lnTo>
                  <a:lnTo>
                    <a:pt x="707181" y="1872958"/>
                  </a:lnTo>
                  <a:lnTo>
                    <a:pt x="589688" y="1856138"/>
                  </a:lnTo>
                  <a:lnTo>
                    <a:pt x="534117" y="1848522"/>
                  </a:lnTo>
                  <a:lnTo>
                    <a:pt x="482357" y="1841540"/>
                  </a:lnTo>
                  <a:lnTo>
                    <a:pt x="435677" y="1835828"/>
                  </a:lnTo>
                  <a:lnTo>
                    <a:pt x="394713" y="1831385"/>
                  </a:lnTo>
                  <a:lnTo>
                    <a:pt x="376613" y="1829798"/>
                  </a:lnTo>
                  <a:lnTo>
                    <a:pt x="361053" y="1828529"/>
                  </a:lnTo>
                  <a:lnTo>
                    <a:pt x="347399" y="1827577"/>
                  </a:lnTo>
                  <a:lnTo>
                    <a:pt x="335967" y="1827259"/>
                  </a:lnTo>
                  <a:lnTo>
                    <a:pt x="314056" y="1827577"/>
                  </a:lnTo>
                  <a:lnTo>
                    <a:pt x="289922" y="1827894"/>
                  </a:lnTo>
                  <a:lnTo>
                    <a:pt x="237209" y="1829481"/>
                  </a:lnTo>
                  <a:lnTo>
                    <a:pt x="181321" y="1831385"/>
                  </a:lnTo>
                  <a:lnTo>
                    <a:pt x="126702" y="1833606"/>
                  </a:lnTo>
                  <a:lnTo>
                    <a:pt x="37153" y="1837732"/>
                  </a:lnTo>
                  <a:lnTo>
                    <a:pt x="0" y="1839636"/>
                  </a:lnTo>
                  <a:lnTo>
                    <a:pt x="19053" y="1500704"/>
                  </a:lnTo>
                  <a:lnTo>
                    <a:pt x="28580" y="1501657"/>
                  </a:lnTo>
                  <a:lnTo>
                    <a:pt x="54301" y="1503878"/>
                  </a:lnTo>
                  <a:lnTo>
                    <a:pt x="72084" y="1505147"/>
                  </a:lnTo>
                  <a:lnTo>
                    <a:pt x="92089" y="1506099"/>
                  </a:lnTo>
                  <a:lnTo>
                    <a:pt x="114318" y="1507369"/>
                  </a:lnTo>
                  <a:lnTo>
                    <a:pt x="137499" y="1507686"/>
                  </a:lnTo>
                  <a:lnTo>
                    <a:pt x="161632" y="1507369"/>
                  </a:lnTo>
                  <a:lnTo>
                    <a:pt x="173699" y="1506734"/>
                  </a:lnTo>
                  <a:lnTo>
                    <a:pt x="186084" y="1505782"/>
                  </a:lnTo>
                  <a:lnTo>
                    <a:pt x="198151" y="1504830"/>
                  </a:lnTo>
                  <a:lnTo>
                    <a:pt x="210217" y="1503878"/>
                  </a:lnTo>
                  <a:lnTo>
                    <a:pt x="221649" y="1502291"/>
                  </a:lnTo>
                  <a:lnTo>
                    <a:pt x="233399" y="1500704"/>
                  </a:lnTo>
                  <a:lnTo>
                    <a:pt x="244513" y="1498483"/>
                  </a:lnTo>
                  <a:lnTo>
                    <a:pt x="255627" y="1496262"/>
                  </a:lnTo>
                  <a:lnTo>
                    <a:pt x="265471" y="1493088"/>
                  </a:lnTo>
                  <a:lnTo>
                    <a:pt x="275315" y="1490232"/>
                  </a:lnTo>
                  <a:lnTo>
                    <a:pt x="284524" y="1486424"/>
                  </a:lnTo>
                  <a:lnTo>
                    <a:pt x="292780" y="1482615"/>
                  </a:lnTo>
                  <a:lnTo>
                    <a:pt x="300719" y="1478172"/>
                  </a:lnTo>
                  <a:lnTo>
                    <a:pt x="304212" y="1475634"/>
                  </a:lnTo>
                  <a:lnTo>
                    <a:pt x="307705" y="1473095"/>
                  </a:lnTo>
                  <a:lnTo>
                    <a:pt x="321677" y="1462622"/>
                  </a:lnTo>
                  <a:lnTo>
                    <a:pt x="337872" y="1450880"/>
                  </a:lnTo>
                  <a:lnTo>
                    <a:pt x="355972" y="1438821"/>
                  </a:lnTo>
                  <a:lnTo>
                    <a:pt x="375978" y="1426127"/>
                  </a:lnTo>
                  <a:lnTo>
                    <a:pt x="396936" y="1413433"/>
                  </a:lnTo>
                  <a:lnTo>
                    <a:pt x="418847" y="1400421"/>
                  </a:lnTo>
                  <a:lnTo>
                    <a:pt x="441075" y="1387727"/>
                  </a:lnTo>
                  <a:lnTo>
                    <a:pt x="463621" y="1375351"/>
                  </a:lnTo>
                  <a:lnTo>
                    <a:pt x="485850" y="1363291"/>
                  </a:lnTo>
                  <a:lnTo>
                    <a:pt x="508078" y="1352184"/>
                  </a:lnTo>
                  <a:lnTo>
                    <a:pt x="529037" y="1341711"/>
                  </a:lnTo>
                  <a:lnTo>
                    <a:pt x="549042" y="1332191"/>
                  </a:lnTo>
                  <a:lnTo>
                    <a:pt x="567142" y="1323940"/>
                  </a:lnTo>
                  <a:lnTo>
                    <a:pt x="583972" y="1317275"/>
                  </a:lnTo>
                  <a:lnTo>
                    <a:pt x="597945" y="1311880"/>
                  </a:lnTo>
                  <a:lnTo>
                    <a:pt x="604296" y="1309976"/>
                  </a:lnTo>
                  <a:lnTo>
                    <a:pt x="609694" y="1308389"/>
                  </a:lnTo>
                  <a:lnTo>
                    <a:pt x="616680" y="1307120"/>
                  </a:lnTo>
                  <a:lnTo>
                    <a:pt x="626524" y="1304899"/>
                  </a:lnTo>
                  <a:lnTo>
                    <a:pt x="655103" y="1299821"/>
                  </a:lnTo>
                  <a:lnTo>
                    <a:pt x="693844" y="1293474"/>
                  </a:lnTo>
                  <a:lnTo>
                    <a:pt x="740842" y="1286492"/>
                  </a:lnTo>
                  <a:lnTo>
                    <a:pt x="794507" y="1279193"/>
                  </a:lnTo>
                  <a:lnTo>
                    <a:pt x="853254" y="1271894"/>
                  </a:lnTo>
                  <a:lnTo>
                    <a:pt x="884056" y="1268403"/>
                  </a:lnTo>
                  <a:lnTo>
                    <a:pt x="915176" y="1264912"/>
                  </a:lnTo>
                  <a:lnTo>
                    <a:pt x="946931" y="1261421"/>
                  </a:lnTo>
                  <a:lnTo>
                    <a:pt x="979003" y="1258565"/>
                  </a:lnTo>
                  <a:lnTo>
                    <a:pt x="1010758" y="1256026"/>
                  </a:lnTo>
                  <a:lnTo>
                    <a:pt x="1042195" y="1253488"/>
                  </a:lnTo>
                  <a:lnTo>
                    <a:pt x="1073633" y="1251583"/>
                  </a:lnTo>
                  <a:lnTo>
                    <a:pt x="1103800" y="1249997"/>
                  </a:lnTo>
                  <a:lnTo>
                    <a:pt x="1108711" y="1249733"/>
                  </a:lnTo>
                  <a:lnTo>
                    <a:pt x="1108711" y="1144905"/>
                  </a:lnTo>
                  <a:lnTo>
                    <a:pt x="1105218" y="1127104"/>
                  </a:lnTo>
                  <a:lnTo>
                    <a:pt x="1102043" y="1110256"/>
                  </a:lnTo>
                  <a:lnTo>
                    <a:pt x="1097916" y="1094680"/>
                  </a:lnTo>
                  <a:lnTo>
                    <a:pt x="1093788" y="1080057"/>
                  </a:lnTo>
                  <a:lnTo>
                    <a:pt x="1089026" y="1067024"/>
                  </a:lnTo>
                  <a:lnTo>
                    <a:pt x="1083946" y="1054626"/>
                  </a:lnTo>
                  <a:lnTo>
                    <a:pt x="1078866" y="1043818"/>
                  </a:lnTo>
                  <a:lnTo>
                    <a:pt x="1073468" y="1033010"/>
                  </a:lnTo>
                  <a:lnTo>
                    <a:pt x="1067753" y="1023474"/>
                  </a:lnTo>
                  <a:lnTo>
                    <a:pt x="1061721" y="1014255"/>
                  </a:lnTo>
                  <a:lnTo>
                    <a:pt x="1055371" y="1005672"/>
                  </a:lnTo>
                  <a:lnTo>
                    <a:pt x="1049021" y="997407"/>
                  </a:lnTo>
                  <a:lnTo>
                    <a:pt x="1042671" y="989460"/>
                  </a:lnTo>
                  <a:lnTo>
                    <a:pt x="1036003" y="981831"/>
                  </a:lnTo>
                  <a:lnTo>
                    <a:pt x="1022668" y="966891"/>
                  </a:lnTo>
                  <a:lnTo>
                    <a:pt x="1013461" y="957036"/>
                  </a:lnTo>
                  <a:lnTo>
                    <a:pt x="1004888" y="947182"/>
                  </a:lnTo>
                  <a:lnTo>
                    <a:pt x="995681" y="936692"/>
                  </a:lnTo>
                  <a:lnTo>
                    <a:pt x="987108" y="925884"/>
                  </a:lnTo>
                  <a:lnTo>
                    <a:pt x="978853" y="914440"/>
                  </a:lnTo>
                  <a:lnTo>
                    <a:pt x="970916" y="902042"/>
                  </a:lnTo>
                  <a:lnTo>
                    <a:pt x="966788" y="895367"/>
                  </a:lnTo>
                  <a:lnTo>
                    <a:pt x="962978" y="888691"/>
                  </a:lnTo>
                  <a:lnTo>
                    <a:pt x="959168" y="881698"/>
                  </a:lnTo>
                  <a:lnTo>
                    <a:pt x="955676" y="874069"/>
                  </a:lnTo>
                  <a:lnTo>
                    <a:pt x="952183" y="866122"/>
                  </a:lnTo>
                  <a:lnTo>
                    <a:pt x="948691" y="858175"/>
                  </a:lnTo>
                  <a:lnTo>
                    <a:pt x="945516" y="849910"/>
                  </a:lnTo>
                  <a:lnTo>
                    <a:pt x="942341" y="841009"/>
                  </a:lnTo>
                  <a:lnTo>
                    <a:pt x="939483" y="831790"/>
                  </a:lnTo>
                  <a:lnTo>
                    <a:pt x="936626" y="821936"/>
                  </a:lnTo>
                  <a:lnTo>
                    <a:pt x="934086" y="812082"/>
                  </a:lnTo>
                  <a:lnTo>
                    <a:pt x="931863" y="801274"/>
                  </a:lnTo>
                  <a:lnTo>
                    <a:pt x="929323" y="790148"/>
                  </a:lnTo>
                  <a:lnTo>
                    <a:pt x="927418" y="778704"/>
                  </a:lnTo>
                  <a:lnTo>
                    <a:pt x="925513" y="766624"/>
                  </a:lnTo>
                  <a:lnTo>
                    <a:pt x="923608" y="753909"/>
                  </a:lnTo>
                  <a:lnTo>
                    <a:pt x="922338" y="740876"/>
                  </a:lnTo>
                  <a:lnTo>
                    <a:pt x="921068" y="727207"/>
                  </a:lnTo>
                  <a:lnTo>
                    <a:pt x="920433" y="712584"/>
                  </a:lnTo>
                  <a:lnTo>
                    <a:pt x="919481" y="697644"/>
                  </a:lnTo>
                  <a:lnTo>
                    <a:pt x="919163" y="680478"/>
                  </a:lnTo>
                  <a:lnTo>
                    <a:pt x="919481" y="663948"/>
                  </a:lnTo>
                  <a:lnTo>
                    <a:pt x="920751" y="647736"/>
                  </a:lnTo>
                  <a:lnTo>
                    <a:pt x="922338" y="631842"/>
                  </a:lnTo>
                  <a:lnTo>
                    <a:pt x="924561" y="616266"/>
                  </a:lnTo>
                  <a:lnTo>
                    <a:pt x="928053" y="601325"/>
                  </a:lnTo>
                  <a:lnTo>
                    <a:pt x="932181" y="586703"/>
                  </a:lnTo>
                  <a:lnTo>
                    <a:pt x="936308" y="572398"/>
                  </a:lnTo>
                  <a:lnTo>
                    <a:pt x="941706" y="558093"/>
                  </a:lnTo>
                  <a:lnTo>
                    <a:pt x="947738" y="544424"/>
                  </a:lnTo>
                  <a:lnTo>
                    <a:pt x="954406" y="531391"/>
                  </a:lnTo>
                  <a:lnTo>
                    <a:pt x="958216" y="525033"/>
                  </a:lnTo>
                  <a:lnTo>
                    <a:pt x="961708" y="518676"/>
                  </a:lnTo>
                  <a:lnTo>
                    <a:pt x="965836" y="512318"/>
                  </a:lnTo>
                  <a:lnTo>
                    <a:pt x="969646" y="506278"/>
                  </a:lnTo>
                  <a:lnTo>
                    <a:pt x="978853" y="494199"/>
                  </a:lnTo>
                  <a:lnTo>
                    <a:pt x="988061" y="483073"/>
                  </a:lnTo>
                  <a:lnTo>
                    <a:pt x="998221" y="471629"/>
                  </a:lnTo>
                  <a:lnTo>
                    <a:pt x="1008698" y="461139"/>
                  </a:lnTo>
                  <a:lnTo>
                    <a:pt x="1019811" y="451602"/>
                  </a:lnTo>
                  <a:lnTo>
                    <a:pt x="1030923" y="442384"/>
                  </a:lnTo>
                  <a:lnTo>
                    <a:pt x="1042671" y="433801"/>
                  </a:lnTo>
                  <a:lnTo>
                    <a:pt x="1054736" y="425854"/>
                  </a:lnTo>
                  <a:lnTo>
                    <a:pt x="1066483" y="418542"/>
                  </a:lnTo>
                  <a:lnTo>
                    <a:pt x="1078866" y="411549"/>
                  </a:lnTo>
                  <a:lnTo>
                    <a:pt x="1091248" y="405191"/>
                  </a:lnTo>
                  <a:lnTo>
                    <a:pt x="1103631" y="399152"/>
                  </a:lnTo>
                  <a:lnTo>
                    <a:pt x="1116331" y="393748"/>
                  </a:lnTo>
                  <a:lnTo>
                    <a:pt x="1128713" y="388661"/>
                  </a:lnTo>
                  <a:lnTo>
                    <a:pt x="1141413" y="383893"/>
                  </a:lnTo>
                  <a:lnTo>
                    <a:pt x="1153796" y="380079"/>
                  </a:lnTo>
                  <a:lnTo>
                    <a:pt x="1166178" y="376264"/>
                  </a:lnTo>
                  <a:lnTo>
                    <a:pt x="1178243" y="373085"/>
                  </a:lnTo>
                  <a:lnTo>
                    <a:pt x="1190308" y="369906"/>
                  </a:lnTo>
                  <a:lnTo>
                    <a:pt x="1201738" y="367363"/>
                  </a:lnTo>
                  <a:lnTo>
                    <a:pt x="1213168" y="364820"/>
                  </a:lnTo>
                  <a:lnTo>
                    <a:pt x="1224281" y="362595"/>
                  </a:lnTo>
                  <a:lnTo>
                    <a:pt x="1235076" y="361006"/>
                  </a:lnTo>
                  <a:lnTo>
                    <a:pt x="1254761" y="358145"/>
                  </a:lnTo>
                  <a:lnTo>
                    <a:pt x="1272223" y="356237"/>
                  </a:lnTo>
                  <a:lnTo>
                    <a:pt x="1287781" y="354966"/>
                  </a:lnTo>
                  <a:lnTo>
                    <a:pt x="1300163" y="354330"/>
                  </a:lnTo>
                  <a:lnTo>
                    <a:pt x="1309371" y="354012"/>
                  </a:lnTo>
                  <a:close/>
                  <a:moveTo>
                    <a:pt x="1815403" y="215900"/>
                  </a:moveTo>
                  <a:lnTo>
                    <a:pt x="1818266" y="216218"/>
                  </a:lnTo>
                  <a:lnTo>
                    <a:pt x="1821764" y="216535"/>
                  </a:lnTo>
                  <a:lnTo>
                    <a:pt x="1824945" y="217170"/>
                  </a:lnTo>
                  <a:lnTo>
                    <a:pt x="1828126" y="218758"/>
                  </a:lnTo>
                  <a:lnTo>
                    <a:pt x="1830989" y="220028"/>
                  </a:lnTo>
                  <a:lnTo>
                    <a:pt x="1834170" y="221615"/>
                  </a:lnTo>
                  <a:lnTo>
                    <a:pt x="1836715" y="223520"/>
                  </a:lnTo>
                  <a:lnTo>
                    <a:pt x="1839577" y="226060"/>
                  </a:lnTo>
                  <a:lnTo>
                    <a:pt x="1841804" y="228600"/>
                  </a:lnTo>
                  <a:lnTo>
                    <a:pt x="1843713" y="231458"/>
                  </a:lnTo>
                  <a:lnTo>
                    <a:pt x="1845621" y="234315"/>
                  </a:lnTo>
                  <a:lnTo>
                    <a:pt x="1847212" y="237490"/>
                  </a:lnTo>
                  <a:lnTo>
                    <a:pt x="1848166" y="240348"/>
                  </a:lnTo>
                  <a:lnTo>
                    <a:pt x="1848802" y="243523"/>
                  </a:lnTo>
                  <a:lnTo>
                    <a:pt x="1849438" y="247015"/>
                  </a:lnTo>
                  <a:lnTo>
                    <a:pt x="1849438" y="250508"/>
                  </a:lnTo>
                  <a:lnTo>
                    <a:pt x="1849438" y="253365"/>
                  </a:lnTo>
                  <a:lnTo>
                    <a:pt x="1848802" y="256858"/>
                  </a:lnTo>
                  <a:lnTo>
                    <a:pt x="1848166" y="260033"/>
                  </a:lnTo>
                  <a:lnTo>
                    <a:pt x="1847212" y="263208"/>
                  </a:lnTo>
                  <a:lnTo>
                    <a:pt x="1845621" y="266065"/>
                  </a:lnTo>
                  <a:lnTo>
                    <a:pt x="1843713" y="268923"/>
                  </a:lnTo>
                  <a:lnTo>
                    <a:pt x="1841804" y="271780"/>
                  </a:lnTo>
                  <a:lnTo>
                    <a:pt x="1839577" y="274320"/>
                  </a:lnTo>
                  <a:lnTo>
                    <a:pt x="1736517" y="377190"/>
                  </a:lnTo>
                  <a:lnTo>
                    <a:pt x="1733654" y="379730"/>
                  </a:lnTo>
                  <a:lnTo>
                    <a:pt x="1731109" y="381635"/>
                  </a:lnTo>
                  <a:lnTo>
                    <a:pt x="1727928" y="383223"/>
                  </a:lnTo>
                  <a:lnTo>
                    <a:pt x="1725065" y="384810"/>
                  </a:lnTo>
                  <a:lnTo>
                    <a:pt x="1721885" y="386080"/>
                  </a:lnTo>
                  <a:lnTo>
                    <a:pt x="1718704" y="386715"/>
                  </a:lnTo>
                  <a:lnTo>
                    <a:pt x="1715205" y="387350"/>
                  </a:lnTo>
                  <a:lnTo>
                    <a:pt x="1712342" y="387350"/>
                  </a:lnTo>
                  <a:lnTo>
                    <a:pt x="1708843" y="387350"/>
                  </a:lnTo>
                  <a:lnTo>
                    <a:pt x="1705662" y="386715"/>
                  </a:lnTo>
                  <a:lnTo>
                    <a:pt x="1702163" y="386080"/>
                  </a:lnTo>
                  <a:lnTo>
                    <a:pt x="1699300" y="384810"/>
                  </a:lnTo>
                  <a:lnTo>
                    <a:pt x="1696119" y="383223"/>
                  </a:lnTo>
                  <a:lnTo>
                    <a:pt x="1693257" y="381635"/>
                  </a:lnTo>
                  <a:lnTo>
                    <a:pt x="1690394" y="379730"/>
                  </a:lnTo>
                  <a:lnTo>
                    <a:pt x="1687849" y="377190"/>
                  </a:lnTo>
                  <a:lnTo>
                    <a:pt x="1685622" y="374650"/>
                  </a:lnTo>
                  <a:lnTo>
                    <a:pt x="1683396" y="371793"/>
                  </a:lnTo>
                  <a:lnTo>
                    <a:pt x="1681805" y="368935"/>
                  </a:lnTo>
                  <a:lnTo>
                    <a:pt x="1680533" y="365760"/>
                  </a:lnTo>
                  <a:lnTo>
                    <a:pt x="1679261" y="362903"/>
                  </a:lnTo>
                  <a:lnTo>
                    <a:pt x="1678624" y="359410"/>
                  </a:lnTo>
                  <a:lnTo>
                    <a:pt x="1678306" y="356235"/>
                  </a:lnTo>
                  <a:lnTo>
                    <a:pt x="1677988" y="353378"/>
                  </a:lnTo>
                  <a:lnTo>
                    <a:pt x="1678306" y="349885"/>
                  </a:lnTo>
                  <a:lnTo>
                    <a:pt x="1678624" y="346393"/>
                  </a:lnTo>
                  <a:lnTo>
                    <a:pt x="1679261" y="343218"/>
                  </a:lnTo>
                  <a:lnTo>
                    <a:pt x="1680533" y="340043"/>
                  </a:lnTo>
                  <a:lnTo>
                    <a:pt x="1681805" y="337185"/>
                  </a:lnTo>
                  <a:lnTo>
                    <a:pt x="1683396" y="334328"/>
                  </a:lnTo>
                  <a:lnTo>
                    <a:pt x="1685622" y="331470"/>
                  </a:lnTo>
                  <a:lnTo>
                    <a:pt x="1687849" y="328930"/>
                  </a:lnTo>
                  <a:lnTo>
                    <a:pt x="1790910" y="226060"/>
                  </a:lnTo>
                  <a:lnTo>
                    <a:pt x="1793455" y="223520"/>
                  </a:lnTo>
                  <a:lnTo>
                    <a:pt x="1796317" y="221615"/>
                  </a:lnTo>
                  <a:lnTo>
                    <a:pt x="1799180" y="220028"/>
                  </a:lnTo>
                  <a:lnTo>
                    <a:pt x="1802361" y="218758"/>
                  </a:lnTo>
                  <a:lnTo>
                    <a:pt x="1805224" y="217170"/>
                  </a:lnTo>
                  <a:lnTo>
                    <a:pt x="1808723" y="216535"/>
                  </a:lnTo>
                  <a:lnTo>
                    <a:pt x="1811904" y="216218"/>
                  </a:lnTo>
                  <a:lnTo>
                    <a:pt x="1815403" y="215900"/>
                  </a:lnTo>
                  <a:close/>
                  <a:moveTo>
                    <a:pt x="851599" y="215900"/>
                  </a:moveTo>
                  <a:lnTo>
                    <a:pt x="855065" y="216218"/>
                  </a:lnTo>
                  <a:lnTo>
                    <a:pt x="857902" y="216535"/>
                  </a:lnTo>
                  <a:lnTo>
                    <a:pt x="861368" y="217170"/>
                  </a:lnTo>
                  <a:lnTo>
                    <a:pt x="864205" y="218758"/>
                  </a:lnTo>
                  <a:lnTo>
                    <a:pt x="867356" y="220028"/>
                  </a:lnTo>
                  <a:lnTo>
                    <a:pt x="870192" y="221615"/>
                  </a:lnTo>
                  <a:lnTo>
                    <a:pt x="872713" y="223520"/>
                  </a:lnTo>
                  <a:lnTo>
                    <a:pt x="875550" y="226060"/>
                  </a:lnTo>
                  <a:lnTo>
                    <a:pt x="977657" y="328930"/>
                  </a:lnTo>
                  <a:lnTo>
                    <a:pt x="979863" y="331470"/>
                  </a:lnTo>
                  <a:lnTo>
                    <a:pt x="981754" y="334328"/>
                  </a:lnTo>
                  <a:lnTo>
                    <a:pt x="983960" y="337185"/>
                  </a:lnTo>
                  <a:lnTo>
                    <a:pt x="985220" y="340043"/>
                  </a:lnTo>
                  <a:lnTo>
                    <a:pt x="986166" y="343218"/>
                  </a:lnTo>
                  <a:lnTo>
                    <a:pt x="986796" y="346393"/>
                  </a:lnTo>
                  <a:lnTo>
                    <a:pt x="987426" y="349885"/>
                  </a:lnTo>
                  <a:lnTo>
                    <a:pt x="987426" y="353378"/>
                  </a:lnTo>
                  <a:lnTo>
                    <a:pt x="987426" y="356235"/>
                  </a:lnTo>
                  <a:lnTo>
                    <a:pt x="986796" y="359410"/>
                  </a:lnTo>
                  <a:lnTo>
                    <a:pt x="986166" y="362903"/>
                  </a:lnTo>
                  <a:lnTo>
                    <a:pt x="985220" y="365760"/>
                  </a:lnTo>
                  <a:lnTo>
                    <a:pt x="983960" y="368935"/>
                  </a:lnTo>
                  <a:lnTo>
                    <a:pt x="981754" y="371793"/>
                  </a:lnTo>
                  <a:lnTo>
                    <a:pt x="979863" y="374650"/>
                  </a:lnTo>
                  <a:lnTo>
                    <a:pt x="977657" y="377190"/>
                  </a:lnTo>
                  <a:lnTo>
                    <a:pt x="975135" y="379730"/>
                  </a:lnTo>
                  <a:lnTo>
                    <a:pt x="972299" y="381635"/>
                  </a:lnTo>
                  <a:lnTo>
                    <a:pt x="969778" y="383223"/>
                  </a:lnTo>
                  <a:lnTo>
                    <a:pt x="966627" y="384810"/>
                  </a:lnTo>
                  <a:lnTo>
                    <a:pt x="963475" y="386080"/>
                  </a:lnTo>
                  <a:lnTo>
                    <a:pt x="960324" y="386715"/>
                  </a:lnTo>
                  <a:lnTo>
                    <a:pt x="957172" y="387350"/>
                  </a:lnTo>
                  <a:lnTo>
                    <a:pt x="953706" y="387350"/>
                  </a:lnTo>
                  <a:lnTo>
                    <a:pt x="950554" y="387350"/>
                  </a:lnTo>
                  <a:lnTo>
                    <a:pt x="947088" y="386715"/>
                  </a:lnTo>
                  <a:lnTo>
                    <a:pt x="944251" y="386080"/>
                  </a:lnTo>
                  <a:lnTo>
                    <a:pt x="940785" y="384810"/>
                  </a:lnTo>
                  <a:lnTo>
                    <a:pt x="937948" y="383223"/>
                  </a:lnTo>
                  <a:lnTo>
                    <a:pt x="935112" y="381635"/>
                  </a:lnTo>
                  <a:lnTo>
                    <a:pt x="932276" y="379730"/>
                  </a:lnTo>
                  <a:lnTo>
                    <a:pt x="929440" y="377190"/>
                  </a:lnTo>
                  <a:lnTo>
                    <a:pt x="827333" y="274320"/>
                  </a:lnTo>
                  <a:lnTo>
                    <a:pt x="825127" y="271780"/>
                  </a:lnTo>
                  <a:lnTo>
                    <a:pt x="823236" y="268923"/>
                  </a:lnTo>
                  <a:lnTo>
                    <a:pt x="821345" y="266065"/>
                  </a:lnTo>
                  <a:lnTo>
                    <a:pt x="820084" y="263208"/>
                  </a:lnTo>
                  <a:lnTo>
                    <a:pt x="819139" y="260033"/>
                  </a:lnTo>
                  <a:lnTo>
                    <a:pt x="818193" y="256858"/>
                  </a:lnTo>
                  <a:lnTo>
                    <a:pt x="817878" y="253365"/>
                  </a:lnTo>
                  <a:lnTo>
                    <a:pt x="817563" y="250508"/>
                  </a:lnTo>
                  <a:lnTo>
                    <a:pt x="817878" y="247015"/>
                  </a:lnTo>
                  <a:lnTo>
                    <a:pt x="818193" y="243523"/>
                  </a:lnTo>
                  <a:lnTo>
                    <a:pt x="819139" y="240348"/>
                  </a:lnTo>
                  <a:lnTo>
                    <a:pt x="820084" y="237490"/>
                  </a:lnTo>
                  <a:lnTo>
                    <a:pt x="821345" y="234315"/>
                  </a:lnTo>
                  <a:lnTo>
                    <a:pt x="823236" y="231458"/>
                  </a:lnTo>
                  <a:lnTo>
                    <a:pt x="825127" y="228600"/>
                  </a:lnTo>
                  <a:lnTo>
                    <a:pt x="827333" y="226060"/>
                  </a:lnTo>
                  <a:lnTo>
                    <a:pt x="830169" y="223520"/>
                  </a:lnTo>
                  <a:lnTo>
                    <a:pt x="832690" y="221615"/>
                  </a:lnTo>
                  <a:lnTo>
                    <a:pt x="835842" y="220028"/>
                  </a:lnTo>
                  <a:lnTo>
                    <a:pt x="838678" y="218758"/>
                  </a:lnTo>
                  <a:lnTo>
                    <a:pt x="842144" y="217170"/>
                  </a:lnTo>
                  <a:lnTo>
                    <a:pt x="844981" y="216535"/>
                  </a:lnTo>
                  <a:lnTo>
                    <a:pt x="848447" y="216218"/>
                  </a:lnTo>
                  <a:lnTo>
                    <a:pt x="851599" y="215900"/>
                  </a:lnTo>
                  <a:close/>
                  <a:moveTo>
                    <a:pt x="1318578" y="0"/>
                  </a:moveTo>
                  <a:lnTo>
                    <a:pt x="1321753" y="318"/>
                  </a:lnTo>
                  <a:lnTo>
                    <a:pt x="1325563" y="636"/>
                  </a:lnTo>
                  <a:lnTo>
                    <a:pt x="1328421" y="1590"/>
                  </a:lnTo>
                  <a:lnTo>
                    <a:pt x="1331913" y="2544"/>
                  </a:lnTo>
                  <a:lnTo>
                    <a:pt x="1334771" y="4133"/>
                  </a:lnTo>
                  <a:lnTo>
                    <a:pt x="1337629" y="6041"/>
                  </a:lnTo>
                  <a:lnTo>
                    <a:pt x="1340169" y="7949"/>
                  </a:lnTo>
                  <a:lnTo>
                    <a:pt x="1342391" y="9857"/>
                  </a:lnTo>
                  <a:lnTo>
                    <a:pt x="1344931" y="12719"/>
                  </a:lnTo>
                  <a:lnTo>
                    <a:pt x="1346836" y="15262"/>
                  </a:lnTo>
                  <a:lnTo>
                    <a:pt x="1348424" y="18124"/>
                  </a:lnTo>
                  <a:lnTo>
                    <a:pt x="1350011" y="20986"/>
                  </a:lnTo>
                  <a:lnTo>
                    <a:pt x="1351281" y="23848"/>
                  </a:lnTo>
                  <a:lnTo>
                    <a:pt x="1351916" y="27345"/>
                  </a:lnTo>
                  <a:lnTo>
                    <a:pt x="1352551" y="30843"/>
                  </a:lnTo>
                  <a:lnTo>
                    <a:pt x="1352551" y="34341"/>
                  </a:lnTo>
                  <a:lnTo>
                    <a:pt x="1352551" y="180290"/>
                  </a:lnTo>
                  <a:lnTo>
                    <a:pt x="1352551" y="183469"/>
                  </a:lnTo>
                  <a:lnTo>
                    <a:pt x="1351916" y="186967"/>
                  </a:lnTo>
                  <a:lnTo>
                    <a:pt x="1351281" y="190147"/>
                  </a:lnTo>
                  <a:lnTo>
                    <a:pt x="1350011" y="193327"/>
                  </a:lnTo>
                  <a:lnTo>
                    <a:pt x="1348424" y="196188"/>
                  </a:lnTo>
                  <a:lnTo>
                    <a:pt x="1346836" y="199368"/>
                  </a:lnTo>
                  <a:lnTo>
                    <a:pt x="1344931" y="201912"/>
                  </a:lnTo>
                  <a:lnTo>
                    <a:pt x="1342391" y="204138"/>
                  </a:lnTo>
                  <a:lnTo>
                    <a:pt x="1340169" y="206681"/>
                  </a:lnTo>
                  <a:lnTo>
                    <a:pt x="1337629" y="208271"/>
                  </a:lnTo>
                  <a:lnTo>
                    <a:pt x="1334771" y="210179"/>
                  </a:lnTo>
                  <a:lnTo>
                    <a:pt x="1331913" y="211769"/>
                  </a:lnTo>
                  <a:lnTo>
                    <a:pt x="1328421" y="212723"/>
                  </a:lnTo>
                  <a:lnTo>
                    <a:pt x="1325563" y="213677"/>
                  </a:lnTo>
                  <a:lnTo>
                    <a:pt x="1321753" y="213995"/>
                  </a:lnTo>
                  <a:lnTo>
                    <a:pt x="1318578" y="214313"/>
                  </a:lnTo>
                  <a:lnTo>
                    <a:pt x="1315086" y="213995"/>
                  </a:lnTo>
                  <a:lnTo>
                    <a:pt x="1311593" y="213677"/>
                  </a:lnTo>
                  <a:lnTo>
                    <a:pt x="1308418" y="212723"/>
                  </a:lnTo>
                  <a:lnTo>
                    <a:pt x="1305243" y="211769"/>
                  </a:lnTo>
                  <a:lnTo>
                    <a:pt x="1302068" y="210179"/>
                  </a:lnTo>
                  <a:lnTo>
                    <a:pt x="1299528" y="208271"/>
                  </a:lnTo>
                  <a:lnTo>
                    <a:pt x="1296671" y="206681"/>
                  </a:lnTo>
                  <a:lnTo>
                    <a:pt x="1294448" y="204138"/>
                  </a:lnTo>
                  <a:lnTo>
                    <a:pt x="1292226" y="201912"/>
                  </a:lnTo>
                  <a:lnTo>
                    <a:pt x="1290003" y="199368"/>
                  </a:lnTo>
                  <a:lnTo>
                    <a:pt x="1288416" y="196188"/>
                  </a:lnTo>
                  <a:lnTo>
                    <a:pt x="1287146" y="193327"/>
                  </a:lnTo>
                  <a:lnTo>
                    <a:pt x="1285876" y="190147"/>
                  </a:lnTo>
                  <a:lnTo>
                    <a:pt x="1285241" y="186967"/>
                  </a:lnTo>
                  <a:lnTo>
                    <a:pt x="1284288" y="183469"/>
                  </a:lnTo>
                  <a:lnTo>
                    <a:pt x="1284288" y="180290"/>
                  </a:lnTo>
                  <a:lnTo>
                    <a:pt x="1284288" y="34341"/>
                  </a:lnTo>
                  <a:lnTo>
                    <a:pt x="1284288" y="30843"/>
                  </a:lnTo>
                  <a:lnTo>
                    <a:pt x="1285241" y="27345"/>
                  </a:lnTo>
                  <a:lnTo>
                    <a:pt x="1285876" y="23848"/>
                  </a:lnTo>
                  <a:lnTo>
                    <a:pt x="1287146" y="20986"/>
                  </a:lnTo>
                  <a:lnTo>
                    <a:pt x="1288416" y="18124"/>
                  </a:lnTo>
                  <a:lnTo>
                    <a:pt x="1290003" y="15262"/>
                  </a:lnTo>
                  <a:lnTo>
                    <a:pt x="1292226" y="12719"/>
                  </a:lnTo>
                  <a:lnTo>
                    <a:pt x="1294448" y="9857"/>
                  </a:lnTo>
                  <a:lnTo>
                    <a:pt x="1296671" y="7949"/>
                  </a:lnTo>
                  <a:lnTo>
                    <a:pt x="1299528" y="6041"/>
                  </a:lnTo>
                  <a:lnTo>
                    <a:pt x="1302068" y="4133"/>
                  </a:lnTo>
                  <a:lnTo>
                    <a:pt x="1305243" y="2544"/>
                  </a:lnTo>
                  <a:lnTo>
                    <a:pt x="1308418" y="1590"/>
                  </a:lnTo>
                  <a:lnTo>
                    <a:pt x="1311593" y="636"/>
                  </a:lnTo>
                  <a:lnTo>
                    <a:pt x="1315086" y="318"/>
                  </a:lnTo>
                  <a:lnTo>
                    <a:pt x="13185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55" name="原创设计师QQ598969553        _28">
            <a:extLst>
              <a:ext uri="{FF2B5EF4-FFF2-40B4-BE49-F238E27FC236}">
                <a16:creationId xmlns:a16="http://schemas.microsoft.com/office/drawing/2014/main" id="{1F82840F-C910-41A9-B4B0-A3726BF77D82}"/>
              </a:ext>
            </a:extLst>
          </p:cNvPr>
          <p:cNvGrpSpPr/>
          <p:nvPr/>
        </p:nvGrpSpPr>
        <p:grpSpPr>
          <a:xfrm>
            <a:off x="10373215" y="5788505"/>
            <a:ext cx="480053" cy="474507"/>
            <a:chOff x="8532440" y="5386476"/>
            <a:chExt cx="360040" cy="355880"/>
          </a:xfrm>
        </p:grpSpPr>
        <p:sp>
          <p:nvSpPr>
            <p:cNvPr id="56" name="MH_Other_4">
              <a:extLst>
                <a:ext uri="{FF2B5EF4-FFF2-40B4-BE49-F238E27FC236}">
                  <a16:creationId xmlns:a16="http://schemas.microsoft.com/office/drawing/2014/main" id="{A5EE0C70-693E-475A-816A-F773400B9585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8532440" y="5386476"/>
              <a:ext cx="360040" cy="35588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143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2400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57" name="MH_Other_9">
              <a:extLst>
                <a:ext uri="{FF2B5EF4-FFF2-40B4-BE49-F238E27FC236}">
                  <a16:creationId xmlns:a16="http://schemas.microsoft.com/office/drawing/2014/main" id="{7D7AC84A-3CC5-44B4-801C-5C908E6D0AEA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8568460" y="5420416"/>
              <a:ext cx="288000" cy="28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25400" dist="50800" dir="186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32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8" name="KSO_Shape">
              <a:extLst>
                <a:ext uri="{FF2B5EF4-FFF2-40B4-BE49-F238E27FC236}">
                  <a16:creationId xmlns:a16="http://schemas.microsoft.com/office/drawing/2014/main" id="{4927218E-38C6-49AE-94DA-AA07E685C27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559148" y="5483416"/>
              <a:ext cx="306625" cy="162000"/>
            </a:xfrm>
            <a:custGeom>
              <a:avLst/>
              <a:gdLst>
                <a:gd name="T0" fmla="*/ 1080063 w 2505075"/>
                <a:gd name="T1" fmla="*/ 966238 h 1325562"/>
                <a:gd name="T2" fmla="*/ 1088548 w 2505075"/>
                <a:gd name="T3" fmla="*/ 914266 h 1325562"/>
                <a:gd name="T4" fmla="*/ 445929 w 2505075"/>
                <a:gd name="T5" fmla="*/ 319311 h 1325562"/>
                <a:gd name="T6" fmla="*/ 395237 w 2505075"/>
                <a:gd name="T7" fmla="*/ 468695 h 1325562"/>
                <a:gd name="T8" fmla="*/ 512532 w 2505075"/>
                <a:gd name="T9" fmla="*/ 623196 h 1325562"/>
                <a:gd name="T10" fmla="*/ 620333 w 2505075"/>
                <a:gd name="T11" fmla="*/ 560492 h 1325562"/>
                <a:gd name="T12" fmla="*/ 663973 w 2505075"/>
                <a:gd name="T13" fmla="*/ 607742 h 1325562"/>
                <a:gd name="T14" fmla="*/ 627744 w 2505075"/>
                <a:gd name="T15" fmla="*/ 704255 h 1325562"/>
                <a:gd name="T16" fmla="*/ 757606 w 2505075"/>
                <a:gd name="T17" fmla="*/ 646073 h 1325562"/>
                <a:gd name="T18" fmla="*/ 808359 w 2505075"/>
                <a:gd name="T19" fmla="*/ 688124 h 1325562"/>
                <a:gd name="T20" fmla="*/ 784197 w 2505075"/>
                <a:gd name="T21" fmla="*/ 779867 h 1325562"/>
                <a:gd name="T22" fmla="*/ 928622 w 2505075"/>
                <a:gd name="T23" fmla="*/ 732135 h 1325562"/>
                <a:gd name="T24" fmla="*/ 906958 w 2505075"/>
                <a:gd name="T25" fmla="*/ 833145 h 1325562"/>
                <a:gd name="T26" fmla="*/ 948878 w 2505075"/>
                <a:gd name="T27" fmla="*/ 791644 h 1325562"/>
                <a:gd name="T28" fmla="*/ 967469 w 2505075"/>
                <a:gd name="T29" fmla="*/ 765403 h 1325562"/>
                <a:gd name="T30" fmla="*/ 1192310 w 2505075"/>
                <a:gd name="T31" fmla="*/ 919736 h 1325562"/>
                <a:gd name="T32" fmla="*/ 1202207 w 2505075"/>
                <a:gd name="T33" fmla="*/ 871307 h 1325562"/>
                <a:gd name="T34" fmla="*/ 973023 w 2505075"/>
                <a:gd name="T35" fmla="*/ 652581 h 1325562"/>
                <a:gd name="T36" fmla="*/ 1002109 w 2505075"/>
                <a:gd name="T37" fmla="*/ 637876 h 1325562"/>
                <a:gd name="T38" fmla="*/ 1285729 w 2505075"/>
                <a:gd name="T39" fmla="*/ 841671 h 1325562"/>
                <a:gd name="T40" fmla="*/ 1311316 w 2505075"/>
                <a:gd name="T41" fmla="*/ 796856 h 1325562"/>
                <a:gd name="T42" fmla="*/ 1092057 w 2505075"/>
                <a:gd name="T43" fmla="*/ 582941 h 1325562"/>
                <a:gd name="T44" fmla="*/ 1113371 w 2505075"/>
                <a:gd name="T45" fmla="*/ 558323 h 1325562"/>
                <a:gd name="T46" fmla="*/ 1383250 w 2505075"/>
                <a:gd name="T47" fmla="*/ 746018 h 1325562"/>
                <a:gd name="T48" fmla="*/ 1396527 w 2505075"/>
                <a:gd name="T49" fmla="*/ 680240 h 1325562"/>
                <a:gd name="T50" fmla="*/ 1184656 w 2505075"/>
                <a:gd name="T51" fmla="*/ 460782 h 1325562"/>
                <a:gd name="T52" fmla="*/ 1032502 w 2505075"/>
                <a:gd name="T53" fmla="*/ 404883 h 1325562"/>
                <a:gd name="T54" fmla="*/ 933963 w 2505075"/>
                <a:gd name="T55" fmla="*/ 481262 h 1325562"/>
                <a:gd name="T56" fmla="*/ 789778 w 2505075"/>
                <a:gd name="T57" fmla="*/ 559328 h 1325562"/>
                <a:gd name="T58" fmla="*/ 748479 w 2505075"/>
                <a:gd name="T59" fmla="*/ 508971 h 1325562"/>
                <a:gd name="T60" fmla="*/ 835666 w 2505075"/>
                <a:gd name="T61" fmla="*/ 313325 h 1325562"/>
                <a:gd name="T62" fmla="*/ 973330 w 2505075"/>
                <a:gd name="T63" fmla="*/ 213093 h 1325562"/>
                <a:gd name="T64" fmla="*/ 1302757 w 2505075"/>
                <a:gd name="T65" fmla="*/ 188035 h 1325562"/>
                <a:gd name="T66" fmla="*/ 1466747 w 2505075"/>
                <a:gd name="T67" fmla="*/ 282003 h 1325562"/>
                <a:gd name="T68" fmla="*/ 1564078 w 2505075"/>
                <a:gd name="T69" fmla="*/ 493551 h 1325562"/>
                <a:gd name="T70" fmla="*/ 1442633 w 2505075"/>
                <a:gd name="T71" fmla="*/ 704094 h 1325562"/>
                <a:gd name="T72" fmla="*/ 1413666 w 2505075"/>
                <a:gd name="T73" fmla="*/ 773726 h 1325562"/>
                <a:gd name="T74" fmla="*/ 1355490 w 2505075"/>
                <a:gd name="T75" fmla="*/ 815650 h 1325562"/>
                <a:gd name="T76" fmla="*/ 1304074 w 2505075"/>
                <a:gd name="T77" fmla="*/ 877331 h 1325562"/>
                <a:gd name="T78" fmla="*/ 1255071 w 2505075"/>
                <a:gd name="T79" fmla="*/ 922146 h 1325562"/>
                <a:gd name="T80" fmla="*/ 1195931 w 2505075"/>
                <a:gd name="T81" fmla="*/ 958287 h 1325562"/>
                <a:gd name="T82" fmla="*/ 1126169 w 2505075"/>
                <a:gd name="T83" fmla="*/ 987441 h 1325562"/>
                <a:gd name="T84" fmla="*/ 1025026 w 2505075"/>
                <a:gd name="T85" fmla="*/ 983586 h 1325562"/>
                <a:gd name="T86" fmla="*/ 943732 w 2505075"/>
                <a:gd name="T87" fmla="*/ 991771 h 1325562"/>
                <a:gd name="T88" fmla="*/ 890447 w 2505075"/>
                <a:gd name="T89" fmla="*/ 926198 h 1325562"/>
                <a:gd name="T90" fmla="*/ 804898 w 2505075"/>
                <a:gd name="T91" fmla="*/ 942109 h 1325562"/>
                <a:gd name="T92" fmla="*/ 719687 w 2505075"/>
                <a:gd name="T93" fmla="*/ 932466 h 1325562"/>
                <a:gd name="T94" fmla="*/ 719687 w 2505075"/>
                <a:gd name="T95" fmla="*/ 847609 h 1325562"/>
                <a:gd name="T96" fmla="*/ 649845 w 2505075"/>
                <a:gd name="T97" fmla="*/ 864980 h 1325562"/>
                <a:gd name="T98" fmla="*/ 564935 w 2505075"/>
                <a:gd name="T99" fmla="*/ 841431 h 1325562"/>
                <a:gd name="T100" fmla="*/ 599332 w 2505075"/>
                <a:gd name="T101" fmla="*/ 735462 h 1325562"/>
                <a:gd name="T102" fmla="*/ 525336 w 2505075"/>
                <a:gd name="T103" fmla="*/ 717912 h 1325562"/>
                <a:gd name="T104" fmla="*/ 434824 w 2505075"/>
                <a:gd name="T105" fmla="*/ 613741 h 1325562"/>
                <a:gd name="T106" fmla="*/ 356614 w 2505075"/>
                <a:gd name="T107" fmla="*/ 485079 h 1325562"/>
                <a:gd name="T108" fmla="*/ 409961 w 2505075"/>
                <a:gd name="T109" fmla="*/ 302445 h 1325562"/>
                <a:gd name="T110" fmla="*/ 585452 w 2505075"/>
                <a:gd name="T111" fmla="*/ 140292 h 1325562"/>
                <a:gd name="T112" fmla="*/ 1604643 w 2505075"/>
                <a:gd name="T113" fmla="*/ 378724 h 1325562"/>
                <a:gd name="T114" fmla="*/ 1484403 w 2505075"/>
                <a:gd name="T115" fmla="*/ 188277 h 1325562"/>
                <a:gd name="T116" fmla="*/ 490090 w 2505075"/>
                <a:gd name="T117" fmla="*/ 133795 h 1325562"/>
                <a:gd name="T118" fmla="*/ 325035 w 2505075"/>
                <a:gd name="T119" fmla="*/ 287116 h 1325562"/>
                <a:gd name="T120" fmla="*/ 274770 w 2505075"/>
                <a:gd name="T121" fmla="*/ 490340 h 132556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505075" h="1325562">
                  <a:moveTo>
                    <a:pt x="1393413" y="1171553"/>
                  </a:moveTo>
                  <a:lnTo>
                    <a:pt x="1392878" y="1173480"/>
                  </a:lnTo>
                  <a:lnTo>
                    <a:pt x="1390342" y="1178878"/>
                  </a:lnTo>
                  <a:lnTo>
                    <a:pt x="1387805" y="1184593"/>
                  </a:lnTo>
                  <a:lnTo>
                    <a:pt x="1384952" y="1190308"/>
                  </a:lnTo>
                  <a:lnTo>
                    <a:pt x="1381781" y="1196023"/>
                  </a:lnTo>
                  <a:lnTo>
                    <a:pt x="1378294" y="1201738"/>
                  </a:lnTo>
                  <a:lnTo>
                    <a:pt x="1374489" y="1207135"/>
                  </a:lnTo>
                  <a:lnTo>
                    <a:pt x="1370684" y="1212850"/>
                  </a:lnTo>
                  <a:lnTo>
                    <a:pt x="1362758" y="1223010"/>
                  </a:lnTo>
                  <a:lnTo>
                    <a:pt x="1354514" y="1233170"/>
                  </a:lnTo>
                  <a:lnTo>
                    <a:pt x="1350935" y="1237020"/>
                  </a:lnTo>
                  <a:lnTo>
                    <a:pt x="1356797" y="1240836"/>
                  </a:lnTo>
                  <a:lnTo>
                    <a:pt x="1369812" y="1248769"/>
                  </a:lnTo>
                  <a:lnTo>
                    <a:pt x="1382509" y="1256385"/>
                  </a:lnTo>
                  <a:lnTo>
                    <a:pt x="1394571" y="1262097"/>
                  </a:lnTo>
                  <a:lnTo>
                    <a:pt x="1405364" y="1267174"/>
                  </a:lnTo>
                  <a:lnTo>
                    <a:pt x="1410443" y="1269395"/>
                  </a:lnTo>
                  <a:lnTo>
                    <a:pt x="1415521" y="1271299"/>
                  </a:lnTo>
                  <a:lnTo>
                    <a:pt x="1420283" y="1272568"/>
                  </a:lnTo>
                  <a:lnTo>
                    <a:pt x="1424092" y="1273520"/>
                  </a:lnTo>
                  <a:lnTo>
                    <a:pt x="1428219" y="1274155"/>
                  </a:lnTo>
                  <a:lnTo>
                    <a:pt x="1432028" y="1274155"/>
                  </a:lnTo>
                  <a:lnTo>
                    <a:pt x="1433615" y="1274155"/>
                  </a:lnTo>
                  <a:lnTo>
                    <a:pt x="1434250" y="1274155"/>
                  </a:lnTo>
                  <a:lnTo>
                    <a:pt x="1436789" y="1272568"/>
                  </a:lnTo>
                  <a:lnTo>
                    <a:pt x="1439329" y="1270665"/>
                  </a:lnTo>
                  <a:lnTo>
                    <a:pt x="1440916" y="1268126"/>
                  </a:lnTo>
                  <a:lnTo>
                    <a:pt x="1442186" y="1265587"/>
                  </a:lnTo>
                  <a:lnTo>
                    <a:pt x="1443138" y="1261779"/>
                  </a:lnTo>
                  <a:lnTo>
                    <a:pt x="1443773" y="1258289"/>
                  </a:lnTo>
                  <a:lnTo>
                    <a:pt x="1444408" y="1253846"/>
                  </a:lnTo>
                  <a:lnTo>
                    <a:pt x="1443773" y="1250038"/>
                  </a:lnTo>
                  <a:lnTo>
                    <a:pt x="1443455" y="1245278"/>
                  </a:lnTo>
                  <a:lnTo>
                    <a:pt x="1442820" y="1240518"/>
                  </a:lnTo>
                  <a:lnTo>
                    <a:pt x="1440916" y="1231316"/>
                  </a:lnTo>
                  <a:lnTo>
                    <a:pt x="1438694" y="1222113"/>
                  </a:lnTo>
                  <a:lnTo>
                    <a:pt x="1435520" y="1213863"/>
                  </a:lnTo>
                  <a:lnTo>
                    <a:pt x="1432663" y="1206564"/>
                  </a:lnTo>
                  <a:lnTo>
                    <a:pt x="1431441" y="1204120"/>
                  </a:lnTo>
                  <a:lnTo>
                    <a:pt x="1393413" y="1171553"/>
                  </a:lnTo>
                  <a:close/>
                  <a:moveTo>
                    <a:pt x="1213954" y="208886"/>
                  </a:moveTo>
                  <a:lnTo>
                    <a:pt x="787646" y="233955"/>
                  </a:lnTo>
                  <a:lnTo>
                    <a:pt x="777171" y="240302"/>
                  </a:lnTo>
                  <a:lnTo>
                    <a:pt x="761934" y="250456"/>
                  </a:lnTo>
                  <a:lnTo>
                    <a:pt x="752411" y="256803"/>
                  </a:lnTo>
                  <a:lnTo>
                    <a:pt x="742571" y="264101"/>
                  </a:lnTo>
                  <a:lnTo>
                    <a:pt x="731778" y="272352"/>
                  </a:lnTo>
                  <a:lnTo>
                    <a:pt x="720034" y="281237"/>
                  </a:lnTo>
                  <a:lnTo>
                    <a:pt x="707971" y="291391"/>
                  </a:lnTo>
                  <a:lnTo>
                    <a:pt x="695274" y="301546"/>
                  </a:lnTo>
                  <a:lnTo>
                    <a:pt x="682577" y="312970"/>
                  </a:lnTo>
                  <a:lnTo>
                    <a:pt x="669245" y="325028"/>
                  </a:lnTo>
                  <a:lnTo>
                    <a:pt x="656230" y="337721"/>
                  </a:lnTo>
                  <a:lnTo>
                    <a:pt x="642898" y="351366"/>
                  </a:lnTo>
                  <a:lnTo>
                    <a:pt x="629884" y="365329"/>
                  </a:lnTo>
                  <a:lnTo>
                    <a:pt x="617186" y="380243"/>
                  </a:lnTo>
                  <a:lnTo>
                    <a:pt x="604489" y="396110"/>
                  </a:lnTo>
                  <a:lnTo>
                    <a:pt x="592427" y="411976"/>
                  </a:lnTo>
                  <a:lnTo>
                    <a:pt x="586396" y="420544"/>
                  </a:lnTo>
                  <a:lnTo>
                    <a:pt x="580682" y="429112"/>
                  </a:lnTo>
                  <a:lnTo>
                    <a:pt x="575286" y="437679"/>
                  </a:lnTo>
                  <a:lnTo>
                    <a:pt x="569889" y="446565"/>
                  </a:lnTo>
                  <a:lnTo>
                    <a:pt x="564811" y="455450"/>
                  </a:lnTo>
                  <a:lnTo>
                    <a:pt x="559732" y="464335"/>
                  </a:lnTo>
                  <a:lnTo>
                    <a:pt x="554970" y="473855"/>
                  </a:lnTo>
                  <a:lnTo>
                    <a:pt x="550526" y="483057"/>
                  </a:lnTo>
                  <a:lnTo>
                    <a:pt x="546400" y="492894"/>
                  </a:lnTo>
                  <a:lnTo>
                    <a:pt x="542273" y="502097"/>
                  </a:lnTo>
                  <a:lnTo>
                    <a:pt x="538464" y="512251"/>
                  </a:lnTo>
                  <a:lnTo>
                    <a:pt x="534972" y="522089"/>
                  </a:lnTo>
                  <a:lnTo>
                    <a:pt x="532115" y="532243"/>
                  </a:lnTo>
                  <a:lnTo>
                    <a:pt x="528941" y="542397"/>
                  </a:lnTo>
                  <a:lnTo>
                    <a:pt x="526719" y="552552"/>
                  </a:lnTo>
                  <a:lnTo>
                    <a:pt x="524814" y="563341"/>
                  </a:lnTo>
                  <a:lnTo>
                    <a:pt x="522592" y="573496"/>
                  </a:lnTo>
                  <a:lnTo>
                    <a:pt x="521323" y="584285"/>
                  </a:lnTo>
                  <a:lnTo>
                    <a:pt x="520370" y="595391"/>
                  </a:lnTo>
                  <a:lnTo>
                    <a:pt x="519736" y="605863"/>
                  </a:lnTo>
                  <a:lnTo>
                    <a:pt x="519736" y="617287"/>
                  </a:lnTo>
                  <a:lnTo>
                    <a:pt x="519736" y="628393"/>
                  </a:lnTo>
                  <a:lnTo>
                    <a:pt x="520370" y="639817"/>
                  </a:lnTo>
                  <a:lnTo>
                    <a:pt x="521640" y="650924"/>
                  </a:lnTo>
                  <a:lnTo>
                    <a:pt x="522910" y="662347"/>
                  </a:lnTo>
                  <a:lnTo>
                    <a:pt x="525132" y="674088"/>
                  </a:lnTo>
                  <a:lnTo>
                    <a:pt x="527671" y="685830"/>
                  </a:lnTo>
                  <a:lnTo>
                    <a:pt x="530846" y="697571"/>
                  </a:lnTo>
                  <a:lnTo>
                    <a:pt x="531798" y="700109"/>
                  </a:lnTo>
                  <a:lnTo>
                    <a:pt x="533385" y="703283"/>
                  </a:lnTo>
                  <a:lnTo>
                    <a:pt x="535607" y="706138"/>
                  </a:lnTo>
                  <a:lnTo>
                    <a:pt x="538464" y="709629"/>
                  </a:lnTo>
                  <a:lnTo>
                    <a:pt x="545130" y="717245"/>
                  </a:lnTo>
                  <a:lnTo>
                    <a:pt x="553701" y="725813"/>
                  </a:lnTo>
                  <a:lnTo>
                    <a:pt x="563858" y="735333"/>
                  </a:lnTo>
                  <a:lnTo>
                    <a:pt x="575603" y="744852"/>
                  </a:lnTo>
                  <a:lnTo>
                    <a:pt x="588300" y="755642"/>
                  </a:lnTo>
                  <a:lnTo>
                    <a:pt x="601950" y="766113"/>
                  </a:lnTo>
                  <a:lnTo>
                    <a:pt x="630836" y="788961"/>
                  </a:lnTo>
                  <a:lnTo>
                    <a:pt x="660992" y="811174"/>
                  </a:lnTo>
                  <a:lnTo>
                    <a:pt x="673980" y="820771"/>
                  </a:lnTo>
                  <a:lnTo>
                    <a:pt x="676549" y="818197"/>
                  </a:lnTo>
                  <a:lnTo>
                    <a:pt x="682891" y="811847"/>
                  </a:lnTo>
                  <a:lnTo>
                    <a:pt x="690500" y="804545"/>
                  </a:lnTo>
                  <a:lnTo>
                    <a:pt x="700329" y="795655"/>
                  </a:lnTo>
                  <a:lnTo>
                    <a:pt x="712060" y="785494"/>
                  </a:lnTo>
                  <a:lnTo>
                    <a:pt x="718401" y="780732"/>
                  </a:lnTo>
                  <a:lnTo>
                    <a:pt x="725376" y="775334"/>
                  </a:lnTo>
                  <a:lnTo>
                    <a:pt x="732352" y="770254"/>
                  </a:lnTo>
                  <a:lnTo>
                    <a:pt x="739961" y="765174"/>
                  </a:lnTo>
                  <a:lnTo>
                    <a:pt x="747570" y="760412"/>
                  </a:lnTo>
                  <a:lnTo>
                    <a:pt x="755497" y="755649"/>
                  </a:lnTo>
                  <a:lnTo>
                    <a:pt x="763423" y="751522"/>
                  </a:lnTo>
                  <a:lnTo>
                    <a:pt x="771350" y="747712"/>
                  </a:lnTo>
                  <a:lnTo>
                    <a:pt x="779593" y="744537"/>
                  </a:lnTo>
                  <a:lnTo>
                    <a:pt x="787837" y="741997"/>
                  </a:lnTo>
                  <a:lnTo>
                    <a:pt x="796080" y="739774"/>
                  </a:lnTo>
                  <a:lnTo>
                    <a:pt x="804007" y="738504"/>
                  </a:lnTo>
                  <a:lnTo>
                    <a:pt x="808128" y="738187"/>
                  </a:lnTo>
                  <a:lnTo>
                    <a:pt x="811933" y="738187"/>
                  </a:lnTo>
                  <a:lnTo>
                    <a:pt x="815738" y="738187"/>
                  </a:lnTo>
                  <a:lnTo>
                    <a:pt x="819859" y="738504"/>
                  </a:lnTo>
                  <a:lnTo>
                    <a:pt x="823347" y="739139"/>
                  </a:lnTo>
                  <a:lnTo>
                    <a:pt x="827469" y="740092"/>
                  </a:lnTo>
                  <a:lnTo>
                    <a:pt x="830956" y="741362"/>
                  </a:lnTo>
                  <a:lnTo>
                    <a:pt x="834444" y="742949"/>
                  </a:lnTo>
                  <a:lnTo>
                    <a:pt x="837932" y="744537"/>
                  </a:lnTo>
                  <a:lnTo>
                    <a:pt x="841419" y="746442"/>
                  </a:lnTo>
                  <a:lnTo>
                    <a:pt x="845224" y="748982"/>
                  </a:lnTo>
                  <a:lnTo>
                    <a:pt x="848077" y="751522"/>
                  </a:lnTo>
                  <a:lnTo>
                    <a:pt x="851565" y="754697"/>
                  </a:lnTo>
                  <a:lnTo>
                    <a:pt x="854419" y="757554"/>
                  </a:lnTo>
                  <a:lnTo>
                    <a:pt x="857272" y="761364"/>
                  </a:lnTo>
                  <a:lnTo>
                    <a:pt x="860443" y="765174"/>
                  </a:lnTo>
                  <a:lnTo>
                    <a:pt x="862979" y="769937"/>
                  </a:lnTo>
                  <a:lnTo>
                    <a:pt x="865833" y="774699"/>
                  </a:lnTo>
                  <a:lnTo>
                    <a:pt x="868052" y="779779"/>
                  </a:lnTo>
                  <a:lnTo>
                    <a:pt x="870589" y="785177"/>
                  </a:lnTo>
                  <a:lnTo>
                    <a:pt x="872174" y="789939"/>
                  </a:lnTo>
                  <a:lnTo>
                    <a:pt x="872808" y="795337"/>
                  </a:lnTo>
                  <a:lnTo>
                    <a:pt x="873125" y="800417"/>
                  </a:lnTo>
                  <a:lnTo>
                    <a:pt x="872808" y="805815"/>
                  </a:lnTo>
                  <a:lnTo>
                    <a:pt x="872174" y="810895"/>
                  </a:lnTo>
                  <a:lnTo>
                    <a:pt x="870906" y="816610"/>
                  </a:lnTo>
                  <a:lnTo>
                    <a:pt x="868686" y="822325"/>
                  </a:lnTo>
                  <a:lnTo>
                    <a:pt x="866784" y="828040"/>
                  </a:lnTo>
                  <a:lnTo>
                    <a:pt x="864247" y="833755"/>
                  </a:lnTo>
                  <a:lnTo>
                    <a:pt x="861077" y="839470"/>
                  </a:lnTo>
                  <a:lnTo>
                    <a:pt x="858223" y="844867"/>
                  </a:lnTo>
                  <a:lnTo>
                    <a:pt x="854419" y="850582"/>
                  </a:lnTo>
                  <a:lnTo>
                    <a:pt x="850614" y="855980"/>
                  </a:lnTo>
                  <a:lnTo>
                    <a:pt x="846809" y="861377"/>
                  </a:lnTo>
                  <a:lnTo>
                    <a:pt x="838883" y="872172"/>
                  </a:lnTo>
                  <a:lnTo>
                    <a:pt x="830322" y="882015"/>
                  </a:lnTo>
                  <a:lnTo>
                    <a:pt x="822079" y="891222"/>
                  </a:lnTo>
                  <a:lnTo>
                    <a:pt x="814469" y="899477"/>
                  </a:lnTo>
                  <a:lnTo>
                    <a:pt x="807177" y="906780"/>
                  </a:lnTo>
                  <a:lnTo>
                    <a:pt x="801280" y="912179"/>
                  </a:lnTo>
                  <a:lnTo>
                    <a:pt x="807327" y="916209"/>
                  </a:lnTo>
                  <a:lnTo>
                    <a:pt x="820976" y="924777"/>
                  </a:lnTo>
                  <a:lnTo>
                    <a:pt x="825483" y="927528"/>
                  </a:lnTo>
                  <a:lnTo>
                    <a:pt x="830507" y="922740"/>
                  </a:lnTo>
                  <a:lnTo>
                    <a:pt x="837466" y="916726"/>
                  </a:lnTo>
                  <a:lnTo>
                    <a:pt x="844425" y="910397"/>
                  </a:lnTo>
                  <a:lnTo>
                    <a:pt x="852332" y="904384"/>
                  </a:lnTo>
                  <a:lnTo>
                    <a:pt x="859924" y="898687"/>
                  </a:lnTo>
                  <a:lnTo>
                    <a:pt x="867831" y="893307"/>
                  </a:lnTo>
                  <a:lnTo>
                    <a:pt x="875739" y="887927"/>
                  </a:lnTo>
                  <a:lnTo>
                    <a:pt x="884596" y="882864"/>
                  </a:lnTo>
                  <a:lnTo>
                    <a:pt x="893136" y="878117"/>
                  </a:lnTo>
                  <a:lnTo>
                    <a:pt x="902309" y="873686"/>
                  </a:lnTo>
                  <a:lnTo>
                    <a:pt x="911798" y="869572"/>
                  </a:lnTo>
                  <a:lnTo>
                    <a:pt x="921287" y="865774"/>
                  </a:lnTo>
                  <a:lnTo>
                    <a:pt x="931409" y="862293"/>
                  </a:lnTo>
                  <a:lnTo>
                    <a:pt x="941847" y="859445"/>
                  </a:lnTo>
                  <a:lnTo>
                    <a:pt x="952285" y="856596"/>
                  </a:lnTo>
                  <a:lnTo>
                    <a:pt x="963356" y="854698"/>
                  </a:lnTo>
                  <a:lnTo>
                    <a:pt x="972212" y="853432"/>
                  </a:lnTo>
                  <a:lnTo>
                    <a:pt x="980753" y="852166"/>
                  </a:lnTo>
                  <a:lnTo>
                    <a:pt x="988660" y="851533"/>
                  </a:lnTo>
                  <a:lnTo>
                    <a:pt x="996252" y="850900"/>
                  </a:lnTo>
                  <a:lnTo>
                    <a:pt x="1003527" y="850900"/>
                  </a:lnTo>
                  <a:lnTo>
                    <a:pt x="1010169" y="851533"/>
                  </a:lnTo>
                  <a:lnTo>
                    <a:pt x="1016812" y="852166"/>
                  </a:lnTo>
                  <a:lnTo>
                    <a:pt x="1022505" y="853115"/>
                  </a:lnTo>
                  <a:lnTo>
                    <a:pt x="1028199" y="854381"/>
                  </a:lnTo>
                  <a:lnTo>
                    <a:pt x="1033260" y="855963"/>
                  </a:lnTo>
                  <a:lnTo>
                    <a:pt x="1038004" y="858179"/>
                  </a:lnTo>
                  <a:lnTo>
                    <a:pt x="1042116" y="860394"/>
                  </a:lnTo>
                  <a:lnTo>
                    <a:pt x="1046228" y="862609"/>
                  </a:lnTo>
                  <a:lnTo>
                    <a:pt x="1049391" y="865458"/>
                  </a:lnTo>
                  <a:lnTo>
                    <a:pt x="1052871" y="868306"/>
                  </a:lnTo>
                  <a:lnTo>
                    <a:pt x="1055401" y="871787"/>
                  </a:lnTo>
                  <a:lnTo>
                    <a:pt x="1057931" y="875268"/>
                  </a:lnTo>
                  <a:lnTo>
                    <a:pt x="1059513" y="879066"/>
                  </a:lnTo>
                  <a:lnTo>
                    <a:pt x="1061095" y="882864"/>
                  </a:lnTo>
                  <a:lnTo>
                    <a:pt x="1062043" y="887294"/>
                  </a:lnTo>
                  <a:lnTo>
                    <a:pt x="1062992" y="891725"/>
                  </a:lnTo>
                  <a:lnTo>
                    <a:pt x="1063625" y="896472"/>
                  </a:lnTo>
                  <a:lnTo>
                    <a:pt x="1063625" y="901219"/>
                  </a:lnTo>
                  <a:lnTo>
                    <a:pt x="1062992" y="906283"/>
                  </a:lnTo>
                  <a:lnTo>
                    <a:pt x="1062360" y="911663"/>
                  </a:lnTo>
                  <a:lnTo>
                    <a:pt x="1061411" y="917043"/>
                  </a:lnTo>
                  <a:lnTo>
                    <a:pt x="1060146" y="922740"/>
                  </a:lnTo>
                  <a:lnTo>
                    <a:pt x="1058564" y="928436"/>
                  </a:lnTo>
                  <a:lnTo>
                    <a:pt x="1056350" y="934133"/>
                  </a:lnTo>
                  <a:lnTo>
                    <a:pt x="1054136" y="940146"/>
                  </a:lnTo>
                  <a:lnTo>
                    <a:pt x="1051605" y="946475"/>
                  </a:lnTo>
                  <a:lnTo>
                    <a:pt x="1048442" y="952805"/>
                  </a:lnTo>
                  <a:lnTo>
                    <a:pt x="1044963" y="959134"/>
                  </a:lnTo>
                  <a:lnTo>
                    <a:pt x="1041167" y="966096"/>
                  </a:lnTo>
                  <a:lnTo>
                    <a:pt x="1036739" y="973375"/>
                  </a:lnTo>
                  <a:lnTo>
                    <a:pt x="1031994" y="980654"/>
                  </a:lnTo>
                  <a:lnTo>
                    <a:pt x="1026933" y="988250"/>
                  </a:lnTo>
                  <a:lnTo>
                    <a:pt x="1021240" y="995845"/>
                  </a:lnTo>
                  <a:lnTo>
                    <a:pt x="1008904" y="1011353"/>
                  </a:lnTo>
                  <a:lnTo>
                    <a:pt x="997613" y="1025070"/>
                  </a:lnTo>
                  <a:lnTo>
                    <a:pt x="998737" y="1025688"/>
                  </a:lnTo>
                  <a:lnTo>
                    <a:pt x="1020087" y="1037234"/>
                  </a:lnTo>
                  <a:lnTo>
                    <a:pt x="1021090" y="1036320"/>
                  </a:lnTo>
                  <a:lnTo>
                    <a:pt x="1031219" y="1027112"/>
                  </a:lnTo>
                  <a:lnTo>
                    <a:pt x="1052110" y="1009332"/>
                  </a:lnTo>
                  <a:lnTo>
                    <a:pt x="1071419" y="993774"/>
                  </a:lnTo>
                  <a:lnTo>
                    <a:pt x="1088828" y="979804"/>
                  </a:lnTo>
                  <a:lnTo>
                    <a:pt x="1104021" y="968374"/>
                  </a:lnTo>
                  <a:lnTo>
                    <a:pt x="1116050" y="959802"/>
                  </a:lnTo>
                  <a:lnTo>
                    <a:pt x="1125862" y="952182"/>
                  </a:lnTo>
                  <a:lnTo>
                    <a:pt x="1136624" y="950277"/>
                  </a:lnTo>
                  <a:lnTo>
                    <a:pt x="1146437" y="949007"/>
                  </a:lnTo>
                  <a:lnTo>
                    <a:pt x="1156249" y="948372"/>
                  </a:lnTo>
                  <a:lnTo>
                    <a:pt x="1164795" y="947737"/>
                  </a:lnTo>
                  <a:lnTo>
                    <a:pt x="1172709" y="947737"/>
                  </a:lnTo>
                  <a:lnTo>
                    <a:pt x="1180622" y="948372"/>
                  </a:lnTo>
                  <a:lnTo>
                    <a:pt x="1187586" y="949007"/>
                  </a:lnTo>
                  <a:lnTo>
                    <a:pt x="1193916" y="949959"/>
                  </a:lnTo>
                  <a:lnTo>
                    <a:pt x="1199930" y="951547"/>
                  </a:lnTo>
                  <a:lnTo>
                    <a:pt x="1204995" y="953452"/>
                  </a:lnTo>
                  <a:lnTo>
                    <a:pt x="1209743" y="955674"/>
                  </a:lnTo>
                  <a:lnTo>
                    <a:pt x="1214174" y="958214"/>
                  </a:lnTo>
                  <a:lnTo>
                    <a:pt x="1217656" y="961072"/>
                  </a:lnTo>
                  <a:lnTo>
                    <a:pt x="1221138" y="964247"/>
                  </a:lnTo>
                  <a:lnTo>
                    <a:pt x="1223670" y="967739"/>
                  </a:lnTo>
                  <a:lnTo>
                    <a:pt x="1226202" y="971232"/>
                  </a:lnTo>
                  <a:lnTo>
                    <a:pt x="1228102" y="975359"/>
                  </a:lnTo>
                  <a:lnTo>
                    <a:pt x="1229684" y="979804"/>
                  </a:lnTo>
                  <a:lnTo>
                    <a:pt x="1230634" y="983932"/>
                  </a:lnTo>
                  <a:lnTo>
                    <a:pt x="1231583" y="988694"/>
                  </a:lnTo>
                  <a:lnTo>
                    <a:pt x="1231900" y="993774"/>
                  </a:lnTo>
                  <a:lnTo>
                    <a:pt x="1231900" y="998854"/>
                  </a:lnTo>
                  <a:lnTo>
                    <a:pt x="1231267" y="1003934"/>
                  </a:lnTo>
                  <a:lnTo>
                    <a:pt x="1230317" y="1009650"/>
                  </a:lnTo>
                  <a:lnTo>
                    <a:pt x="1229368" y="1015365"/>
                  </a:lnTo>
                  <a:lnTo>
                    <a:pt x="1228102" y="1021080"/>
                  </a:lnTo>
                  <a:lnTo>
                    <a:pt x="1226519" y="1027112"/>
                  </a:lnTo>
                  <a:lnTo>
                    <a:pt x="1224303" y="1033145"/>
                  </a:lnTo>
                  <a:lnTo>
                    <a:pt x="1222088" y="1039177"/>
                  </a:lnTo>
                  <a:lnTo>
                    <a:pt x="1219872" y="1045527"/>
                  </a:lnTo>
                  <a:lnTo>
                    <a:pt x="1214174" y="1058227"/>
                  </a:lnTo>
                  <a:lnTo>
                    <a:pt x="1207527" y="1070927"/>
                  </a:lnTo>
                  <a:lnTo>
                    <a:pt x="1200563" y="1084262"/>
                  </a:lnTo>
                  <a:lnTo>
                    <a:pt x="1192650" y="1097280"/>
                  </a:lnTo>
                  <a:lnTo>
                    <a:pt x="1184104" y="1110297"/>
                  </a:lnTo>
                  <a:lnTo>
                    <a:pt x="1177556" y="1120028"/>
                  </a:lnTo>
                  <a:lnTo>
                    <a:pt x="1226114" y="1144685"/>
                  </a:lnTo>
                  <a:lnTo>
                    <a:pt x="1235618" y="1136968"/>
                  </a:lnTo>
                  <a:lnTo>
                    <a:pt x="1241959" y="1131570"/>
                  </a:lnTo>
                  <a:lnTo>
                    <a:pt x="1248934" y="1126173"/>
                  </a:lnTo>
                  <a:lnTo>
                    <a:pt x="1256227" y="1121093"/>
                  </a:lnTo>
                  <a:lnTo>
                    <a:pt x="1263836" y="1116330"/>
                  </a:lnTo>
                  <a:lnTo>
                    <a:pt x="1271445" y="1111250"/>
                  </a:lnTo>
                  <a:lnTo>
                    <a:pt x="1279055" y="1106488"/>
                  </a:lnTo>
                  <a:lnTo>
                    <a:pt x="1286981" y="1102678"/>
                  </a:lnTo>
                  <a:lnTo>
                    <a:pt x="1295542" y="1098868"/>
                  </a:lnTo>
                  <a:lnTo>
                    <a:pt x="1303468" y="1095375"/>
                  </a:lnTo>
                  <a:lnTo>
                    <a:pt x="1304197" y="1095150"/>
                  </a:lnTo>
                  <a:lnTo>
                    <a:pt x="1255077" y="1053085"/>
                  </a:lnTo>
                  <a:lnTo>
                    <a:pt x="1253172" y="1051499"/>
                  </a:lnTo>
                  <a:lnTo>
                    <a:pt x="1251585" y="1049280"/>
                  </a:lnTo>
                  <a:lnTo>
                    <a:pt x="1249997" y="1047378"/>
                  </a:lnTo>
                  <a:lnTo>
                    <a:pt x="1248727" y="1045158"/>
                  </a:lnTo>
                  <a:lnTo>
                    <a:pt x="1247775" y="1042622"/>
                  </a:lnTo>
                  <a:lnTo>
                    <a:pt x="1247140" y="1040402"/>
                  </a:lnTo>
                  <a:lnTo>
                    <a:pt x="1246505" y="1038183"/>
                  </a:lnTo>
                  <a:lnTo>
                    <a:pt x="1246187" y="1035646"/>
                  </a:lnTo>
                  <a:lnTo>
                    <a:pt x="1246187" y="1033110"/>
                  </a:lnTo>
                  <a:lnTo>
                    <a:pt x="1246505" y="1030890"/>
                  </a:lnTo>
                  <a:lnTo>
                    <a:pt x="1246822" y="1028354"/>
                  </a:lnTo>
                  <a:lnTo>
                    <a:pt x="1247457" y="1026135"/>
                  </a:lnTo>
                  <a:lnTo>
                    <a:pt x="1248092" y="1023281"/>
                  </a:lnTo>
                  <a:lnTo>
                    <a:pt x="1249362" y="1021379"/>
                  </a:lnTo>
                  <a:lnTo>
                    <a:pt x="1250632" y="1019159"/>
                  </a:lnTo>
                  <a:lnTo>
                    <a:pt x="1252537" y="1016940"/>
                  </a:lnTo>
                  <a:lnTo>
                    <a:pt x="1254125" y="1015037"/>
                  </a:lnTo>
                  <a:lnTo>
                    <a:pt x="1256030" y="1013452"/>
                  </a:lnTo>
                  <a:lnTo>
                    <a:pt x="1258252" y="1012184"/>
                  </a:lnTo>
                  <a:lnTo>
                    <a:pt x="1260475" y="1010599"/>
                  </a:lnTo>
                  <a:lnTo>
                    <a:pt x="1262380" y="1009647"/>
                  </a:lnTo>
                  <a:lnTo>
                    <a:pt x="1264920" y="1009013"/>
                  </a:lnTo>
                  <a:lnTo>
                    <a:pt x="1267460" y="1008379"/>
                  </a:lnTo>
                  <a:lnTo>
                    <a:pt x="1269682" y="1008062"/>
                  </a:lnTo>
                  <a:lnTo>
                    <a:pt x="1272222" y="1008062"/>
                  </a:lnTo>
                  <a:lnTo>
                    <a:pt x="1274762" y="1008062"/>
                  </a:lnTo>
                  <a:lnTo>
                    <a:pt x="1277302" y="1008696"/>
                  </a:lnTo>
                  <a:lnTo>
                    <a:pt x="1279525" y="1009013"/>
                  </a:lnTo>
                  <a:lnTo>
                    <a:pt x="1281747" y="1009964"/>
                  </a:lnTo>
                  <a:lnTo>
                    <a:pt x="1284287" y="1010916"/>
                  </a:lnTo>
                  <a:lnTo>
                    <a:pt x="1286510" y="1012818"/>
                  </a:lnTo>
                  <a:lnTo>
                    <a:pt x="1288415" y="1014086"/>
                  </a:lnTo>
                  <a:lnTo>
                    <a:pt x="1476735" y="1175116"/>
                  </a:lnTo>
                  <a:lnTo>
                    <a:pt x="1485356" y="1180861"/>
                  </a:lnTo>
                  <a:lnTo>
                    <a:pt x="1496783" y="1187525"/>
                  </a:lnTo>
                  <a:lnTo>
                    <a:pt x="1503132" y="1191015"/>
                  </a:lnTo>
                  <a:lnTo>
                    <a:pt x="1509798" y="1194506"/>
                  </a:lnTo>
                  <a:lnTo>
                    <a:pt x="1516781" y="1197679"/>
                  </a:lnTo>
                  <a:lnTo>
                    <a:pt x="1523765" y="1200852"/>
                  </a:lnTo>
                  <a:lnTo>
                    <a:pt x="1531066" y="1203708"/>
                  </a:lnTo>
                  <a:lnTo>
                    <a:pt x="1538367" y="1206247"/>
                  </a:lnTo>
                  <a:lnTo>
                    <a:pt x="1545668" y="1208151"/>
                  </a:lnTo>
                  <a:lnTo>
                    <a:pt x="1552969" y="1209738"/>
                  </a:lnTo>
                  <a:lnTo>
                    <a:pt x="1560587" y="1210690"/>
                  </a:lnTo>
                  <a:lnTo>
                    <a:pt x="1567888" y="1211324"/>
                  </a:lnTo>
                  <a:lnTo>
                    <a:pt x="1572649" y="1210690"/>
                  </a:lnTo>
                  <a:lnTo>
                    <a:pt x="1577411" y="1210372"/>
                  </a:lnTo>
                  <a:lnTo>
                    <a:pt x="1581855" y="1209420"/>
                  </a:lnTo>
                  <a:lnTo>
                    <a:pt x="1586299" y="1208151"/>
                  </a:lnTo>
                  <a:lnTo>
                    <a:pt x="1590108" y="1206564"/>
                  </a:lnTo>
                  <a:lnTo>
                    <a:pt x="1593917" y="1204026"/>
                  </a:lnTo>
                  <a:lnTo>
                    <a:pt x="1597409" y="1201804"/>
                  </a:lnTo>
                  <a:lnTo>
                    <a:pt x="1600900" y="1198948"/>
                  </a:lnTo>
                  <a:lnTo>
                    <a:pt x="1601535" y="1197996"/>
                  </a:lnTo>
                  <a:lnTo>
                    <a:pt x="1601853" y="1197362"/>
                  </a:lnTo>
                  <a:lnTo>
                    <a:pt x="1602170" y="1195141"/>
                  </a:lnTo>
                  <a:lnTo>
                    <a:pt x="1602170" y="1191967"/>
                  </a:lnTo>
                  <a:lnTo>
                    <a:pt x="1601218" y="1188159"/>
                  </a:lnTo>
                  <a:lnTo>
                    <a:pt x="1599948" y="1183717"/>
                  </a:lnTo>
                  <a:lnTo>
                    <a:pt x="1597726" y="1178640"/>
                  </a:lnTo>
                  <a:lnTo>
                    <a:pt x="1595504" y="1173245"/>
                  </a:lnTo>
                  <a:lnTo>
                    <a:pt x="1592647" y="1167533"/>
                  </a:lnTo>
                  <a:lnTo>
                    <a:pt x="1589155" y="1161186"/>
                  </a:lnTo>
                  <a:lnTo>
                    <a:pt x="1585029" y="1154523"/>
                  </a:lnTo>
                  <a:lnTo>
                    <a:pt x="1580902" y="1147541"/>
                  </a:lnTo>
                  <a:lnTo>
                    <a:pt x="1576141" y="1140560"/>
                  </a:lnTo>
                  <a:lnTo>
                    <a:pt x="1570745" y="1132944"/>
                  </a:lnTo>
                  <a:lnTo>
                    <a:pt x="1565031" y="1125646"/>
                  </a:lnTo>
                  <a:lnTo>
                    <a:pt x="1559000" y="1118347"/>
                  </a:lnTo>
                  <a:lnTo>
                    <a:pt x="1552334" y="1111049"/>
                  </a:lnTo>
                  <a:lnTo>
                    <a:pt x="1550747" y="1109145"/>
                  </a:lnTo>
                  <a:lnTo>
                    <a:pt x="1549477" y="1106923"/>
                  </a:lnTo>
                  <a:lnTo>
                    <a:pt x="1548525" y="1105020"/>
                  </a:lnTo>
                  <a:lnTo>
                    <a:pt x="1548518" y="1105002"/>
                  </a:lnTo>
                  <a:lnTo>
                    <a:pt x="1288131" y="881697"/>
                  </a:lnTo>
                  <a:lnTo>
                    <a:pt x="1286218" y="880109"/>
                  </a:lnTo>
                  <a:lnTo>
                    <a:pt x="1284625" y="878204"/>
                  </a:lnTo>
                  <a:lnTo>
                    <a:pt x="1283350" y="875982"/>
                  </a:lnTo>
                  <a:lnTo>
                    <a:pt x="1282394" y="873759"/>
                  </a:lnTo>
                  <a:lnTo>
                    <a:pt x="1281119" y="871854"/>
                  </a:lnTo>
                  <a:lnTo>
                    <a:pt x="1280162" y="869314"/>
                  </a:lnTo>
                  <a:lnTo>
                    <a:pt x="1279844" y="866774"/>
                  </a:lnTo>
                  <a:lnTo>
                    <a:pt x="1279525" y="864552"/>
                  </a:lnTo>
                  <a:lnTo>
                    <a:pt x="1279525" y="862012"/>
                  </a:lnTo>
                  <a:lnTo>
                    <a:pt x="1279525" y="859472"/>
                  </a:lnTo>
                  <a:lnTo>
                    <a:pt x="1279844" y="857249"/>
                  </a:lnTo>
                  <a:lnTo>
                    <a:pt x="1280481" y="854709"/>
                  </a:lnTo>
                  <a:lnTo>
                    <a:pt x="1281437" y="852487"/>
                  </a:lnTo>
                  <a:lnTo>
                    <a:pt x="1282712" y="849947"/>
                  </a:lnTo>
                  <a:lnTo>
                    <a:pt x="1283987" y="847724"/>
                  </a:lnTo>
                  <a:lnTo>
                    <a:pt x="1285581" y="845819"/>
                  </a:lnTo>
                  <a:lnTo>
                    <a:pt x="1287493" y="843597"/>
                  </a:lnTo>
                  <a:lnTo>
                    <a:pt x="1289406" y="842009"/>
                  </a:lnTo>
                  <a:lnTo>
                    <a:pt x="1291637" y="840739"/>
                  </a:lnTo>
                  <a:lnTo>
                    <a:pt x="1293549" y="839469"/>
                  </a:lnTo>
                  <a:lnTo>
                    <a:pt x="1296099" y="838517"/>
                  </a:lnTo>
                  <a:lnTo>
                    <a:pt x="1298330" y="837882"/>
                  </a:lnTo>
                  <a:lnTo>
                    <a:pt x="1300561" y="837247"/>
                  </a:lnTo>
                  <a:lnTo>
                    <a:pt x="1303430" y="836929"/>
                  </a:lnTo>
                  <a:lnTo>
                    <a:pt x="1305661" y="836612"/>
                  </a:lnTo>
                  <a:lnTo>
                    <a:pt x="1308211" y="836929"/>
                  </a:lnTo>
                  <a:lnTo>
                    <a:pt x="1310761" y="837247"/>
                  </a:lnTo>
                  <a:lnTo>
                    <a:pt x="1312992" y="838199"/>
                  </a:lnTo>
                  <a:lnTo>
                    <a:pt x="1315542" y="839152"/>
                  </a:lnTo>
                  <a:lnTo>
                    <a:pt x="1317773" y="840104"/>
                  </a:lnTo>
                  <a:lnTo>
                    <a:pt x="1319685" y="841374"/>
                  </a:lnTo>
                  <a:lnTo>
                    <a:pt x="1322235" y="842962"/>
                  </a:lnTo>
                  <a:lnTo>
                    <a:pt x="1599213" y="1080452"/>
                  </a:lnTo>
                  <a:lnTo>
                    <a:pt x="1601126" y="1082675"/>
                  </a:lnTo>
                  <a:lnTo>
                    <a:pt x="1602720" y="1084262"/>
                  </a:lnTo>
                  <a:lnTo>
                    <a:pt x="1603369" y="1085394"/>
                  </a:lnTo>
                  <a:lnTo>
                    <a:pt x="1603757" y="1085663"/>
                  </a:lnTo>
                  <a:lnTo>
                    <a:pt x="1609153" y="1089153"/>
                  </a:lnTo>
                  <a:lnTo>
                    <a:pt x="1614867" y="1092326"/>
                  </a:lnTo>
                  <a:lnTo>
                    <a:pt x="1621216" y="1095500"/>
                  </a:lnTo>
                  <a:lnTo>
                    <a:pt x="1627882" y="1098673"/>
                  </a:lnTo>
                  <a:lnTo>
                    <a:pt x="1634865" y="1101529"/>
                  </a:lnTo>
                  <a:lnTo>
                    <a:pt x="1642484" y="1104385"/>
                  </a:lnTo>
                  <a:lnTo>
                    <a:pt x="1650737" y="1106289"/>
                  </a:lnTo>
                  <a:lnTo>
                    <a:pt x="1658673" y="1107875"/>
                  </a:lnTo>
                  <a:lnTo>
                    <a:pt x="1667243" y="1109462"/>
                  </a:lnTo>
                  <a:lnTo>
                    <a:pt x="1676131" y="1109779"/>
                  </a:lnTo>
                  <a:lnTo>
                    <a:pt x="1680893" y="1109462"/>
                  </a:lnTo>
                  <a:lnTo>
                    <a:pt x="1685654" y="1109145"/>
                  </a:lnTo>
                  <a:lnTo>
                    <a:pt x="1690733" y="1108510"/>
                  </a:lnTo>
                  <a:lnTo>
                    <a:pt x="1695494" y="1107241"/>
                  </a:lnTo>
                  <a:lnTo>
                    <a:pt x="1700256" y="1105971"/>
                  </a:lnTo>
                  <a:lnTo>
                    <a:pt x="1705017" y="1104702"/>
                  </a:lnTo>
                  <a:lnTo>
                    <a:pt x="1709461" y="1102798"/>
                  </a:lnTo>
                  <a:lnTo>
                    <a:pt x="1713905" y="1100577"/>
                  </a:lnTo>
                  <a:lnTo>
                    <a:pt x="1718349" y="1098356"/>
                  </a:lnTo>
                  <a:lnTo>
                    <a:pt x="1722158" y="1095817"/>
                  </a:lnTo>
                  <a:lnTo>
                    <a:pt x="1725015" y="1092961"/>
                  </a:lnTo>
                  <a:lnTo>
                    <a:pt x="1726920" y="1090740"/>
                  </a:lnTo>
                  <a:lnTo>
                    <a:pt x="1728824" y="1088201"/>
                  </a:lnTo>
                  <a:lnTo>
                    <a:pt x="1729777" y="1085980"/>
                  </a:lnTo>
                  <a:lnTo>
                    <a:pt x="1730411" y="1083759"/>
                  </a:lnTo>
                  <a:lnTo>
                    <a:pt x="1730729" y="1081220"/>
                  </a:lnTo>
                  <a:lnTo>
                    <a:pt x="1731046" y="1078681"/>
                  </a:lnTo>
                  <a:lnTo>
                    <a:pt x="1731364" y="1075508"/>
                  </a:lnTo>
                  <a:lnTo>
                    <a:pt x="1731046" y="1072652"/>
                  </a:lnTo>
                  <a:lnTo>
                    <a:pt x="1730729" y="1069796"/>
                  </a:lnTo>
                  <a:lnTo>
                    <a:pt x="1729459" y="1063450"/>
                  </a:lnTo>
                  <a:lnTo>
                    <a:pt x="1727237" y="1056468"/>
                  </a:lnTo>
                  <a:lnTo>
                    <a:pt x="1724380" y="1049487"/>
                  </a:lnTo>
                  <a:lnTo>
                    <a:pt x="1721523" y="1042506"/>
                  </a:lnTo>
                  <a:lnTo>
                    <a:pt x="1717397" y="1035525"/>
                  </a:lnTo>
                  <a:lnTo>
                    <a:pt x="1713270" y="1028226"/>
                  </a:lnTo>
                  <a:lnTo>
                    <a:pt x="1708826" y="1021245"/>
                  </a:lnTo>
                  <a:lnTo>
                    <a:pt x="1704065" y="1014581"/>
                  </a:lnTo>
                  <a:lnTo>
                    <a:pt x="1699303" y="1008235"/>
                  </a:lnTo>
                  <a:lnTo>
                    <a:pt x="1694542" y="1001888"/>
                  </a:lnTo>
                  <a:lnTo>
                    <a:pt x="1685337" y="990781"/>
                  </a:lnTo>
                  <a:lnTo>
                    <a:pt x="1677083" y="982213"/>
                  </a:lnTo>
                  <a:lnTo>
                    <a:pt x="1675496" y="980309"/>
                  </a:lnTo>
                  <a:lnTo>
                    <a:pt x="1674227" y="978406"/>
                  </a:lnTo>
                  <a:lnTo>
                    <a:pt x="1672005" y="974598"/>
                  </a:lnTo>
                  <a:lnTo>
                    <a:pt x="1671927" y="974324"/>
                  </a:lnTo>
                  <a:lnTo>
                    <a:pt x="1444336" y="780150"/>
                  </a:lnTo>
                  <a:lnTo>
                    <a:pt x="1442107" y="778243"/>
                  </a:lnTo>
                  <a:lnTo>
                    <a:pt x="1440514" y="776336"/>
                  </a:lnTo>
                  <a:lnTo>
                    <a:pt x="1439240" y="774429"/>
                  </a:lnTo>
                  <a:lnTo>
                    <a:pt x="1437966" y="771886"/>
                  </a:lnTo>
                  <a:lnTo>
                    <a:pt x="1436692" y="769978"/>
                  </a:lnTo>
                  <a:lnTo>
                    <a:pt x="1436055" y="767753"/>
                  </a:lnTo>
                  <a:lnTo>
                    <a:pt x="1435418" y="764892"/>
                  </a:lnTo>
                  <a:lnTo>
                    <a:pt x="1435100" y="762667"/>
                  </a:lnTo>
                  <a:lnTo>
                    <a:pt x="1435100" y="760442"/>
                  </a:lnTo>
                  <a:lnTo>
                    <a:pt x="1435418" y="757581"/>
                  </a:lnTo>
                  <a:lnTo>
                    <a:pt x="1435737" y="755356"/>
                  </a:lnTo>
                  <a:lnTo>
                    <a:pt x="1436374" y="752813"/>
                  </a:lnTo>
                  <a:lnTo>
                    <a:pt x="1437329" y="750588"/>
                  </a:lnTo>
                  <a:lnTo>
                    <a:pt x="1438603" y="748363"/>
                  </a:lnTo>
                  <a:lnTo>
                    <a:pt x="1439877" y="745820"/>
                  </a:lnTo>
                  <a:lnTo>
                    <a:pt x="1441470" y="743912"/>
                  </a:lnTo>
                  <a:lnTo>
                    <a:pt x="1443062" y="742005"/>
                  </a:lnTo>
                  <a:lnTo>
                    <a:pt x="1445292" y="740098"/>
                  </a:lnTo>
                  <a:lnTo>
                    <a:pt x="1447203" y="738826"/>
                  </a:lnTo>
                  <a:lnTo>
                    <a:pt x="1449114" y="737555"/>
                  </a:lnTo>
                  <a:lnTo>
                    <a:pt x="1451662" y="736601"/>
                  </a:lnTo>
                  <a:lnTo>
                    <a:pt x="1453891" y="735966"/>
                  </a:lnTo>
                  <a:lnTo>
                    <a:pt x="1456120" y="735330"/>
                  </a:lnTo>
                  <a:lnTo>
                    <a:pt x="1458987" y="735012"/>
                  </a:lnTo>
                  <a:lnTo>
                    <a:pt x="1461216" y="735012"/>
                  </a:lnTo>
                  <a:lnTo>
                    <a:pt x="1464083" y="735330"/>
                  </a:lnTo>
                  <a:lnTo>
                    <a:pt x="1466312" y="735648"/>
                  </a:lnTo>
                  <a:lnTo>
                    <a:pt x="1468542" y="736283"/>
                  </a:lnTo>
                  <a:lnTo>
                    <a:pt x="1471089" y="736919"/>
                  </a:lnTo>
                  <a:lnTo>
                    <a:pt x="1473319" y="738191"/>
                  </a:lnTo>
                  <a:lnTo>
                    <a:pt x="1475548" y="739462"/>
                  </a:lnTo>
                  <a:lnTo>
                    <a:pt x="1477778" y="741369"/>
                  </a:lnTo>
                  <a:lnTo>
                    <a:pt x="1720261" y="947946"/>
                  </a:lnTo>
                  <a:lnTo>
                    <a:pt x="1725967" y="950798"/>
                  </a:lnTo>
                  <a:lnTo>
                    <a:pt x="1748505" y="962222"/>
                  </a:lnTo>
                  <a:lnTo>
                    <a:pt x="1760250" y="967934"/>
                  </a:lnTo>
                  <a:lnTo>
                    <a:pt x="1771043" y="972694"/>
                  </a:lnTo>
                  <a:lnTo>
                    <a:pt x="1782153" y="976819"/>
                  </a:lnTo>
                  <a:lnTo>
                    <a:pt x="1787549" y="978723"/>
                  </a:lnTo>
                  <a:lnTo>
                    <a:pt x="1792628" y="980309"/>
                  </a:lnTo>
                  <a:lnTo>
                    <a:pt x="1797389" y="981579"/>
                  </a:lnTo>
                  <a:lnTo>
                    <a:pt x="1802468" y="982531"/>
                  </a:lnTo>
                  <a:lnTo>
                    <a:pt x="1806912" y="982848"/>
                  </a:lnTo>
                  <a:lnTo>
                    <a:pt x="1811673" y="983165"/>
                  </a:lnTo>
                  <a:lnTo>
                    <a:pt x="1814848" y="983165"/>
                  </a:lnTo>
                  <a:lnTo>
                    <a:pt x="1818974" y="982531"/>
                  </a:lnTo>
                  <a:lnTo>
                    <a:pt x="1820879" y="981896"/>
                  </a:lnTo>
                  <a:lnTo>
                    <a:pt x="1823101" y="981261"/>
                  </a:lnTo>
                  <a:lnTo>
                    <a:pt x="1825640" y="979992"/>
                  </a:lnTo>
                  <a:lnTo>
                    <a:pt x="1827862" y="977771"/>
                  </a:lnTo>
                  <a:lnTo>
                    <a:pt x="1829767" y="975867"/>
                  </a:lnTo>
                  <a:lnTo>
                    <a:pt x="1832306" y="973328"/>
                  </a:lnTo>
                  <a:lnTo>
                    <a:pt x="1834528" y="969838"/>
                  </a:lnTo>
                  <a:lnTo>
                    <a:pt x="1836433" y="965395"/>
                  </a:lnTo>
                  <a:lnTo>
                    <a:pt x="1838972" y="960953"/>
                  </a:lnTo>
                  <a:lnTo>
                    <a:pt x="1840559" y="955558"/>
                  </a:lnTo>
                  <a:lnTo>
                    <a:pt x="1842464" y="948894"/>
                  </a:lnTo>
                  <a:lnTo>
                    <a:pt x="1844369" y="941596"/>
                  </a:lnTo>
                  <a:lnTo>
                    <a:pt x="1845321" y="935884"/>
                  </a:lnTo>
                  <a:lnTo>
                    <a:pt x="1845638" y="929854"/>
                  </a:lnTo>
                  <a:lnTo>
                    <a:pt x="1845321" y="924143"/>
                  </a:lnTo>
                  <a:lnTo>
                    <a:pt x="1844686" y="918113"/>
                  </a:lnTo>
                  <a:lnTo>
                    <a:pt x="1843099" y="912401"/>
                  </a:lnTo>
                  <a:lnTo>
                    <a:pt x="1841194" y="906689"/>
                  </a:lnTo>
                  <a:lnTo>
                    <a:pt x="1839290" y="901295"/>
                  </a:lnTo>
                  <a:lnTo>
                    <a:pt x="1836433" y="895900"/>
                  </a:lnTo>
                  <a:lnTo>
                    <a:pt x="1833576" y="890188"/>
                  </a:lnTo>
                  <a:lnTo>
                    <a:pt x="1830719" y="884794"/>
                  </a:lnTo>
                  <a:lnTo>
                    <a:pt x="1823101" y="874005"/>
                  </a:lnTo>
                  <a:lnTo>
                    <a:pt x="1815483" y="863216"/>
                  </a:lnTo>
                  <a:lnTo>
                    <a:pt x="1807864" y="852744"/>
                  </a:lnTo>
                  <a:lnTo>
                    <a:pt x="1798976" y="841320"/>
                  </a:lnTo>
                  <a:lnTo>
                    <a:pt x="1794850" y="835608"/>
                  </a:lnTo>
                  <a:lnTo>
                    <a:pt x="1791041" y="829896"/>
                  </a:lnTo>
                  <a:lnTo>
                    <a:pt x="1783105" y="817520"/>
                  </a:lnTo>
                  <a:lnTo>
                    <a:pt x="1775487" y="804510"/>
                  </a:lnTo>
                  <a:lnTo>
                    <a:pt x="1772927" y="799925"/>
                  </a:lnTo>
                  <a:lnTo>
                    <a:pt x="1762353" y="789648"/>
                  </a:lnTo>
                  <a:lnTo>
                    <a:pt x="1738534" y="767435"/>
                  </a:lnTo>
                  <a:lnTo>
                    <a:pt x="1711856" y="742048"/>
                  </a:lnTo>
                  <a:lnTo>
                    <a:pt x="1682955" y="714758"/>
                  </a:lnTo>
                  <a:lnTo>
                    <a:pt x="1652148" y="686833"/>
                  </a:lnTo>
                  <a:lnTo>
                    <a:pt x="1620389" y="659225"/>
                  </a:lnTo>
                  <a:lnTo>
                    <a:pt x="1588630" y="631935"/>
                  </a:lnTo>
                  <a:lnTo>
                    <a:pt x="1573385" y="619242"/>
                  </a:lnTo>
                  <a:lnTo>
                    <a:pt x="1557823" y="606866"/>
                  </a:lnTo>
                  <a:lnTo>
                    <a:pt x="1542896" y="595125"/>
                  </a:lnTo>
                  <a:lnTo>
                    <a:pt x="1528605" y="584018"/>
                  </a:lnTo>
                  <a:lnTo>
                    <a:pt x="1514948" y="574181"/>
                  </a:lnTo>
                  <a:lnTo>
                    <a:pt x="1501609" y="564661"/>
                  </a:lnTo>
                  <a:lnTo>
                    <a:pt x="1489223" y="557045"/>
                  </a:lnTo>
                  <a:lnTo>
                    <a:pt x="1477790" y="550064"/>
                  </a:lnTo>
                  <a:lnTo>
                    <a:pt x="1466992" y="544669"/>
                  </a:lnTo>
                  <a:lnTo>
                    <a:pt x="1462228" y="542448"/>
                  </a:lnTo>
                  <a:lnTo>
                    <a:pt x="1457781" y="540544"/>
                  </a:lnTo>
                  <a:lnTo>
                    <a:pt x="1453335" y="538957"/>
                  </a:lnTo>
                  <a:lnTo>
                    <a:pt x="1449206" y="538005"/>
                  </a:lnTo>
                  <a:lnTo>
                    <a:pt x="1445713" y="537371"/>
                  </a:lnTo>
                  <a:lnTo>
                    <a:pt x="1442219" y="537371"/>
                  </a:lnTo>
                  <a:lnTo>
                    <a:pt x="1429516" y="537053"/>
                  </a:lnTo>
                  <a:lnTo>
                    <a:pt x="1417129" y="536101"/>
                  </a:lnTo>
                  <a:lnTo>
                    <a:pt x="1393310" y="533563"/>
                  </a:lnTo>
                  <a:lnTo>
                    <a:pt x="1381559" y="532928"/>
                  </a:lnTo>
                  <a:lnTo>
                    <a:pt x="1369808" y="532611"/>
                  </a:lnTo>
                  <a:lnTo>
                    <a:pt x="1363774" y="532928"/>
                  </a:lnTo>
                  <a:lnTo>
                    <a:pt x="1357740" y="533245"/>
                  </a:lnTo>
                  <a:lnTo>
                    <a:pt x="1351705" y="533880"/>
                  </a:lnTo>
                  <a:lnTo>
                    <a:pt x="1345671" y="535149"/>
                  </a:lnTo>
                  <a:lnTo>
                    <a:pt x="1339637" y="536419"/>
                  </a:lnTo>
                  <a:lnTo>
                    <a:pt x="1333920" y="538323"/>
                  </a:lnTo>
                  <a:lnTo>
                    <a:pt x="1327568" y="540227"/>
                  </a:lnTo>
                  <a:lnTo>
                    <a:pt x="1321534" y="543083"/>
                  </a:lnTo>
                  <a:lnTo>
                    <a:pt x="1315182" y="546256"/>
                  </a:lnTo>
                  <a:lnTo>
                    <a:pt x="1308830" y="549746"/>
                  </a:lnTo>
                  <a:lnTo>
                    <a:pt x="1302161" y="553872"/>
                  </a:lnTo>
                  <a:lnTo>
                    <a:pt x="1295491" y="558949"/>
                  </a:lnTo>
                  <a:lnTo>
                    <a:pt x="1288822" y="564344"/>
                  </a:lnTo>
                  <a:lnTo>
                    <a:pt x="1281517" y="570373"/>
                  </a:lnTo>
                  <a:lnTo>
                    <a:pt x="1274530" y="577037"/>
                  </a:lnTo>
                  <a:lnTo>
                    <a:pt x="1267225" y="584653"/>
                  </a:lnTo>
                  <a:lnTo>
                    <a:pt x="1259921" y="593221"/>
                  </a:lnTo>
                  <a:lnTo>
                    <a:pt x="1252616" y="602106"/>
                  </a:lnTo>
                  <a:lnTo>
                    <a:pt x="1244676" y="612260"/>
                  </a:lnTo>
                  <a:lnTo>
                    <a:pt x="1236737" y="622732"/>
                  </a:lnTo>
                  <a:lnTo>
                    <a:pt x="1232608" y="628444"/>
                  </a:lnTo>
                  <a:lnTo>
                    <a:pt x="1228162" y="633839"/>
                  </a:lnTo>
                  <a:lnTo>
                    <a:pt x="1219269" y="644628"/>
                  </a:lnTo>
                  <a:lnTo>
                    <a:pt x="1209424" y="654783"/>
                  </a:lnTo>
                  <a:lnTo>
                    <a:pt x="1199261" y="664937"/>
                  </a:lnTo>
                  <a:lnTo>
                    <a:pt x="1188145" y="674140"/>
                  </a:lnTo>
                  <a:lnTo>
                    <a:pt x="1177029" y="683342"/>
                  </a:lnTo>
                  <a:lnTo>
                    <a:pt x="1165278" y="691593"/>
                  </a:lnTo>
                  <a:lnTo>
                    <a:pt x="1153845" y="699526"/>
                  </a:lnTo>
                  <a:lnTo>
                    <a:pt x="1141776" y="706508"/>
                  </a:lnTo>
                  <a:lnTo>
                    <a:pt x="1129390" y="713171"/>
                  </a:lnTo>
                  <a:lnTo>
                    <a:pt x="1117322" y="718883"/>
                  </a:lnTo>
                  <a:lnTo>
                    <a:pt x="1105253" y="724278"/>
                  </a:lnTo>
                  <a:lnTo>
                    <a:pt x="1093184" y="728403"/>
                  </a:lnTo>
                  <a:lnTo>
                    <a:pt x="1081433" y="731894"/>
                  </a:lnTo>
                  <a:lnTo>
                    <a:pt x="1070318" y="734433"/>
                  </a:lnTo>
                  <a:lnTo>
                    <a:pt x="1064601" y="735385"/>
                  </a:lnTo>
                  <a:lnTo>
                    <a:pt x="1059202" y="736019"/>
                  </a:lnTo>
                  <a:lnTo>
                    <a:pt x="1053803" y="736654"/>
                  </a:lnTo>
                  <a:lnTo>
                    <a:pt x="1048404" y="736971"/>
                  </a:lnTo>
                  <a:lnTo>
                    <a:pt x="1043322" y="736971"/>
                  </a:lnTo>
                  <a:lnTo>
                    <a:pt x="1038558" y="736654"/>
                  </a:lnTo>
                  <a:lnTo>
                    <a:pt x="1033795" y="736019"/>
                  </a:lnTo>
                  <a:lnTo>
                    <a:pt x="1029031" y="735385"/>
                  </a:lnTo>
                  <a:lnTo>
                    <a:pt x="1024267" y="734433"/>
                  </a:lnTo>
                  <a:lnTo>
                    <a:pt x="1020138" y="732846"/>
                  </a:lnTo>
                  <a:lnTo>
                    <a:pt x="1016009" y="731259"/>
                  </a:lnTo>
                  <a:lnTo>
                    <a:pt x="1012198" y="729355"/>
                  </a:lnTo>
                  <a:lnTo>
                    <a:pt x="1008387" y="727134"/>
                  </a:lnTo>
                  <a:lnTo>
                    <a:pt x="1004894" y="724595"/>
                  </a:lnTo>
                  <a:lnTo>
                    <a:pt x="1001718" y="722057"/>
                  </a:lnTo>
                  <a:lnTo>
                    <a:pt x="998542" y="718883"/>
                  </a:lnTo>
                  <a:lnTo>
                    <a:pt x="996001" y="715710"/>
                  </a:lnTo>
                  <a:lnTo>
                    <a:pt x="993778" y="711902"/>
                  </a:lnTo>
                  <a:lnTo>
                    <a:pt x="991237" y="707777"/>
                  </a:lnTo>
                  <a:lnTo>
                    <a:pt x="989331" y="703652"/>
                  </a:lnTo>
                  <a:lnTo>
                    <a:pt x="987744" y="698892"/>
                  </a:lnTo>
                  <a:lnTo>
                    <a:pt x="986473" y="693814"/>
                  </a:lnTo>
                  <a:lnTo>
                    <a:pt x="985203" y="688420"/>
                  </a:lnTo>
                  <a:lnTo>
                    <a:pt x="984568" y="683025"/>
                  </a:lnTo>
                  <a:lnTo>
                    <a:pt x="984250" y="676678"/>
                  </a:lnTo>
                  <a:lnTo>
                    <a:pt x="984250" y="670332"/>
                  </a:lnTo>
                  <a:lnTo>
                    <a:pt x="984250" y="663668"/>
                  </a:lnTo>
                  <a:lnTo>
                    <a:pt x="984885" y="656369"/>
                  </a:lnTo>
                  <a:lnTo>
                    <a:pt x="986156" y="648753"/>
                  </a:lnTo>
                  <a:lnTo>
                    <a:pt x="987744" y="641138"/>
                  </a:lnTo>
                  <a:lnTo>
                    <a:pt x="989331" y="632887"/>
                  </a:lnTo>
                  <a:lnTo>
                    <a:pt x="991237" y="624002"/>
                  </a:lnTo>
                  <a:lnTo>
                    <a:pt x="994095" y="615116"/>
                  </a:lnTo>
                  <a:lnTo>
                    <a:pt x="996954" y="605914"/>
                  </a:lnTo>
                  <a:lnTo>
                    <a:pt x="1002035" y="594173"/>
                  </a:lnTo>
                  <a:lnTo>
                    <a:pt x="1007752" y="580845"/>
                  </a:lnTo>
                  <a:lnTo>
                    <a:pt x="1015692" y="563074"/>
                  </a:lnTo>
                  <a:lnTo>
                    <a:pt x="1025855" y="542131"/>
                  </a:lnTo>
                  <a:lnTo>
                    <a:pt x="1037606" y="518648"/>
                  </a:lnTo>
                  <a:lnTo>
                    <a:pt x="1050627" y="492944"/>
                  </a:lnTo>
                  <a:lnTo>
                    <a:pt x="1057932" y="479934"/>
                  </a:lnTo>
                  <a:lnTo>
                    <a:pt x="1065554" y="466606"/>
                  </a:lnTo>
                  <a:lnTo>
                    <a:pt x="1073176" y="452961"/>
                  </a:lnTo>
                  <a:lnTo>
                    <a:pt x="1081433" y="439316"/>
                  </a:lnTo>
                  <a:lnTo>
                    <a:pt x="1090326" y="425988"/>
                  </a:lnTo>
                  <a:lnTo>
                    <a:pt x="1098901" y="412660"/>
                  </a:lnTo>
                  <a:lnTo>
                    <a:pt x="1107794" y="399015"/>
                  </a:lnTo>
                  <a:lnTo>
                    <a:pt x="1117322" y="386321"/>
                  </a:lnTo>
                  <a:lnTo>
                    <a:pt x="1126532" y="374263"/>
                  </a:lnTo>
                  <a:lnTo>
                    <a:pt x="1136695" y="362522"/>
                  </a:lnTo>
                  <a:lnTo>
                    <a:pt x="1146223" y="351098"/>
                  </a:lnTo>
                  <a:lnTo>
                    <a:pt x="1156703" y="340626"/>
                  </a:lnTo>
                  <a:lnTo>
                    <a:pt x="1166866" y="331106"/>
                  </a:lnTo>
                  <a:lnTo>
                    <a:pt x="1177029" y="322538"/>
                  </a:lnTo>
                  <a:lnTo>
                    <a:pt x="1182428" y="318095"/>
                  </a:lnTo>
                  <a:lnTo>
                    <a:pt x="1187827" y="314287"/>
                  </a:lnTo>
                  <a:lnTo>
                    <a:pt x="1193226" y="311114"/>
                  </a:lnTo>
                  <a:lnTo>
                    <a:pt x="1197990" y="307624"/>
                  </a:lnTo>
                  <a:lnTo>
                    <a:pt x="1203389" y="304768"/>
                  </a:lnTo>
                  <a:lnTo>
                    <a:pt x="1208788" y="301912"/>
                  </a:lnTo>
                  <a:lnTo>
                    <a:pt x="1214187" y="299690"/>
                  </a:lnTo>
                  <a:lnTo>
                    <a:pt x="1219587" y="297786"/>
                  </a:lnTo>
                  <a:lnTo>
                    <a:pt x="1233878" y="293026"/>
                  </a:lnTo>
                  <a:lnTo>
                    <a:pt x="1248805" y="288584"/>
                  </a:lnTo>
                  <a:lnTo>
                    <a:pt x="1264367" y="284458"/>
                  </a:lnTo>
                  <a:lnTo>
                    <a:pt x="1279929" y="280651"/>
                  </a:lnTo>
                  <a:lnTo>
                    <a:pt x="1296126" y="276843"/>
                  </a:lnTo>
                  <a:lnTo>
                    <a:pt x="1312324" y="273352"/>
                  </a:lnTo>
                  <a:lnTo>
                    <a:pt x="1329156" y="270179"/>
                  </a:lnTo>
                  <a:lnTo>
                    <a:pt x="1345989" y="267323"/>
                  </a:lnTo>
                  <a:lnTo>
                    <a:pt x="1363456" y="264784"/>
                  </a:lnTo>
                  <a:lnTo>
                    <a:pt x="1380606" y="261928"/>
                  </a:lnTo>
                  <a:lnTo>
                    <a:pt x="1398391" y="259707"/>
                  </a:lnTo>
                  <a:lnTo>
                    <a:pt x="1402962" y="259030"/>
                  </a:lnTo>
                  <a:lnTo>
                    <a:pt x="1213954" y="208886"/>
                  </a:lnTo>
                  <a:close/>
                  <a:moveTo>
                    <a:pt x="1214906" y="157162"/>
                  </a:moveTo>
                  <a:lnTo>
                    <a:pt x="1219033" y="157479"/>
                  </a:lnTo>
                  <a:lnTo>
                    <a:pt x="1222842" y="158114"/>
                  </a:lnTo>
                  <a:lnTo>
                    <a:pt x="1555169" y="246562"/>
                  </a:lnTo>
                  <a:lnTo>
                    <a:pt x="1581643" y="245744"/>
                  </a:lnTo>
                  <a:lnTo>
                    <a:pt x="1610544" y="244792"/>
                  </a:lnTo>
                  <a:lnTo>
                    <a:pt x="1637221" y="244475"/>
                  </a:lnTo>
                  <a:lnTo>
                    <a:pt x="1661041" y="244792"/>
                  </a:lnTo>
                  <a:lnTo>
                    <a:pt x="1682002" y="245744"/>
                  </a:lnTo>
                  <a:lnTo>
                    <a:pt x="1698835" y="246379"/>
                  </a:lnTo>
                  <a:lnTo>
                    <a:pt x="1713126" y="247648"/>
                  </a:lnTo>
                  <a:lnTo>
                    <a:pt x="1727418" y="249552"/>
                  </a:lnTo>
                  <a:lnTo>
                    <a:pt x="1740757" y="252091"/>
                  </a:lnTo>
                  <a:lnTo>
                    <a:pt x="1754096" y="254947"/>
                  </a:lnTo>
                  <a:lnTo>
                    <a:pt x="1766799" y="258755"/>
                  </a:lnTo>
                  <a:lnTo>
                    <a:pt x="1779503" y="262563"/>
                  </a:lnTo>
                  <a:lnTo>
                    <a:pt x="1791572" y="267323"/>
                  </a:lnTo>
                  <a:lnTo>
                    <a:pt x="1803323" y="272400"/>
                  </a:lnTo>
                  <a:lnTo>
                    <a:pt x="1814756" y="277795"/>
                  </a:lnTo>
                  <a:lnTo>
                    <a:pt x="1826189" y="283506"/>
                  </a:lnTo>
                  <a:lnTo>
                    <a:pt x="1836988" y="289853"/>
                  </a:lnTo>
                  <a:lnTo>
                    <a:pt x="1847468" y="296834"/>
                  </a:lnTo>
                  <a:lnTo>
                    <a:pt x="1857631" y="303816"/>
                  </a:lnTo>
                  <a:lnTo>
                    <a:pt x="1867477" y="311114"/>
                  </a:lnTo>
                  <a:lnTo>
                    <a:pt x="1877322" y="318730"/>
                  </a:lnTo>
                  <a:lnTo>
                    <a:pt x="1886532" y="326981"/>
                  </a:lnTo>
                  <a:lnTo>
                    <a:pt x="1895742" y="335549"/>
                  </a:lnTo>
                  <a:lnTo>
                    <a:pt x="1904317" y="344117"/>
                  </a:lnTo>
                  <a:lnTo>
                    <a:pt x="1912575" y="352684"/>
                  </a:lnTo>
                  <a:lnTo>
                    <a:pt x="1921150" y="362204"/>
                  </a:lnTo>
                  <a:lnTo>
                    <a:pt x="1928772" y="371407"/>
                  </a:lnTo>
                  <a:lnTo>
                    <a:pt x="1936394" y="380927"/>
                  </a:lnTo>
                  <a:lnTo>
                    <a:pt x="1943699" y="390764"/>
                  </a:lnTo>
                  <a:lnTo>
                    <a:pt x="1951003" y="400601"/>
                  </a:lnTo>
                  <a:lnTo>
                    <a:pt x="1957673" y="410439"/>
                  </a:lnTo>
                  <a:lnTo>
                    <a:pt x="1964342" y="420910"/>
                  </a:lnTo>
                  <a:lnTo>
                    <a:pt x="1970694" y="431065"/>
                  </a:lnTo>
                  <a:lnTo>
                    <a:pt x="1976729" y="441537"/>
                  </a:lnTo>
                  <a:lnTo>
                    <a:pt x="1982445" y="452009"/>
                  </a:lnTo>
                  <a:lnTo>
                    <a:pt x="1988162" y="462163"/>
                  </a:lnTo>
                  <a:lnTo>
                    <a:pt x="1993561" y="472635"/>
                  </a:lnTo>
                  <a:lnTo>
                    <a:pt x="1998643" y="483424"/>
                  </a:lnTo>
                  <a:lnTo>
                    <a:pt x="2008170" y="504051"/>
                  </a:lnTo>
                  <a:lnTo>
                    <a:pt x="2017063" y="524677"/>
                  </a:lnTo>
                  <a:lnTo>
                    <a:pt x="2025003" y="544986"/>
                  </a:lnTo>
                  <a:lnTo>
                    <a:pt x="2031990" y="564661"/>
                  </a:lnTo>
                  <a:lnTo>
                    <a:pt x="2038342" y="584018"/>
                  </a:lnTo>
                  <a:lnTo>
                    <a:pt x="2044058" y="602106"/>
                  </a:lnTo>
                  <a:lnTo>
                    <a:pt x="2048505" y="619559"/>
                  </a:lnTo>
                  <a:lnTo>
                    <a:pt x="2052951" y="635426"/>
                  </a:lnTo>
                  <a:lnTo>
                    <a:pt x="2056762" y="650023"/>
                  </a:lnTo>
                  <a:lnTo>
                    <a:pt x="2059620" y="663668"/>
                  </a:lnTo>
                  <a:lnTo>
                    <a:pt x="2064067" y="685246"/>
                  </a:lnTo>
                  <a:lnTo>
                    <a:pt x="2066290" y="699209"/>
                  </a:lnTo>
                  <a:lnTo>
                    <a:pt x="2066925" y="703969"/>
                  </a:lnTo>
                  <a:lnTo>
                    <a:pt x="1845974" y="818319"/>
                  </a:lnTo>
                  <a:lnTo>
                    <a:pt x="1848495" y="821646"/>
                  </a:lnTo>
                  <a:lnTo>
                    <a:pt x="1858018" y="834339"/>
                  </a:lnTo>
                  <a:lnTo>
                    <a:pt x="1862462" y="841003"/>
                  </a:lnTo>
                  <a:lnTo>
                    <a:pt x="1867541" y="847667"/>
                  </a:lnTo>
                  <a:lnTo>
                    <a:pt x="1872303" y="854965"/>
                  </a:lnTo>
                  <a:lnTo>
                    <a:pt x="1877064" y="862264"/>
                  </a:lnTo>
                  <a:lnTo>
                    <a:pt x="1880873" y="870514"/>
                  </a:lnTo>
                  <a:lnTo>
                    <a:pt x="1885000" y="878447"/>
                  </a:lnTo>
                  <a:lnTo>
                    <a:pt x="1888174" y="886698"/>
                  </a:lnTo>
                  <a:lnTo>
                    <a:pt x="1891348" y="894948"/>
                  </a:lnTo>
                  <a:lnTo>
                    <a:pt x="1893888" y="904151"/>
                  </a:lnTo>
                  <a:lnTo>
                    <a:pt x="1895792" y="913036"/>
                  </a:lnTo>
                  <a:lnTo>
                    <a:pt x="1896427" y="917796"/>
                  </a:lnTo>
                  <a:lnTo>
                    <a:pt x="1896745" y="922556"/>
                  </a:lnTo>
                  <a:lnTo>
                    <a:pt x="1897062" y="927316"/>
                  </a:lnTo>
                  <a:lnTo>
                    <a:pt x="1897062" y="932076"/>
                  </a:lnTo>
                  <a:lnTo>
                    <a:pt x="1896745" y="937153"/>
                  </a:lnTo>
                  <a:lnTo>
                    <a:pt x="1896427" y="942230"/>
                  </a:lnTo>
                  <a:lnTo>
                    <a:pt x="1895475" y="946990"/>
                  </a:lnTo>
                  <a:lnTo>
                    <a:pt x="1894523" y="952067"/>
                  </a:lnTo>
                  <a:lnTo>
                    <a:pt x="1892935" y="958414"/>
                  </a:lnTo>
                  <a:lnTo>
                    <a:pt x="1891666" y="964443"/>
                  </a:lnTo>
                  <a:lnTo>
                    <a:pt x="1890079" y="969838"/>
                  </a:lnTo>
                  <a:lnTo>
                    <a:pt x="1887857" y="975232"/>
                  </a:lnTo>
                  <a:lnTo>
                    <a:pt x="1886269" y="980309"/>
                  </a:lnTo>
                  <a:lnTo>
                    <a:pt x="1884047" y="985069"/>
                  </a:lnTo>
                  <a:lnTo>
                    <a:pt x="1881825" y="989512"/>
                  </a:lnTo>
                  <a:lnTo>
                    <a:pt x="1879603" y="993955"/>
                  </a:lnTo>
                  <a:lnTo>
                    <a:pt x="1877381" y="997762"/>
                  </a:lnTo>
                  <a:lnTo>
                    <a:pt x="1874842" y="1001570"/>
                  </a:lnTo>
                  <a:lnTo>
                    <a:pt x="1872620" y="1004744"/>
                  </a:lnTo>
                  <a:lnTo>
                    <a:pt x="1870081" y="1008235"/>
                  </a:lnTo>
                  <a:lnTo>
                    <a:pt x="1867224" y="1011091"/>
                  </a:lnTo>
                  <a:lnTo>
                    <a:pt x="1864684" y="1013947"/>
                  </a:lnTo>
                  <a:lnTo>
                    <a:pt x="1858971" y="1019024"/>
                  </a:lnTo>
                  <a:lnTo>
                    <a:pt x="1852939" y="1022832"/>
                  </a:lnTo>
                  <a:lnTo>
                    <a:pt x="1847226" y="1026640"/>
                  </a:lnTo>
                  <a:lnTo>
                    <a:pt x="1841194" y="1029178"/>
                  </a:lnTo>
                  <a:lnTo>
                    <a:pt x="1834846" y="1031400"/>
                  </a:lnTo>
                  <a:lnTo>
                    <a:pt x="1828815" y="1032986"/>
                  </a:lnTo>
                  <a:lnTo>
                    <a:pt x="1822783" y="1033938"/>
                  </a:lnTo>
                  <a:lnTo>
                    <a:pt x="1817070" y="1034255"/>
                  </a:lnTo>
                  <a:lnTo>
                    <a:pt x="1811673" y="1034573"/>
                  </a:lnTo>
                  <a:lnTo>
                    <a:pt x="1806595" y="1034255"/>
                  </a:lnTo>
                  <a:lnTo>
                    <a:pt x="1801516" y="1033938"/>
                  </a:lnTo>
                  <a:lnTo>
                    <a:pt x="1796119" y="1033303"/>
                  </a:lnTo>
                  <a:lnTo>
                    <a:pt x="1791041" y="1032669"/>
                  </a:lnTo>
                  <a:lnTo>
                    <a:pt x="1781200" y="1030130"/>
                  </a:lnTo>
                  <a:lnTo>
                    <a:pt x="1770725" y="1027274"/>
                  </a:lnTo>
                  <a:lnTo>
                    <a:pt x="1773899" y="1034890"/>
                  </a:lnTo>
                  <a:lnTo>
                    <a:pt x="1776756" y="1042506"/>
                  </a:lnTo>
                  <a:lnTo>
                    <a:pt x="1778661" y="1050757"/>
                  </a:lnTo>
                  <a:lnTo>
                    <a:pt x="1780883" y="1058372"/>
                  </a:lnTo>
                  <a:lnTo>
                    <a:pt x="1781835" y="1066306"/>
                  </a:lnTo>
                  <a:lnTo>
                    <a:pt x="1782470" y="1074239"/>
                  </a:lnTo>
                  <a:lnTo>
                    <a:pt x="1782470" y="1081855"/>
                  </a:lnTo>
                  <a:lnTo>
                    <a:pt x="1781518" y="1090105"/>
                  </a:lnTo>
                  <a:lnTo>
                    <a:pt x="1780248" y="1096769"/>
                  </a:lnTo>
                  <a:lnTo>
                    <a:pt x="1779296" y="1099942"/>
                  </a:lnTo>
                  <a:lnTo>
                    <a:pt x="1777709" y="1103750"/>
                  </a:lnTo>
                  <a:lnTo>
                    <a:pt x="1776439" y="1107241"/>
                  </a:lnTo>
                  <a:lnTo>
                    <a:pt x="1774534" y="1111049"/>
                  </a:lnTo>
                  <a:lnTo>
                    <a:pt x="1772312" y="1115174"/>
                  </a:lnTo>
                  <a:lnTo>
                    <a:pt x="1770090" y="1118665"/>
                  </a:lnTo>
                  <a:lnTo>
                    <a:pt x="1767551" y="1122473"/>
                  </a:lnTo>
                  <a:lnTo>
                    <a:pt x="1764059" y="1125963"/>
                  </a:lnTo>
                  <a:lnTo>
                    <a:pt x="1760885" y="1129771"/>
                  </a:lnTo>
                  <a:lnTo>
                    <a:pt x="1756758" y="1133262"/>
                  </a:lnTo>
                  <a:lnTo>
                    <a:pt x="1752632" y="1137070"/>
                  </a:lnTo>
                  <a:lnTo>
                    <a:pt x="1747870" y="1140560"/>
                  </a:lnTo>
                  <a:lnTo>
                    <a:pt x="1742791" y="1143416"/>
                  </a:lnTo>
                  <a:lnTo>
                    <a:pt x="1737077" y="1146907"/>
                  </a:lnTo>
                  <a:lnTo>
                    <a:pt x="1729777" y="1150080"/>
                  </a:lnTo>
                  <a:lnTo>
                    <a:pt x="1722476" y="1152619"/>
                  </a:lnTo>
                  <a:lnTo>
                    <a:pt x="1714857" y="1155475"/>
                  </a:lnTo>
                  <a:lnTo>
                    <a:pt x="1707239" y="1157379"/>
                  </a:lnTo>
                  <a:lnTo>
                    <a:pt x="1699621" y="1158965"/>
                  </a:lnTo>
                  <a:lnTo>
                    <a:pt x="1691685" y="1160235"/>
                  </a:lnTo>
                  <a:lnTo>
                    <a:pt x="1683749" y="1160869"/>
                  </a:lnTo>
                  <a:lnTo>
                    <a:pt x="1676131" y="1161186"/>
                  </a:lnTo>
                  <a:lnTo>
                    <a:pt x="1667878" y="1160869"/>
                  </a:lnTo>
                  <a:lnTo>
                    <a:pt x="1659942" y="1160235"/>
                  </a:lnTo>
                  <a:lnTo>
                    <a:pt x="1652324" y="1158965"/>
                  </a:lnTo>
                  <a:lnTo>
                    <a:pt x="1644706" y="1157696"/>
                  </a:lnTo>
                  <a:lnTo>
                    <a:pt x="1646928" y="1163090"/>
                  </a:lnTo>
                  <a:lnTo>
                    <a:pt x="1648515" y="1168485"/>
                  </a:lnTo>
                  <a:lnTo>
                    <a:pt x="1650419" y="1173880"/>
                  </a:lnTo>
                  <a:lnTo>
                    <a:pt x="1651372" y="1179274"/>
                  </a:lnTo>
                  <a:lnTo>
                    <a:pt x="1652324" y="1184034"/>
                  </a:lnTo>
                  <a:lnTo>
                    <a:pt x="1652959" y="1189429"/>
                  </a:lnTo>
                  <a:lnTo>
                    <a:pt x="1653276" y="1194823"/>
                  </a:lnTo>
                  <a:lnTo>
                    <a:pt x="1653276" y="1199900"/>
                  </a:lnTo>
                  <a:lnTo>
                    <a:pt x="1652641" y="1204978"/>
                  </a:lnTo>
                  <a:lnTo>
                    <a:pt x="1651689" y="1209738"/>
                  </a:lnTo>
                  <a:lnTo>
                    <a:pt x="1650419" y="1214498"/>
                  </a:lnTo>
                  <a:lnTo>
                    <a:pt x="1648515" y="1219257"/>
                  </a:lnTo>
                  <a:lnTo>
                    <a:pt x="1646293" y="1223700"/>
                  </a:lnTo>
                  <a:lnTo>
                    <a:pt x="1643118" y="1228143"/>
                  </a:lnTo>
                  <a:lnTo>
                    <a:pt x="1639944" y="1232585"/>
                  </a:lnTo>
                  <a:lnTo>
                    <a:pt x="1635817" y="1236393"/>
                  </a:lnTo>
                  <a:lnTo>
                    <a:pt x="1632643" y="1239566"/>
                  </a:lnTo>
                  <a:lnTo>
                    <a:pt x="1628834" y="1242422"/>
                  </a:lnTo>
                  <a:lnTo>
                    <a:pt x="1625342" y="1245278"/>
                  </a:lnTo>
                  <a:lnTo>
                    <a:pt x="1621216" y="1247817"/>
                  </a:lnTo>
                  <a:lnTo>
                    <a:pt x="1617089" y="1250356"/>
                  </a:lnTo>
                  <a:lnTo>
                    <a:pt x="1613280" y="1252260"/>
                  </a:lnTo>
                  <a:lnTo>
                    <a:pt x="1609153" y="1254163"/>
                  </a:lnTo>
                  <a:lnTo>
                    <a:pt x="1604709" y="1255750"/>
                  </a:lnTo>
                  <a:lnTo>
                    <a:pt x="1600583" y="1257654"/>
                  </a:lnTo>
                  <a:lnTo>
                    <a:pt x="1596139" y="1258923"/>
                  </a:lnTo>
                  <a:lnTo>
                    <a:pt x="1591377" y="1259875"/>
                  </a:lnTo>
                  <a:lnTo>
                    <a:pt x="1587251" y="1260827"/>
                  </a:lnTo>
                  <a:lnTo>
                    <a:pt x="1582489" y="1261462"/>
                  </a:lnTo>
                  <a:lnTo>
                    <a:pt x="1577411" y="1261779"/>
                  </a:lnTo>
                  <a:lnTo>
                    <a:pt x="1572649" y="1262097"/>
                  </a:lnTo>
                  <a:lnTo>
                    <a:pt x="1567888" y="1262414"/>
                  </a:lnTo>
                  <a:lnTo>
                    <a:pt x="1558047" y="1261779"/>
                  </a:lnTo>
                  <a:lnTo>
                    <a:pt x="1548842" y="1260827"/>
                  </a:lnTo>
                  <a:lnTo>
                    <a:pt x="1539319" y="1259241"/>
                  </a:lnTo>
                  <a:lnTo>
                    <a:pt x="1530113" y="1257337"/>
                  </a:lnTo>
                  <a:lnTo>
                    <a:pt x="1520591" y="1254481"/>
                  </a:lnTo>
                  <a:lnTo>
                    <a:pt x="1512020" y="1251308"/>
                  </a:lnTo>
                  <a:lnTo>
                    <a:pt x="1503449" y="1247817"/>
                  </a:lnTo>
                  <a:lnTo>
                    <a:pt x="1494879" y="1244326"/>
                  </a:lnTo>
                  <a:lnTo>
                    <a:pt x="1495196" y="1249086"/>
                  </a:lnTo>
                  <a:lnTo>
                    <a:pt x="1495196" y="1253846"/>
                  </a:lnTo>
                  <a:lnTo>
                    <a:pt x="1495196" y="1258923"/>
                  </a:lnTo>
                  <a:lnTo>
                    <a:pt x="1494879" y="1264001"/>
                  </a:lnTo>
                  <a:lnTo>
                    <a:pt x="1494244" y="1268443"/>
                  </a:lnTo>
                  <a:lnTo>
                    <a:pt x="1493292" y="1273520"/>
                  </a:lnTo>
                  <a:lnTo>
                    <a:pt x="1492022" y="1278280"/>
                  </a:lnTo>
                  <a:lnTo>
                    <a:pt x="1490752" y="1283040"/>
                  </a:lnTo>
                  <a:lnTo>
                    <a:pt x="1487895" y="1289387"/>
                  </a:lnTo>
                  <a:lnTo>
                    <a:pt x="1484721" y="1295099"/>
                  </a:lnTo>
                  <a:lnTo>
                    <a:pt x="1480912" y="1300493"/>
                  </a:lnTo>
                  <a:lnTo>
                    <a:pt x="1477103" y="1305571"/>
                  </a:lnTo>
                  <a:lnTo>
                    <a:pt x="1472024" y="1310330"/>
                  </a:lnTo>
                  <a:lnTo>
                    <a:pt x="1466945" y="1314456"/>
                  </a:lnTo>
                  <a:lnTo>
                    <a:pt x="1460914" y="1317946"/>
                  </a:lnTo>
                  <a:lnTo>
                    <a:pt x="1454883" y="1321120"/>
                  </a:lnTo>
                  <a:lnTo>
                    <a:pt x="1449486" y="1323024"/>
                  </a:lnTo>
                  <a:lnTo>
                    <a:pt x="1443773" y="1324293"/>
                  </a:lnTo>
                  <a:lnTo>
                    <a:pt x="1438059" y="1325245"/>
                  </a:lnTo>
                  <a:lnTo>
                    <a:pt x="1432028" y="1325562"/>
                  </a:lnTo>
                  <a:lnTo>
                    <a:pt x="1425679" y="1325245"/>
                  </a:lnTo>
                  <a:lnTo>
                    <a:pt x="1418696" y="1324293"/>
                  </a:lnTo>
                  <a:lnTo>
                    <a:pt x="1411395" y="1323024"/>
                  </a:lnTo>
                  <a:lnTo>
                    <a:pt x="1404094" y="1321120"/>
                  </a:lnTo>
                  <a:lnTo>
                    <a:pt x="1396793" y="1318581"/>
                  </a:lnTo>
                  <a:lnTo>
                    <a:pt x="1389175" y="1315725"/>
                  </a:lnTo>
                  <a:lnTo>
                    <a:pt x="1381239" y="1312234"/>
                  </a:lnTo>
                  <a:lnTo>
                    <a:pt x="1372669" y="1308744"/>
                  </a:lnTo>
                  <a:lnTo>
                    <a:pt x="1364733" y="1304619"/>
                  </a:lnTo>
                  <a:lnTo>
                    <a:pt x="1356480" y="1299859"/>
                  </a:lnTo>
                  <a:lnTo>
                    <a:pt x="1347909" y="1295416"/>
                  </a:lnTo>
                  <a:lnTo>
                    <a:pt x="1339338" y="1290656"/>
                  </a:lnTo>
                  <a:lnTo>
                    <a:pt x="1322515" y="1279867"/>
                  </a:lnTo>
                  <a:lnTo>
                    <a:pt x="1313888" y="1274172"/>
                  </a:lnTo>
                  <a:lnTo>
                    <a:pt x="1313614" y="1274446"/>
                  </a:lnTo>
                  <a:lnTo>
                    <a:pt x="1311077" y="1277303"/>
                  </a:lnTo>
                  <a:lnTo>
                    <a:pt x="1307590" y="1280796"/>
                  </a:lnTo>
                  <a:lnTo>
                    <a:pt x="1303151" y="1284923"/>
                  </a:lnTo>
                  <a:lnTo>
                    <a:pt x="1297761" y="1289368"/>
                  </a:lnTo>
                  <a:lnTo>
                    <a:pt x="1291737" y="1293496"/>
                  </a:lnTo>
                  <a:lnTo>
                    <a:pt x="1285079" y="1297623"/>
                  </a:lnTo>
                  <a:lnTo>
                    <a:pt x="1280957" y="1299211"/>
                  </a:lnTo>
                  <a:lnTo>
                    <a:pt x="1277469" y="1301116"/>
                  </a:lnTo>
                  <a:lnTo>
                    <a:pt x="1273348" y="1302703"/>
                  </a:lnTo>
                  <a:lnTo>
                    <a:pt x="1268909" y="1303973"/>
                  </a:lnTo>
                  <a:lnTo>
                    <a:pt x="1264787" y="1305243"/>
                  </a:lnTo>
                  <a:lnTo>
                    <a:pt x="1260348" y="1305878"/>
                  </a:lnTo>
                  <a:lnTo>
                    <a:pt x="1255592" y="1306513"/>
                  </a:lnTo>
                  <a:lnTo>
                    <a:pt x="1251154" y="1306513"/>
                  </a:lnTo>
                  <a:lnTo>
                    <a:pt x="1246081" y="1306513"/>
                  </a:lnTo>
                  <a:lnTo>
                    <a:pt x="1241008" y="1306196"/>
                  </a:lnTo>
                  <a:lnTo>
                    <a:pt x="1235935" y="1305243"/>
                  </a:lnTo>
                  <a:lnTo>
                    <a:pt x="1230545" y="1303973"/>
                  </a:lnTo>
                  <a:lnTo>
                    <a:pt x="1225472" y="1302068"/>
                  </a:lnTo>
                  <a:lnTo>
                    <a:pt x="1220082" y="1299528"/>
                  </a:lnTo>
                  <a:lnTo>
                    <a:pt x="1214692" y="1296671"/>
                  </a:lnTo>
                  <a:lnTo>
                    <a:pt x="1208985" y="1293178"/>
                  </a:lnTo>
                  <a:lnTo>
                    <a:pt x="1201693" y="1287781"/>
                  </a:lnTo>
                  <a:lnTo>
                    <a:pt x="1195352" y="1283018"/>
                  </a:lnTo>
                  <a:lnTo>
                    <a:pt x="1189645" y="1277621"/>
                  </a:lnTo>
                  <a:lnTo>
                    <a:pt x="1184889" y="1272223"/>
                  </a:lnTo>
                  <a:lnTo>
                    <a:pt x="1180767" y="1266508"/>
                  </a:lnTo>
                  <a:lnTo>
                    <a:pt x="1177279" y="1261111"/>
                  </a:lnTo>
                  <a:lnTo>
                    <a:pt x="1174743" y="1255713"/>
                  </a:lnTo>
                  <a:lnTo>
                    <a:pt x="1172523" y="1250633"/>
                  </a:lnTo>
                  <a:lnTo>
                    <a:pt x="1171255" y="1245235"/>
                  </a:lnTo>
                  <a:lnTo>
                    <a:pt x="1170304" y="1239838"/>
                  </a:lnTo>
                  <a:lnTo>
                    <a:pt x="1169987" y="1234758"/>
                  </a:lnTo>
                  <a:lnTo>
                    <a:pt x="1169987" y="1229678"/>
                  </a:lnTo>
                  <a:lnTo>
                    <a:pt x="1170304" y="1224915"/>
                  </a:lnTo>
                  <a:lnTo>
                    <a:pt x="1170938" y="1219835"/>
                  </a:lnTo>
                  <a:lnTo>
                    <a:pt x="1172206" y="1215073"/>
                  </a:lnTo>
                  <a:lnTo>
                    <a:pt x="1173792" y="1210310"/>
                  </a:lnTo>
                  <a:lnTo>
                    <a:pt x="1175377" y="1206183"/>
                  </a:lnTo>
                  <a:lnTo>
                    <a:pt x="1177279" y="1201738"/>
                  </a:lnTo>
                  <a:lnTo>
                    <a:pt x="1179182" y="1197610"/>
                  </a:lnTo>
                  <a:lnTo>
                    <a:pt x="1181401" y="1193800"/>
                  </a:lnTo>
                  <a:lnTo>
                    <a:pt x="1185523" y="1186815"/>
                  </a:lnTo>
                  <a:lnTo>
                    <a:pt x="1188434" y="1183124"/>
                  </a:lnTo>
                  <a:lnTo>
                    <a:pt x="1179671" y="1178640"/>
                  </a:lnTo>
                  <a:lnTo>
                    <a:pt x="1146133" y="1161542"/>
                  </a:lnTo>
                  <a:lnTo>
                    <a:pt x="1139156" y="1169987"/>
                  </a:lnTo>
                  <a:lnTo>
                    <a:pt x="1130294" y="1180465"/>
                  </a:lnTo>
                  <a:lnTo>
                    <a:pt x="1122064" y="1189990"/>
                  </a:lnTo>
                  <a:lnTo>
                    <a:pt x="1113517" y="1198563"/>
                  </a:lnTo>
                  <a:lnTo>
                    <a:pt x="1105921" y="1206183"/>
                  </a:lnTo>
                  <a:lnTo>
                    <a:pt x="1098957" y="1212533"/>
                  </a:lnTo>
                  <a:lnTo>
                    <a:pt x="1092943" y="1217930"/>
                  </a:lnTo>
                  <a:lnTo>
                    <a:pt x="1087562" y="1221740"/>
                  </a:lnTo>
                  <a:lnTo>
                    <a:pt x="1068253" y="1234440"/>
                  </a:lnTo>
                  <a:lnTo>
                    <a:pt x="1058441" y="1240790"/>
                  </a:lnTo>
                  <a:lnTo>
                    <a:pt x="1048629" y="1246505"/>
                  </a:lnTo>
                  <a:lnTo>
                    <a:pt x="1038816" y="1251585"/>
                  </a:lnTo>
                  <a:lnTo>
                    <a:pt x="1033752" y="1253808"/>
                  </a:lnTo>
                  <a:lnTo>
                    <a:pt x="1028371" y="1256030"/>
                  </a:lnTo>
                  <a:lnTo>
                    <a:pt x="1023306" y="1257300"/>
                  </a:lnTo>
                  <a:lnTo>
                    <a:pt x="1018242" y="1258570"/>
                  </a:lnTo>
                  <a:lnTo>
                    <a:pt x="1013494" y="1259523"/>
                  </a:lnTo>
                  <a:lnTo>
                    <a:pt x="1008429" y="1260158"/>
                  </a:lnTo>
                  <a:lnTo>
                    <a:pt x="1003048" y="1260475"/>
                  </a:lnTo>
                  <a:lnTo>
                    <a:pt x="997984" y="1260158"/>
                  </a:lnTo>
                  <a:lnTo>
                    <a:pt x="992603" y="1259523"/>
                  </a:lnTo>
                  <a:lnTo>
                    <a:pt x="987855" y="1258253"/>
                  </a:lnTo>
                  <a:lnTo>
                    <a:pt x="982790" y="1256665"/>
                  </a:lnTo>
                  <a:lnTo>
                    <a:pt x="977409" y="1254443"/>
                  </a:lnTo>
                  <a:lnTo>
                    <a:pt x="972345" y="1251585"/>
                  </a:lnTo>
                  <a:lnTo>
                    <a:pt x="966964" y="1248093"/>
                  </a:lnTo>
                  <a:lnTo>
                    <a:pt x="961899" y="1244283"/>
                  </a:lnTo>
                  <a:lnTo>
                    <a:pt x="956835" y="1239520"/>
                  </a:lnTo>
                  <a:lnTo>
                    <a:pt x="951454" y="1234123"/>
                  </a:lnTo>
                  <a:lnTo>
                    <a:pt x="946389" y="1228090"/>
                  </a:lnTo>
                  <a:lnTo>
                    <a:pt x="941008" y="1221105"/>
                  </a:lnTo>
                  <a:lnTo>
                    <a:pt x="935943" y="1213485"/>
                  </a:lnTo>
                  <a:lnTo>
                    <a:pt x="930879" y="1205230"/>
                  </a:lnTo>
                  <a:lnTo>
                    <a:pt x="925498" y="1196023"/>
                  </a:lnTo>
                  <a:lnTo>
                    <a:pt x="923915" y="1192530"/>
                  </a:lnTo>
                  <a:lnTo>
                    <a:pt x="922333" y="1188720"/>
                  </a:lnTo>
                  <a:lnTo>
                    <a:pt x="921700" y="1184593"/>
                  </a:lnTo>
                  <a:lnTo>
                    <a:pt x="921067" y="1180783"/>
                  </a:lnTo>
                  <a:lnTo>
                    <a:pt x="920750" y="1176655"/>
                  </a:lnTo>
                  <a:lnTo>
                    <a:pt x="921067" y="1172845"/>
                  </a:lnTo>
                  <a:lnTo>
                    <a:pt x="921700" y="1168400"/>
                  </a:lnTo>
                  <a:lnTo>
                    <a:pt x="922333" y="1163955"/>
                  </a:lnTo>
                  <a:lnTo>
                    <a:pt x="923915" y="1159510"/>
                  </a:lnTo>
                  <a:lnTo>
                    <a:pt x="925181" y="1155065"/>
                  </a:lnTo>
                  <a:lnTo>
                    <a:pt x="926764" y="1150302"/>
                  </a:lnTo>
                  <a:lnTo>
                    <a:pt x="928980" y="1145540"/>
                  </a:lnTo>
                  <a:lnTo>
                    <a:pt x="931512" y="1140777"/>
                  </a:lnTo>
                  <a:lnTo>
                    <a:pt x="933728" y="1136015"/>
                  </a:lnTo>
                  <a:lnTo>
                    <a:pt x="939742" y="1126172"/>
                  </a:lnTo>
                  <a:lnTo>
                    <a:pt x="946389" y="1116330"/>
                  </a:lnTo>
                  <a:lnTo>
                    <a:pt x="953986" y="1106170"/>
                  </a:lnTo>
                  <a:lnTo>
                    <a:pt x="962532" y="1096010"/>
                  </a:lnTo>
                  <a:lnTo>
                    <a:pt x="971078" y="1085850"/>
                  </a:lnTo>
                  <a:lnTo>
                    <a:pt x="980258" y="1075690"/>
                  </a:lnTo>
                  <a:lnTo>
                    <a:pt x="981263" y="1074682"/>
                  </a:lnTo>
                  <a:lnTo>
                    <a:pt x="961294" y="1063855"/>
                  </a:lnTo>
                  <a:lnTo>
                    <a:pt x="958295" y="1066735"/>
                  </a:lnTo>
                  <a:lnTo>
                    <a:pt x="950387" y="1074331"/>
                  </a:lnTo>
                  <a:lnTo>
                    <a:pt x="942480" y="1081610"/>
                  </a:lnTo>
                  <a:lnTo>
                    <a:pt x="934256" y="1088889"/>
                  </a:lnTo>
                  <a:lnTo>
                    <a:pt x="926032" y="1095535"/>
                  </a:lnTo>
                  <a:lnTo>
                    <a:pt x="917808" y="1102181"/>
                  </a:lnTo>
                  <a:lnTo>
                    <a:pt x="909900" y="1108194"/>
                  </a:lnTo>
                  <a:lnTo>
                    <a:pt x="901360" y="1113890"/>
                  </a:lnTo>
                  <a:lnTo>
                    <a:pt x="893452" y="1119270"/>
                  </a:lnTo>
                  <a:lnTo>
                    <a:pt x="885545" y="1124334"/>
                  </a:lnTo>
                  <a:lnTo>
                    <a:pt x="877637" y="1128764"/>
                  </a:lnTo>
                  <a:lnTo>
                    <a:pt x="869413" y="1132562"/>
                  </a:lnTo>
                  <a:lnTo>
                    <a:pt x="861822" y="1136360"/>
                  </a:lnTo>
                  <a:lnTo>
                    <a:pt x="854546" y="1139208"/>
                  </a:lnTo>
                  <a:lnTo>
                    <a:pt x="847271" y="1141740"/>
                  </a:lnTo>
                  <a:lnTo>
                    <a:pt x="840313" y="1143322"/>
                  </a:lnTo>
                  <a:lnTo>
                    <a:pt x="833354" y="1144272"/>
                  </a:lnTo>
                  <a:lnTo>
                    <a:pt x="826712" y="1144588"/>
                  </a:lnTo>
                  <a:lnTo>
                    <a:pt x="820385" y="1144588"/>
                  </a:lnTo>
                  <a:lnTo>
                    <a:pt x="814059" y="1143955"/>
                  </a:lnTo>
                  <a:lnTo>
                    <a:pt x="808049" y="1143322"/>
                  </a:lnTo>
                  <a:lnTo>
                    <a:pt x="801723" y="1142056"/>
                  </a:lnTo>
                  <a:lnTo>
                    <a:pt x="795713" y="1140790"/>
                  </a:lnTo>
                  <a:lnTo>
                    <a:pt x="790020" y="1138575"/>
                  </a:lnTo>
                  <a:lnTo>
                    <a:pt x="784326" y="1136676"/>
                  </a:lnTo>
                  <a:lnTo>
                    <a:pt x="778633" y="1134461"/>
                  </a:lnTo>
                  <a:lnTo>
                    <a:pt x="773256" y="1131929"/>
                  </a:lnTo>
                  <a:lnTo>
                    <a:pt x="768511" y="1129081"/>
                  </a:lnTo>
                  <a:lnTo>
                    <a:pt x="763450" y="1125916"/>
                  </a:lnTo>
                  <a:lnTo>
                    <a:pt x="758706" y="1123068"/>
                  </a:lnTo>
                  <a:lnTo>
                    <a:pt x="753961" y="1119270"/>
                  </a:lnTo>
                  <a:lnTo>
                    <a:pt x="750165" y="1115789"/>
                  </a:lnTo>
                  <a:lnTo>
                    <a:pt x="746053" y="1111991"/>
                  </a:lnTo>
                  <a:lnTo>
                    <a:pt x="742890" y="1108194"/>
                  </a:lnTo>
                  <a:lnTo>
                    <a:pt x="739411" y="1103763"/>
                  </a:lnTo>
                  <a:lnTo>
                    <a:pt x="736564" y="1099332"/>
                  </a:lnTo>
                  <a:lnTo>
                    <a:pt x="734034" y="1095218"/>
                  </a:lnTo>
                  <a:lnTo>
                    <a:pt x="731820" y="1090471"/>
                  </a:lnTo>
                  <a:lnTo>
                    <a:pt x="730238" y="1085724"/>
                  </a:lnTo>
                  <a:lnTo>
                    <a:pt x="728657" y="1080660"/>
                  </a:lnTo>
                  <a:lnTo>
                    <a:pt x="727708" y="1076230"/>
                  </a:lnTo>
                  <a:lnTo>
                    <a:pt x="727391" y="1071166"/>
                  </a:lnTo>
                  <a:lnTo>
                    <a:pt x="727075" y="1065786"/>
                  </a:lnTo>
                  <a:lnTo>
                    <a:pt x="727708" y="1060722"/>
                  </a:lnTo>
                  <a:lnTo>
                    <a:pt x="728657" y="1055659"/>
                  </a:lnTo>
                  <a:lnTo>
                    <a:pt x="730238" y="1050595"/>
                  </a:lnTo>
                  <a:lnTo>
                    <a:pt x="732136" y="1045215"/>
                  </a:lnTo>
                  <a:lnTo>
                    <a:pt x="734666" y="1040152"/>
                  </a:lnTo>
                  <a:lnTo>
                    <a:pt x="737829" y="1034772"/>
                  </a:lnTo>
                  <a:lnTo>
                    <a:pt x="741309" y="1029392"/>
                  </a:lnTo>
                  <a:lnTo>
                    <a:pt x="758389" y="1006922"/>
                  </a:lnTo>
                  <a:lnTo>
                    <a:pt x="767562" y="994579"/>
                  </a:lnTo>
                  <a:lnTo>
                    <a:pt x="777368" y="981920"/>
                  </a:lnTo>
                  <a:lnTo>
                    <a:pt x="788122" y="968628"/>
                  </a:lnTo>
                  <a:lnTo>
                    <a:pt x="790242" y="966009"/>
                  </a:lnTo>
                  <a:lnTo>
                    <a:pt x="789233" y="965395"/>
                  </a:lnTo>
                  <a:lnTo>
                    <a:pt x="776219" y="957145"/>
                  </a:lnTo>
                  <a:lnTo>
                    <a:pt x="763839" y="949211"/>
                  </a:lnTo>
                  <a:lnTo>
                    <a:pt x="760189" y="946743"/>
                  </a:lnTo>
                  <a:lnTo>
                    <a:pt x="757399" y="948372"/>
                  </a:lnTo>
                  <a:lnTo>
                    <a:pt x="753277" y="949960"/>
                  </a:lnTo>
                  <a:lnTo>
                    <a:pt x="749473" y="951547"/>
                  </a:lnTo>
                  <a:lnTo>
                    <a:pt x="745351" y="952817"/>
                  </a:lnTo>
                  <a:lnTo>
                    <a:pt x="740912" y="954087"/>
                  </a:lnTo>
                  <a:lnTo>
                    <a:pt x="736473" y="955040"/>
                  </a:lnTo>
                  <a:lnTo>
                    <a:pt x="732035" y="955357"/>
                  </a:lnTo>
                  <a:lnTo>
                    <a:pt x="726962" y="955675"/>
                  </a:lnTo>
                  <a:lnTo>
                    <a:pt x="722206" y="955675"/>
                  </a:lnTo>
                  <a:lnTo>
                    <a:pt x="717450" y="955040"/>
                  </a:lnTo>
                  <a:lnTo>
                    <a:pt x="712377" y="954087"/>
                  </a:lnTo>
                  <a:lnTo>
                    <a:pt x="706987" y="952500"/>
                  </a:lnTo>
                  <a:lnTo>
                    <a:pt x="701597" y="950912"/>
                  </a:lnTo>
                  <a:lnTo>
                    <a:pt x="696207" y="948690"/>
                  </a:lnTo>
                  <a:lnTo>
                    <a:pt x="690817" y="945515"/>
                  </a:lnTo>
                  <a:lnTo>
                    <a:pt x="685427" y="942340"/>
                  </a:lnTo>
                  <a:lnTo>
                    <a:pt x="678135" y="936942"/>
                  </a:lnTo>
                  <a:lnTo>
                    <a:pt x="671477" y="931545"/>
                  </a:lnTo>
                  <a:lnTo>
                    <a:pt x="666087" y="926147"/>
                  </a:lnTo>
                  <a:lnTo>
                    <a:pt x="661014" y="920750"/>
                  </a:lnTo>
                  <a:lnTo>
                    <a:pt x="656892" y="915670"/>
                  </a:lnTo>
                  <a:lnTo>
                    <a:pt x="653721" y="910272"/>
                  </a:lnTo>
                  <a:lnTo>
                    <a:pt x="650868" y="904875"/>
                  </a:lnTo>
                  <a:lnTo>
                    <a:pt x="648966" y="899477"/>
                  </a:lnTo>
                  <a:lnTo>
                    <a:pt x="647380" y="894080"/>
                  </a:lnTo>
                  <a:lnTo>
                    <a:pt x="646746" y="889000"/>
                  </a:lnTo>
                  <a:lnTo>
                    <a:pt x="646112" y="883920"/>
                  </a:lnTo>
                  <a:lnTo>
                    <a:pt x="646112" y="878522"/>
                  </a:lnTo>
                  <a:lnTo>
                    <a:pt x="646746" y="873442"/>
                  </a:lnTo>
                  <a:lnTo>
                    <a:pt x="647380" y="868680"/>
                  </a:lnTo>
                  <a:lnTo>
                    <a:pt x="648039" y="865599"/>
                  </a:lnTo>
                  <a:lnTo>
                    <a:pt x="643850" y="862581"/>
                  </a:lnTo>
                  <a:lnTo>
                    <a:pt x="605442" y="834021"/>
                  </a:lnTo>
                  <a:lnTo>
                    <a:pt x="588300" y="821011"/>
                  </a:lnTo>
                  <a:lnTo>
                    <a:pt x="571794" y="808318"/>
                  </a:lnTo>
                  <a:lnTo>
                    <a:pt x="557192" y="796260"/>
                  </a:lnTo>
                  <a:lnTo>
                    <a:pt x="543225" y="784836"/>
                  </a:lnTo>
                  <a:lnTo>
                    <a:pt x="530846" y="774047"/>
                  </a:lnTo>
                  <a:lnTo>
                    <a:pt x="519736" y="763575"/>
                  </a:lnTo>
                  <a:lnTo>
                    <a:pt x="509578" y="753738"/>
                  </a:lnTo>
                  <a:lnTo>
                    <a:pt x="501325" y="744535"/>
                  </a:lnTo>
                  <a:lnTo>
                    <a:pt x="497516" y="739775"/>
                  </a:lnTo>
                  <a:lnTo>
                    <a:pt x="494341" y="735650"/>
                  </a:lnTo>
                  <a:lnTo>
                    <a:pt x="491484" y="731207"/>
                  </a:lnTo>
                  <a:lnTo>
                    <a:pt x="488627" y="727082"/>
                  </a:lnTo>
                  <a:lnTo>
                    <a:pt x="486405" y="723274"/>
                  </a:lnTo>
                  <a:lnTo>
                    <a:pt x="484183" y="719149"/>
                  </a:lnTo>
                  <a:lnTo>
                    <a:pt x="482596" y="715024"/>
                  </a:lnTo>
                  <a:lnTo>
                    <a:pt x="481327" y="711533"/>
                  </a:lnTo>
                  <a:lnTo>
                    <a:pt x="478152" y="699475"/>
                  </a:lnTo>
                  <a:lnTo>
                    <a:pt x="475613" y="687099"/>
                  </a:lnTo>
                  <a:lnTo>
                    <a:pt x="473391" y="675040"/>
                  </a:lnTo>
                  <a:lnTo>
                    <a:pt x="471169" y="662982"/>
                  </a:lnTo>
                  <a:lnTo>
                    <a:pt x="469899" y="650606"/>
                  </a:lnTo>
                  <a:lnTo>
                    <a:pt x="468947" y="638865"/>
                  </a:lnTo>
                  <a:lnTo>
                    <a:pt x="468312" y="626807"/>
                  </a:lnTo>
                  <a:lnTo>
                    <a:pt x="468312" y="614431"/>
                  </a:lnTo>
                  <a:lnTo>
                    <a:pt x="468629" y="602372"/>
                  </a:lnTo>
                  <a:lnTo>
                    <a:pt x="469264" y="589997"/>
                  </a:lnTo>
                  <a:lnTo>
                    <a:pt x="470217" y="577938"/>
                  </a:lnTo>
                  <a:lnTo>
                    <a:pt x="471804" y="565562"/>
                  </a:lnTo>
                  <a:lnTo>
                    <a:pt x="474026" y="553504"/>
                  </a:lnTo>
                  <a:lnTo>
                    <a:pt x="476248" y="541446"/>
                  </a:lnTo>
                  <a:lnTo>
                    <a:pt x="479422" y="529704"/>
                  </a:lnTo>
                  <a:lnTo>
                    <a:pt x="482596" y="517329"/>
                  </a:lnTo>
                  <a:lnTo>
                    <a:pt x="486405" y="505270"/>
                  </a:lnTo>
                  <a:lnTo>
                    <a:pt x="490215" y="493212"/>
                  </a:lnTo>
                  <a:lnTo>
                    <a:pt x="494976" y="481153"/>
                  </a:lnTo>
                  <a:lnTo>
                    <a:pt x="500055" y="469412"/>
                  </a:lnTo>
                  <a:lnTo>
                    <a:pt x="505451" y="457354"/>
                  </a:lnTo>
                  <a:lnTo>
                    <a:pt x="511482" y="445613"/>
                  </a:lnTo>
                  <a:lnTo>
                    <a:pt x="517831" y="433871"/>
                  </a:lnTo>
                  <a:lnTo>
                    <a:pt x="524497" y="421813"/>
                  </a:lnTo>
                  <a:lnTo>
                    <a:pt x="531480" y="410072"/>
                  </a:lnTo>
                  <a:lnTo>
                    <a:pt x="539099" y="398331"/>
                  </a:lnTo>
                  <a:lnTo>
                    <a:pt x="547035" y="386590"/>
                  </a:lnTo>
                  <a:lnTo>
                    <a:pt x="555288" y="375166"/>
                  </a:lnTo>
                  <a:lnTo>
                    <a:pt x="564176" y="363742"/>
                  </a:lnTo>
                  <a:lnTo>
                    <a:pt x="573064" y="352001"/>
                  </a:lnTo>
                  <a:lnTo>
                    <a:pt x="582904" y="340577"/>
                  </a:lnTo>
                  <a:lnTo>
                    <a:pt x="592744" y="329153"/>
                  </a:lnTo>
                  <a:lnTo>
                    <a:pt x="608298" y="312970"/>
                  </a:lnTo>
                  <a:lnTo>
                    <a:pt x="623535" y="297738"/>
                  </a:lnTo>
                  <a:lnTo>
                    <a:pt x="638454" y="282824"/>
                  </a:lnTo>
                  <a:lnTo>
                    <a:pt x="653691" y="269496"/>
                  </a:lnTo>
                  <a:lnTo>
                    <a:pt x="668293" y="256803"/>
                  </a:lnTo>
                  <a:lnTo>
                    <a:pt x="682577" y="245062"/>
                  </a:lnTo>
                  <a:lnTo>
                    <a:pt x="695909" y="234590"/>
                  </a:lnTo>
                  <a:lnTo>
                    <a:pt x="708924" y="224753"/>
                  </a:lnTo>
                  <a:lnTo>
                    <a:pt x="720668" y="216502"/>
                  </a:lnTo>
                  <a:lnTo>
                    <a:pt x="731778" y="208886"/>
                  </a:lnTo>
                  <a:lnTo>
                    <a:pt x="749872" y="196828"/>
                  </a:lnTo>
                  <a:lnTo>
                    <a:pt x="762252" y="189212"/>
                  </a:lnTo>
                  <a:lnTo>
                    <a:pt x="767013" y="186039"/>
                  </a:lnTo>
                  <a:lnTo>
                    <a:pt x="769870" y="184769"/>
                  </a:lnTo>
                  <a:lnTo>
                    <a:pt x="772727" y="183817"/>
                  </a:lnTo>
                  <a:lnTo>
                    <a:pt x="775584" y="183183"/>
                  </a:lnTo>
                  <a:lnTo>
                    <a:pt x="778441" y="182865"/>
                  </a:lnTo>
                  <a:lnTo>
                    <a:pt x="1214906" y="157162"/>
                  </a:lnTo>
                  <a:close/>
                  <a:moveTo>
                    <a:pt x="2261552" y="58737"/>
                  </a:moveTo>
                  <a:lnTo>
                    <a:pt x="2505075" y="597852"/>
                  </a:lnTo>
                  <a:lnTo>
                    <a:pt x="2166937" y="725487"/>
                  </a:lnTo>
                  <a:lnTo>
                    <a:pt x="2163762" y="705484"/>
                  </a:lnTo>
                  <a:lnTo>
                    <a:pt x="2160587" y="685799"/>
                  </a:lnTo>
                  <a:lnTo>
                    <a:pt x="2157095" y="666749"/>
                  </a:lnTo>
                  <a:lnTo>
                    <a:pt x="2153602" y="647699"/>
                  </a:lnTo>
                  <a:lnTo>
                    <a:pt x="2149475" y="629284"/>
                  </a:lnTo>
                  <a:lnTo>
                    <a:pt x="2145030" y="611504"/>
                  </a:lnTo>
                  <a:lnTo>
                    <a:pt x="2140902" y="594359"/>
                  </a:lnTo>
                  <a:lnTo>
                    <a:pt x="2136140" y="577214"/>
                  </a:lnTo>
                  <a:lnTo>
                    <a:pt x="2131060" y="560387"/>
                  </a:lnTo>
                  <a:lnTo>
                    <a:pt x="2126297" y="544512"/>
                  </a:lnTo>
                  <a:lnTo>
                    <a:pt x="2121217" y="528954"/>
                  </a:lnTo>
                  <a:lnTo>
                    <a:pt x="2115820" y="513397"/>
                  </a:lnTo>
                  <a:lnTo>
                    <a:pt x="2110105" y="498792"/>
                  </a:lnTo>
                  <a:lnTo>
                    <a:pt x="2104707" y="484187"/>
                  </a:lnTo>
                  <a:lnTo>
                    <a:pt x="2098675" y="469899"/>
                  </a:lnTo>
                  <a:lnTo>
                    <a:pt x="2092960" y="456564"/>
                  </a:lnTo>
                  <a:lnTo>
                    <a:pt x="2086927" y="443229"/>
                  </a:lnTo>
                  <a:lnTo>
                    <a:pt x="2080577" y="430212"/>
                  </a:lnTo>
                  <a:lnTo>
                    <a:pt x="2074862" y="417829"/>
                  </a:lnTo>
                  <a:lnTo>
                    <a:pt x="2068512" y="405764"/>
                  </a:lnTo>
                  <a:lnTo>
                    <a:pt x="2062162" y="394334"/>
                  </a:lnTo>
                  <a:lnTo>
                    <a:pt x="2055812" y="382904"/>
                  </a:lnTo>
                  <a:lnTo>
                    <a:pt x="2049145" y="371792"/>
                  </a:lnTo>
                  <a:lnTo>
                    <a:pt x="2042795" y="361314"/>
                  </a:lnTo>
                  <a:lnTo>
                    <a:pt x="2036127" y="350837"/>
                  </a:lnTo>
                  <a:lnTo>
                    <a:pt x="2029142" y="340994"/>
                  </a:lnTo>
                  <a:lnTo>
                    <a:pt x="2022792" y="331469"/>
                  </a:lnTo>
                  <a:lnTo>
                    <a:pt x="2016125" y="321944"/>
                  </a:lnTo>
                  <a:lnTo>
                    <a:pt x="2002790" y="304799"/>
                  </a:lnTo>
                  <a:lnTo>
                    <a:pt x="1989772" y="288607"/>
                  </a:lnTo>
                  <a:lnTo>
                    <a:pt x="1977072" y="273684"/>
                  </a:lnTo>
                  <a:lnTo>
                    <a:pt x="1964372" y="260349"/>
                  </a:lnTo>
                  <a:lnTo>
                    <a:pt x="1951990" y="247967"/>
                  </a:lnTo>
                  <a:lnTo>
                    <a:pt x="1940242" y="236537"/>
                  </a:lnTo>
                  <a:lnTo>
                    <a:pt x="1928812" y="226377"/>
                  </a:lnTo>
                  <a:lnTo>
                    <a:pt x="1918017" y="217169"/>
                  </a:lnTo>
                  <a:lnTo>
                    <a:pt x="1907857" y="209232"/>
                  </a:lnTo>
                  <a:lnTo>
                    <a:pt x="1898332" y="202247"/>
                  </a:lnTo>
                  <a:lnTo>
                    <a:pt x="1889760" y="196214"/>
                  </a:lnTo>
                  <a:lnTo>
                    <a:pt x="1882140" y="191134"/>
                  </a:lnTo>
                  <a:lnTo>
                    <a:pt x="1875472" y="187007"/>
                  </a:lnTo>
                  <a:lnTo>
                    <a:pt x="1869757" y="183514"/>
                  </a:lnTo>
                  <a:lnTo>
                    <a:pt x="1861502" y="179387"/>
                  </a:lnTo>
                  <a:lnTo>
                    <a:pt x="1858962" y="177799"/>
                  </a:lnTo>
                  <a:lnTo>
                    <a:pt x="2261552" y="58737"/>
                  </a:lnTo>
                  <a:close/>
                  <a:moveTo>
                    <a:pt x="371173" y="0"/>
                  </a:moveTo>
                  <a:lnTo>
                    <a:pt x="708025" y="151447"/>
                  </a:lnTo>
                  <a:lnTo>
                    <a:pt x="701351" y="153352"/>
                  </a:lnTo>
                  <a:lnTo>
                    <a:pt x="693089" y="155892"/>
                  </a:lnTo>
                  <a:lnTo>
                    <a:pt x="682284" y="159702"/>
                  </a:lnTo>
                  <a:lnTo>
                    <a:pt x="668937" y="165100"/>
                  </a:lnTo>
                  <a:lnTo>
                    <a:pt x="653366" y="172085"/>
                  </a:lnTo>
                  <a:lnTo>
                    <a:pt x="644468" y="176212"/>
                  </a:lnTo>
                  <a:lnTo>
                    <a:pt x="635570" y="180657"/>
                  </a:lnTo>
                  <a:lnTo>
                    <a:pt x="626354" y="186055"/>
                  </a:lnTo>
                  <a:lnTo>
                    <a:pt x="616185" y="191770"/>
                  </a:lnTo>
                  <a:lnTo>
                    <a:pt x="606016" y="198120"/>
                  </a:lnTo>
                  <a:lnTo>
                    <a:pt x="595529" y="204787"/>
                  </a:lnTo>
                  <a:lnTo>
                    <a:pt x="584724" y="212090"/>
                  </a:lnTo>
                  <a:lnTo>
                    <a:pt x="573602" y="220345"/>
                  </a:lnTo>
                  <a:lnTo>
                    <a:pt x="562479" y="228917"/>
                  </a:lnTo>
                  <a:lnTo>
                    <a:pt x="550721" y="237807"/>
                  </a:lnTo>
                  <a:lnTo>
                    <a:pt x="538963" y="247967"/>
                  </a:lnTo>
                  <a:lnTo>
                    <a:pt x="527205" y="258445"/>
                  </a:lnTo>
                  <a:lnTo>
                    <a:pt x="515129" y="269875"/>
                  </a:lnTo>
                  <a:lnTo>
                    <a:pt x="503054" y="281940"/>
                  </a:lnTo>
                  <a:lnTo>
                    <a:pt x="491296" y="294640"/>
                  </a:lnTo>
                  <a:lnTo>
                    <a:pt x="479220" y="308292"/>
                  </a:lnTo>
                  <a:lnTo>
                    <a:pt x="467462" y="322580"/>
                  </a:lnTo>
                  <a:lnTo>
                    <a:pt x="455386" y="337820"/>
                  </a:lnTo>
                  <a:lnTo>
                    <a:pt x="443628" y="353695"/>
                  </a:lnTo>
                  <a:lnTo>
                    <a:pt x="431870" y="370840"/>
                  </a:lnTo>
                  <a:lnTo>
                    <a:pt x="427421" y="378142"/>
                  </a:lnTo>
                  <a:lnTo>
                    <a:pt x="422654" y="385445"/>
                  </a:lnTo>
                  <a:lnTo>
                    <a:pt x="418205" y="392747"/>
                  </a:lnTo>
                  <a:lnTo>
                    <a:pt x="414392" y="400050"/>
                  </a:lnTo>
                  <a:lnTo>
                    <a:pt x="406447" y="415290"/>
                  </a:lnTo>
                  <a:lnTo>
                    <a:pt x="399774" y="430530"/>
                  </a:lnTo>
                  <a:lnTo>
                    <a:pt x="393418" y="446087"/>
                  </a:lnTo>
                  <a:lnTo>
                    <a:pt x="388015" y="461327"/>
                  </a:lnTo>
                  <a:lnTo>
                    <a:pt x="383249" y="476567"/>
                  </a:lnTo>
                  <a:lnTo>
                    <a:pt x="378800" y="492125"/>
                  </a:lnTo>
                  <a:lnTo>
                    <a:pt x="375304" y="507365"/>
                  </a:lnTo>
                  <a:lnTo>
                    <a:pt x="371808" y="522287"/>
                  </a:lnTo>
                  <a:lnTo>
                    <a:pt x="369266" y="537527"/>
                  </a:lnTo>
                  <a:lnTo>
                    <a:pt x="366724" y="552132"/>
                  </a:lnTo>
                  <a:lnTo>
                    <a:pt x="365135" y="566737"/>
                  </a:lnTo>
                  <a:lnTo>
                    <a:pt x="363864" y="581025"/>
                  </a:lnTo>
                  <a:lnTo>
                    <a:pt x="362910" y="594995"/>
                  </a:lnTo>
                  <a:lnTo>
                    <a:pt x="362275" y="608330"/>
                  </a:lnTo>
                  <a:lnTo>
                    <a:pt x="361322" y="621347"/>
                  </a:lnTo>
                  <a:lnTo>
                    <a:pt x="361322" y="633730"/>
                  </a:lnTo>
                  <a:lnTo>
                    <a:pt x="361322" y="645795"/>
                  </a:lnTo>
                  <a:lnTo>
                    <a:pt x="361957" y="656907"/>
                  </a:lnTo>
                  <a:lnTo>
                    <a:pt x="363228" y="678180"/>
                  </a:lnTo>
                  <a:lnTo>
                    <a:pt x="364499" y="695642"/>
                  </a:lnTo>
                  <a:lnTo>
                    <a:pt x="366088" y="710247"/>
                  </a:lnTo>
                  <a:lnTo>
                    <a:pt x="367359" y="721042"/>
                  </a:lnTo>
                  <a:lnTo>
                    <a:pt x="369266" y="730250"/>
                  </a:lnTo>
                  <a:lnTo>
                    <a:pt x="0" y="553720"/>
                  </a:lnTo>
                  <a:lnTo>
                    <a:pt x="371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0988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5.55112E-17 3.7037E-7 L 0.40469 -0.01019 " pathEditMode="relative" rAng="0" ptsTypes="AA">
                                          <p:cBhvr>
                                            <p:cTn id="24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234" y="-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accel="50000" decel="5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5.55112E-17 4.07407E-6 L 0.40898 -0.0007 " pathEditMode="relative" rAng="0" ptsTypes="AA">
                                          <p:cBhvr>
                                            <p:cTn id="26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443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22" presetClass="exit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8" dur="1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1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4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8" dur="75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75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 tmFilter="0,0; .5, 1; 1, 1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875"/>
                                </p:stCondLst>
                                <p:childTnLst>
                                  <p:par>
                                    <p:cTn id="50" presetID="2" presetClass="entr" presetSubtype="2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5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nodeType="withEffect" p14:presetBounceEnd="3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5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5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nodeType="withEffect" p14:presetBounceEnd="3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6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6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nodeType="withEffect" p14:presetBounceEnd="3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6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6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nodeType="withEffect" p14:presetBounceEnd="3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6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6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3" grpId="0"/>
          <p:bldP spid="34" grpId="0" animBg="1"/>
          <p:bldP spid="35" grpId="0" animBg="1"/>
          <p:bldP spid="35" grpId="1" animBg="1"/>
          <p:bldP spid="36" grpId="0"/>
          <p:bldP spid="37" grpId="0" animBg="1"/>
          <p:bldP spid="37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5.55112E-17 3.7037E-7 L 0.40469 -0.01019 " pathEditMode="relative" rAng="0" ptsTypes="AA">
                                          <p:cBhvr>
                                            <p:cTn id="24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234" y="-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accel="50000" decel="5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5.55112E-17 4.07407E-6 L 0.40898 -0.0007 " pathEditMode="relative" rAng="0" ptsTypes="AA">
                                          <p:cBhvr>
                                            <p:cTn id="26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443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22" presetClass="exit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8" dur="1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1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4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8" dur="75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75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 tmFilter="0,0; .5, 1; 1, 1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875"/>
                                </p:stCondLst>
                                <p:childTnLst>
                                  <p:par>
                                    <p:cTn id="5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3" grpId="0"/>
          <p:bldP spid="34" grpId="0" animBg="1"/>
          <p:bldP spid="35" grpId="0" animBg="1"/>
          <p:bldP spid="35" grpId="1" animBg="1"/>
          <p:bldP spid="36" grpId="0"/>
          <p:bldP spid="37" grpId="0" animBg="1"/>
          <p:bldP spid="37" grpId="1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4220709" y="828860"/>
            <a:ext cx="3713923" cy="3713924"/>
          </a:xfrm>
          <a:prstGeom prst="ellipse">
            <a:avLst/>
          </a:prstGeom>
          <a:noFill/>
          <a:ln w="88900">
            <a:solidFill>
              <a:schemeClr val="accent1"/>
            </a:solidFill>
          </a:ln>
          <a:effectLst>
            <a:innerShdw blurRad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24315" y="1229193"/>
            <a:ext cx="2909984" cy="2909985"/>
            <a:chOff x="4624315" y="1229193"/>
            <a:chExt cx="2909984" cy="2909985"/>
          </a:xfrm>
        </p:grpSpPr>
        <p:grpSp>
          <p:nvGrpSpPr>
            <p:cNvPr id="3" name="组合 2"/>
            <p:cNvGrpSpPr/>
            <p:nvPr/>
          </p:nvGrpSpPr>
          <p:grpSpPr>
            <a:xfrm>
              <a:off x="4624315" y="1229193"/>
              <a:ext cx="2909984" cy="2909985"/>
              <a:chOff x="4403090" y="1494664"/>
              <a:chExt cx="2909984" cy="2909985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4744085" y="1903276"/>
                <a:ext cx="2450746" cy="2450747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77800" dist="139700" dir="2700000" algn="tl" rotWithShape="0">
                  <a:srgbClr val="49494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4403090" y="1494664"/>
                <a:ext cx="2909984" cy="2909985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889000" dist="381000" dir="2700000">
                  <a:srgbClr val="5F6D6C">
                    <a:alpha val="4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5420278" y="1894570"/>
              <a:ext cx="1314784" cy="156966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9600" dirty="0">
                  <a:solidFill>
                    <a:schemeClr val="accent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rPr>
                <a:t>01</a:t>
              </a:r>
              <a:endParaRPr lang="en-US" altLang="zh-CN" sz="8000" dirty="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8" name="TextBox 17"/>
          <p:cNvSpPr txBox="1"/>
          <p:nvPr/>
        </p:nvSpPr>
        <p:spPr>
          <a:xfrm>
            <a:off x="3807301" y="4980466"/>
            <a:ext cx="45407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2331789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295467" y="2734250"/>
            <a:ext cx="1897933" cy="1897933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006407" y="1842101"/>
            <a:ext cx="3795144" cy="37951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576054" y="1880761"/>
            <a:ext cx="831871" cy="83187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333" b="1">
                <a:solidFill>
                  <a:srgbClr val="C0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333" b="1" dirty="0">
                  <a:solidFill>
                    <a:schemeClr val="accent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333" b="1" dirty="0">
                <a:solidFill>
                  <a:schemeClr val="accen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302785" y="3267281"/>
            <a:ext cx="831871" cy="83187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333" b="1">
                <a:solidFill>
                  <a:srgbClr val="C0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333" b="1" dirty="0">
                  <a:solidFill>
                    <a:schemeClr val="accent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333" b="1" dirty="0">
                <a:solidFill>
                  <a:schemeClr val="accen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576054" y="4722545"/>
            <a:ext cx="831871" cy="83187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333" b="1">
                <a:solidFill>
                  <a:srgbClr val="C0000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333" b="1" dirty="0">
                  <a:solidFill>
                    <a:schemeClr val="accent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333" b="1" dirty="0">
                <a:solidFill>
                  <a:schemeClr val="accen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TextBox 15"/>
          <p:cNvSpPr txBox="1"/>
          <p:nvPr/>
        </p:nvSpPr>
        <p:spPr>
          <a:xfrm>
            <a:off x="1955892" y="3280337"/>
            <a:ext cx="577081" cy="4104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667" b="1" dirty="0" smtClean="0">
                <a:solidFill>
                  <a:schemeClr val="bg1"/>
                </a:solidFill>
                <a:latin typeface="+mj-ea"/>
                <a:ea typeface="+mj-ea"/>
              </a:rPr>
              <a:t>XXX</a:t>
            </a:r>
            <a:endParaRPr lang="zh-CN" altLang="en-US" sz="2667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TextBox 16"/>
          <p:cNvSpPr txBox="1"/>
          <p:nvPr/>
        </p:nvSpPr>
        <p:spPr>
          <a:xfrm>
            <a:off x="7770395" y="1918423"/>
            <a:ext cx="2934117" cy="6324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9" name="TextBox 17"/>
          <p:cNvSpPr txBox="1"/>
          <p:nvPr/>
        </p:nvSpPr>
        <p:spPr>
          <a:xfrm>
            <a:off x="8346459" y="3305180"/>
            <a:ext cx="2934117" cy="6324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0" name="TextBox 18"/>
          <p:cNvSpPr txBox="1"/>
          <p:nvPr/>
        </p:nvSpPr>
        <p:spPr>
          <a:xfrm>
            <a:off x="7699254" y="4790932"/>
            <a:ext cx="2934117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4655839" y="2759234"/>
            <a:ext cx="2336148" cy="7032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2" name="Half Frame 12"/>
          <p:cNvSpPr/>
          <p:nvPr/>
        </p:nvSpPr>
        <p:spPr>
          <a:xfrm rot="8097294">
            <a:off x="3238279" y="3426036"/>
            <a:ext cx="480224" cy="527731"/>
          </a:xfrm>
          <a:prstGeom prst="halfFrame">
            <a:avLst/>
          </a:prstGeom>
          <a:solidFill>
            <a:schemeClr val="accent1">
              <a:lumMod val="100000"/>
            </a:schemeClr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3" name="Text Box 4">
            <a:extLst>
              <a:ext uri="{FF2B5EF4-FFF2-40B4-BE49-F238E27FC236}">
                <a16:creationId xmlns:a16="http://schemas.microsoft.com/office/drawing/2014/main" id="{BF1807C5-EA57-4313-89DF-8F644F4A48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1" y="384176"/>
            <a:ext cx="4602542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24" name="Text Box 5">
            <a:extLst>
              <a:ext uri="{FF2B5EF4-FFF2-40B4-BE49-F238E27FC236}">
                <a16:creationId xmlns:a16="http://schemas.microsoft.com/office/drawing/2014/main" id="{1D116409-B5A7-47F8-981A-3433D2411E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5" y="771526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3628576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2000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4" accel="42000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" presetClass="entr" presetSubtype="3" accel="52000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2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5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6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accel="52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9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0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5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5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5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5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7" grpId="0"/>
          <p:bldP spid="18" grpId="0"/>
          <p:bldP spid="19" grpId="0"/>
          <p:bldP spid="20" grpId="0"/>
          <p:bldP spid="21" grpId="0"/>
          <p:bldP spid="23" grpId="0"/>
          <p:bldP spid="2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4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7" grpId="0"/>
          <p:bldP spid="18" grpId="0"/>
          <p:bldP spid="19" grpId="0"/>
          <p:bldP spid="20" grpId="0"/>
          <p:bldP spid="21" grpId="0"/>
          <p:bldP spid="23" grpId="0"/>
          <p:bldP spid="24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15875" y="1558812"/>
            <a:ext cx="1460314" cy="1460842"/>
            <a:chOff x="2127615" y="1872580"/>
            <a:chExt cx="1686798" cy="1687408"/>
          </a:xfrm>
        </p:grpSpPr>
        <p:grpSp>
          <p:nvGrpSpPr>
            <p:cNvPr id="6" name="组合 5"/>
            <p:cNvGrpSpPr/>
            <p:nvPr/>
          </p:nvGrpSpPr>
          <p:grpSpPr>
            <a:xfrm>
              <a:off x="2127615" y="1872580"/>
              <a:ext cx="1686798" cy="1687408"/>
              <a:chOff x="4345444" y="2542859"/>
              <a:chExt cx="1810550" cy="181120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9" name="同心圆 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32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32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" name="椭圆 7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32">
                  <a:cs typeface="+mn-ea"/>
                  <a:sym typeface="+mn-lt"/>
                </a:endParaRPr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2656089" y="2395063"/>
              <a:ext cx="584048" cy="589248"/>
              <a:chOff x="2885248" y="1508265"/>
              <a:chExt cx="391152" cy="394635"/>
            </a:xfrm>
          </p:grpSpPr>
          <p:sp>
            <p:nvSpPr>
              <p:cNvPr id="74" name="Freeform 42"/>
              <p:cNvSpPr>
                <a:spLocks noEditPoints="1" noChangeArrowheads="1"/>
              </p:cNvSpPr>
              <p:nvPr/>
            </p:nvSpPr>
            <p:spPr bwMode="auto">
              <a:xfrm>
                <a:off x="2885248" y="1508265"/>
                <a:ext cx="391152" cy="394635"/>
              </a:xfrm>
              <a:custGeom>
                <a:avLst/>
                <a:gdLst>
                  <a:gd name="T0" fmla="*/ 199251 w 121"/>
                  <a:gd name="T1" fmla="*/ 0 h 121"/>
                  <a:gd name="T2" fmla="*/ 0 w 121"/>
                  <a:gd name="T3" fmla="*/ 203829 h 121"/>
                  <a:gd name="T4" fmla="*/ 199251 w 121"/>
                  <a:gd name="T5" fmla="*/ 404317 h 121"/>
                  <a:gd name="T6" fmla="*/ 401822 w 121"/>
                  <a:gd name="T7" fmla="*/ 203829 h 121"/>
                  <a:gd name="T8" fmla="*/ 199251 w 121"/>
                  <a:gd name="T9" fmla="*/ 0 h 121"/>
                  <a:gd name="T10" fmla="*/ 199251 w 121"/>
                  <a:gd name="T11" fmla="*/ 370902 h 121"/>
                  <a:gd name="T12" fmla="*/ 33208 w 121"/>
                  <a:gd name="T13" fmla="*/ 203829 h 121"/>
                  <a:gd name="T14" fmla="*/ 199251 w 121"/>
                  <a:gd name="T15" fmla="*/ 33415 h 121"/>
                  <a:gd name="T16" fmla="*/ 368614 w 121"/>
                  <a:gd name="T17" fmla="*/ 203829 h 121"/>
                  <a:gd name="T18" fmla="*/ 199251 w 121"/>
                  <a:gd name="T19" fmla="*/ 370902 h 12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1"/>
                  <a:gd name="T31" fmla="*/ 0 h 121"/>
                  <a:gd name="T32" fmla="*/ 121 w 121"/>
                  <a:gd name="T33" fmla="*/ 121 h 12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1" h="121">
                    <a:moveTo>
                      <a:pt x="60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4"/>
                      <a:pt x="27" y="121"/>
                      <a:pt x="60" y="121"/>
                    </a:cubicBezTo>
                    <a:cubicBezTo>
                      <a:pt x="94" y="121"/>
                      <a:pt x="121" y="94"/>
                      <a:pt x="121" y="61"/>
                    </a:cubicBezTo>
                    <a:cubicBezTo>
                      <a:pt x="121" y="27"/>
                      <a:pt x="94" y="0"/>
                      <a:pt x="60" y="0"/>
                    </a:cubicBezTo>
                    <a:close/>
                    <a:moveTo>
                      <a:pt x="60" y="111"/>
                    </a:moveTo>
                    <a:cubicBezTo>
                      <a:pt x="32" y="111"/>
                      <a:pt x="10" y="89"/>
                      <a:pt x="10" y="61"/>
                    </a:cubicBezTo>
                    <a:cubicBezTo>
                      <a:pt x="10" y="33"/>
                      <a:pt x="32" y="10"/>
                      <a:pt x="60" y="10"/>
                    </a:cubicBezTo>
                    <a:cubicBezTo>
                      <a:pt x="88" y="10"/>
                      <a:pt x="111" y="33"/>
                      <a:pt x="111" y="61"/>
                    </a:cubicBezTo>
                    <a:cubicBezTo>
                      <a:pt x="111" y="89"/>
                      <a:pt x="88" y="111"/>
                      <a:pt x="60" y="1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Freeform 43"/>
              <p:cNvSpPr>
                <a:spLocks noChangeArrowheads="1"/>
              </p:cNvSpPr>
              <p:nvPr/>
            </p:nvSpPr>
            <p:spPr bwMode="auto">
              <a:xfrm>
                <a:off x="2989718" y="1603270"/>
                <a:ext cx="136053" cy="194881"/>
              </a:xfrm>
              <a:custGeom>
                <a:avLst/>
                <a:gdLst>
                  <a:gd name="T0" fmla="*/ 139764 w 42"/>
                  <a:gd name="T1" fmla="*/ 199662 h 60"/>
                  <a:gd name="T2" fmla="*/ 139764 w 42"/>
                  <a:gd name="T3" fmla="*/ 0 h 60"/>
                  <a:gd name="T4" fmla="*/ 0 w 42"/>
                  <a:gd name="T5" fmla="*/ 139763 h 60"/>
                  <a:gd name="T6" fmla="*/ 139764 w 42"/>
                  <a:gd name="T7" fmla="*/ 199662 h 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"/>
                  <a:gd name="T13" fmla="*/ 0 h 60"/>
                  <a:gd name="T14" fmla="*/ 42 w 42"/>
                  <a:gd name="T15" fmla="*/ 60 h 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" h="60">
                    <a:moveTo>
                      <a:pt x="42" y="6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9" y="42"/>
                      <a:pt x="42" y="60"/>
                      <a:pt x="42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313785" y="1558812"/>
            <a:ext cx="1460314" cy="1460842"/>
            <a:chOff x="4781914" y="1872580"/>
            <a:chExt cx="1686798" cy="1687408"/>
          </a:xfrm>
        </p:grpSpPr>
        <p:grpSp>
          <p:nvGrpSpPr>
            <p:cNvPr id="14" name="组合 13"/>
            <p:cNvGrpSpPr/>
            <p:nvPr/>
          </p:nvGrpSpPr>
          <p:grpSpPr>
            <a:xfrm>
              <a:off x="4781914" y="1872580"/>
              <a:ext cx="1686798" cy="1687408"/>
              <a:chOff x="4345444" y="2542859"/>
              <a:chExt cx="1810550" cy="1811205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7" name="同心圆 16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32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32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6" name="椭圆 15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32">
                  <a:cs typeface="+mn-ea"/>
                  <a:sym typeface="+mn-lt"/>
                </a:endParaRPr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5335816" y="2401324"/>
              <a:ext cx="711677" cy="620265"/>
              <a:chOff x="5263769" y="1554660"/>
              <a:chExt cx="379547" cy="330796"/>
            </a:xfrm>
          </p:grpSpPr>
          <p:sp>
            <p:nvSpPr>
              <p:cNvPr id="77" name="Freeform 110"/>
              <p:cNvSpPr>
                <a:spLocks noChangeArrowheads="1"/>
              </p:cNvSpPr>
              <p:nvPr/>
            </p:nvSpPr>
            <p:spPr bwMode="auto">
              <a:xfrm>
                <a:off x="5516800" y="1654385"/>
                <a:ext cx="99754" cy="99726"/>
              </a:xfrm>
              <a:custGeom>
                <a:avLst/>
                <a:gdLst>
                  <a:gd name="T0" fmla="*/ 0 w 41"/>
                  <a:gd name="T1" fmla="*/ 97336 h 41"/>
                  <a:gd name="T2" fmla="*/ 7487 w 41"/>
                  <a:gd name="T3" fmla="*/ 102328 h 41"/>
                  <a:gd name="T4" fmla="*/ 102328 w 41"/>
                  <a:gd name="T5" fmla="*/ 7487 h 41"/>
                  <a:gd name="T6" fmla="*/ 97336 w 41"/>
                  <a:gd name="T7" fmla="*/ 0 h 41"/>
                  <a:gd name="T8" fmla="*/ 0 w 41"/>
                  <a:gd name="T9" fmla="*/ 97336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1"/>
                  <a:gd name="T17" fmla="*/ 41 w 41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1">
                    <a:moveTo>
                      <a:pt x="0" y="39"/>
                    </a:moveTo>
                    <a:lnTo>
                      <a:pt x="3" y="41"/>
                    </a:lnTo>
                    <a:lnTo>
                      <a:pt x="41" y="3"/>
                    </a:lnTo>
                    <a:lnTo>
                      <a:pt x="39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Freeform 111"/>
              <p:cNvSpPr>
                <a:spLocks noChangeArrowheads="1"/>
              </p:cNvSpPr>
              <p:nvPr/>
            </p:nvSpPr>
            <p:spPr bwMode="auto">
              <a:xfrm>
                <a:off x="5494902" y="1627629"/>
                <a:ext cx="107051" cy="111887"/>
              </a:xfrm>
              <a:custGeom>
                <a:avLst/>
                <a:gdLst>
                  <a:gd name="T0" fmla="*/ 92344 w 44"/>
                  <a:gd name="T1" fmla="*/ 0 h 46"/>
                  <a:gd name="T2" fmla="*/ 0 w 44"/>
                  <a:gd name="T3" fmla="*/ 97336 h 46"/>
                  <a:gd name="T4" fmla="*/ 14975 w 44"/>
                  <a:gd name="T5" fmla="*/ 114806 h 46"/>
                  <a:gd name="T6" fmla="*/ 109814 w 44"/>
                  <a:gd name="T7" fmla="*/ 19966 h 46"/>
                  <a:gd name="T8" fmla="*/ 92344 w 44"/>
                  <a:gd name="T9" fmla="*/ 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46"/>
                  <a:gd name="T17" fmla="*/ 44 w 44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46">
                    <a:moveTo>
                      <a:pt x="37" y="0"/>
                    </a:moveTo>
                    <a:lnTo>
                      <a:pt x="0" y="39"/>
                    </a:lnTo>
                    <a:lnTo>
                      <a:pt x="6" y="46"/>
                    </a:lnTo>
                    <a:lnTo>
                      <a:pt x="44" y="8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Freeform 112"/>
              <p:cNvSpPr>
                <a:spLocks noChangeArrowheads="1"/>
              </p:cNvSpPr>
              <p:nvPr/>
            </p:nvSpPr>
            <p:spPr bwMode="auto">
              <a:xfrm>
                <a:off x="5475438" y="1613035"/>
                <a:ext cx="102186" cy="102158"/>
              </a:xfrm>
              <a:custGeom>
                <a:avLst/>
                <a:gdLst>
                  <a:gd name="T0" fmla="*/ 0 w 42"/>
                  <a:gd name="T1" fmla="*/ 94840 h 42"/>
                  <a:gd name="T2" fmla="*/ 9983 w 42"/>
                  <a:gd name="T3" fmla="*/ 104823 h 42"/>
                  <a:gd name="T4" fmla="*/ 104823 w 42"/>
                  <a:gd name="T5" fmla="*/ 9983 h 42"/>
                  <a:gd name="T6" fmla="*/ 94840 w 42"/>
                  <a:gd name="T7" fmla="*/ 0 h 42"/>
                  <a:gd name="T8" fmla="*/ 0 w 42"/>
                  <a:gd name="T9" fmla="*/ 9484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0" y="38"/>
                    </a:moveTo>
                    <a:lnTo>
                      <a:pt x="4" y="42"/>
                    </a:lnTo>
                    <a:lnTo>
                      <a:pt x="42" y="4"/>
                    </a:lnTo>
                    <a:lnTo>
                      <a:pt x="38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Freeform 113"/>
              <p:cNvSpPr>
                <a:spLocks noChangeArrowheads="1"/>
              </p:cNvSpPr>
              <p:nvPr/>
            </p:nvSpPr>
            <p:spPr bwMode="auto">
              <a:xfrm>
                <a:off x="5448676" y="1712761"/>
                <a:ext cx="68124" cy="68105"/>
              </a:xfrm>
              <a:custGeom>
                <a:avLst/>
                <a:gdLst>
                  <a:gd name="T0" fmla="*/ 69882 w 28"/>
                  <a:gd name="T1" fmla="*/ 49916 h 28"/>
                  <a:gd name="T2" fmla="*/ 19966 w 28"/>
                  <a:gd name="T3" fmla="*/ 0 h 28"/>
                  <a:gd name="T4" fmla="*/ 0 w 28"/>
                  <a:gd name="T5" fmla="*/ 49916 h 28"/>
                  <a:gd name="T6" fmla="*/ 22462 w 28"/>
                  <a:gd name="T7" fmla="*/ 69882 h 28"/>
                  <a:gd name="T8" fmla="*/ 69882 w 28"/>
                  <a:gd name="T9" fmla="*/ 49916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8"/>
                  <a:gd name="T17" fmla="*/ 28 w 28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8">
                    <a:moveTo>
                      <a:pt x="28" y="20"/>
                    </a:moveTo>
                    <a:lnTo>
                      <a:pt x="8" y="0"/>
                    </a:lnTo>
                    <a:lnTo>
                      <a:pt x="0" y="20"/>
                    </a:lnTo>
                    <a:lnTo>
                      <a:pt x="9" y="28"/>
                    </a:lnTo>
                    <a:lnTo>
                      <a:pt x="28" y="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" name="Freeform 114"/>
              <p:cNvSpPr>
                <a:spLocks noChangeArrowheads="1"/>
              </p:cNvSpPr>
              <p:nvPr/>
            </p:nvSpPr>
            <p:spPr bwMode="auto">
              <a:xfrm>
                <a:off x="5431645" y="1768704"/>
                <a:ext cx="34062" cy="31621"/>
              </a:xfrm>
              <a:custGeom>
                <a:avLst/>
                <a:gdLst>
                  <a:gd name="T0" fmla="*/ 0 w 14"/>
                  <a:gd name="T1" fmla="*/ 32446 h 13"/>
                  <a:gd name="T2" fmla="*/ 34941 w 14"/>
                  <a:gd name="T3" fmla="*/ 14975 h 13"/>
                  <a:gd name="T4" fmla="*/ 14975 w 14"/>
                  <a:gd name="T5" fmla="*/ 0 h 13"/>
                  <a:gd name="T6" fmla="*/ 0 w 14"/>
                  <a:gd name="T7" fmla="*/ 32446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13"/>
                  <a:gd name="T14" fmla="*/ 14 w 1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13">
                    <a:moveTo>
                      <a:pt x="0" y="13"/>
                    </a:moveTo>
                    <a:lnTo>
                      <a:pt x="14" y="6"/>
                    </a:lnTo>
                    <a:lnTo>
                      <a:pt x="6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" name="Freeform 115"/>
              <p:cNvSpPr>
                <a:spLocks noChangeArrowheads="1"/>
              </p:cNvSpPr>
              <p:nvPr/>
            </p:nvSpPr>
            <p:spPr bwMode="auto">
              <a:xfrm>
                <a:off x="5575192" y="1588713"/>
                <a:ext cx="68124" cy="68105"/>
              </a:xfrm>
              <a:custGeom>
                <a:avLst/>
                <a:gdLst>
                  <a:gd name="T0" fmla="*/ 17471 w 28"/>
                  <a:gd name="T1" fmla="*/ 0 h 28"/>
                  <a:gd name="T2" fmla="*/ 0 w 28"/>
                  <a:gd name="T3" fmla="*/ 19966 h 28"/>
                  <a:gd name="T4" fmla="*/ 49916 w 28"/>
                  <a:gd name="T5" fmla="*/ 69882 h 28"/>
                  <a:gd name="T6" fmla="*/ 69882 w 28"/>
                  <a:gd name="T7" fmla="*/ 49916 h 28"/>
                  <a:gd name="T8" fmla="*/ 17471 w 28"/>
                  <a:gd name="T9" fmla="*/ 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8"/>
                  <a:gd name="T17" fmla="*/ 28 w 28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8">
                    <a:moveTo>
                      <a:pt x="7" y="0"/>
                    </a:moveTo>
                    <a:lnTo>
                      <a:pt x="0" y="8"/>
                    </a:lnTo>
                    <a:lnTo>
                      <a:pt x="20" y="28"/>
                    </a:lnTo>
                    <a:lnTo>
                      <a:pt x="28" y="2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Freeform 116"/>
              <p:cNvSpPr>
                <a:spLocks noChangeArrowheads="1"/>
              </p:cNvSpPr>
              <p:nvPr/>
            </p:nvSpPr>
            <p:spPr bwMode="auto">
              <a:xfrm>
                <a:off x="5263769" y="1554660"/>
                <a:ext cx="272495" cy="330796"/>
              </a:xfrm>
              <a:custGeom>
                <a:avLst/>
                <a:gdLst>
                  <a:gd name="T0" fmla="*/ 259561 w 112"/>
                  <a:gd name="T1" fmla="*/ 252074 h 136"/>
                  <a:gd name="T2" fmla="*/ 207149 w 112"/>
                  <a:gd name="T3" fmla="*/ 252074 h 136"/>
                  <a:gd name="T4" fmla="*/ 207149 w 112"/>
                  <a:gd name="T5" fmla="*/ 321956 h 136"/>
                  <a:gd name="T6" fmla="*/ 17470 w 112"/>
                  <a:gd name="T7" fmla="*/ 321956 h 136"/>
                  <a:gd name="T8" fmla="*/ 17470 w 112"/>
                  <a:gd name="T9" fmla="*/ 79865 h 136"/>
                  <a:gd name="T10" fmla="*/ 259561 w 112"/>
                  <a:gd name="T11" fmla="*/ 79865 h 136"/>
                  <a:gd name="T12" fmla="*/ 259561 w 112"/>
                  <a:gd name="T13" fmla="*/ 99831 h 136"/>
                  <a:gd name="T14" fmla="*/ 279527 w 112"/>
                  <a:gd name="T15" fmla="*/ 79865 h 136"/>
                  <a:gd name="T16" fmla="*/ 279527 w 112"/>
                  <a:gd name="T17" fmla="*/ 14975 h 136"/>
                  <a:gd name="T18" fmla="*/ 242090 w 112"/>
                  <a:gd name="T19" fmla="*/ 14975 h 136"/>
                  <a:gd name="T20" fmla="*/ 242090 w 112"/>
                  <a:gd name="T21" fmla="*/ 49916 h 136"/>
                  <a:gd name="T22" fmla="*/ 237099 w 112"/>
                  <a:gd name="T23" fmla="*/ 49916 h 136"/>
                  <a:gd name="T24" fmla="*/ 237099 w 112"/>
                  <a:gd name="T25" fmla="*/ 0 h 136"/>
                  <a:gd name="T26" fmla="*/ 222124 w 112"/>
                  <a:gd name="T27" fmla="*/ 0 h 136"/>
                  <a:gd name="T28" fmla="*/ 222124 w 112"/>
                  <a:gd name="T29" fmla="*/ 49916 h 136"/>
                  <a:gd name="T30" fmla="*/ 217133 w 112"/>
                  <a:gd name="T31" fmla="*/ 49916 h 136"/>
                  <a:gd name="T32" fmla="*/ 217133 w 112"/>
                  <a:gd name="T33" fmla="*/ 14975 h 136"/>
                  <a:gd name="T34" fmla="*/ 197166 w 112"/>
                  <a:gd name="T35" fmla="*/ 14975 h 136"/>
                  <a:gd name="T36" fmla="*/ 197166 w 112"/>
                  <a:gd name="T37" fmla="*/ 49916 h 136"/>
                  <a:gd name="T38" fmla="*/ 189679 w 112"/>
                  <a:gd name="T39" fmla="*/ 49916 h 136"/>
                  <a:gd name="T40" fmla="*/ 189679 w 112"/>
                  <a:gd name="T41" fmla="*/ 0 h 136"/>
                  <a:gd name="T42" fmla="*/ 179696 w 112"/>
                  <a:gd name="T43" fmla="*/ 0 h 136"/>
                  <a:gd name="T44" fmla="*/ 179696 w 112"/>
                  <a:gd name="T45" fmla="*/ 49916 h 136"/>
                  <a:gd name="T46" fmla="*/ 169713 w 112"/>
                  <a:gd name="T47" fmla="*/ 49916 h 136"/>
                  <a:gd name="T48" fmla="*/ 169713 w 112"/>
                  <a:gd name="T49" fmla="*/ 14975 h 136"/>
                  <a:gd name="T50" fmla="*/ 149747 w 112"/>
                  <a:gd name="T51" fmla="*/ 14975 h 136"/>
                  <a:gd name="T52" fmla="*/ 149747 w 112"/>
                  <a:gd name="T53" fmla="*/ 49916 h 136"/>
                  <a:gd name="T54" fmla="*/ 142259 w 112"/>
                  <a:gd name="T55" fmla="*/ 49916 h 136"/>
                  <a:gd name="T56" fmla="*/ 142259 w 112"/>
                  <a:gd name="T57" fmla="*/ 0 h 136"/>
                  <a:gd name="T58" fmla="*/ 132276 w 112"/>
                  <a:gd name="T59" fmla="*/ 0 h 136"/>
                  <a:gd name="T60" fmla="*/ 132276 w 112"/>
                  <a:gd name="T61" fmla="*/ 49916 h 136"/>
                  <a:gd name="T62" fmla="*/ 127285 w 112"/>
                  <a:gd name="T63" fmla="*/ 49916 h 136"/>
                  <a:gd name="T64" fmla="*/ 127285 w 112"/>
                  <a:gd name="T65" fmla="*/ 14975 h 136"/>
                  <a:gd name="T66" fmla="*/ 107318 w 112"/>
                  <a:gd name="T67" fmla="*/ 14975 h 136"/>
                  <a:gd name="T68" fmla="*/ 107318 w 112"/>
                  <a:gd name="T69" fmla="*/ 49916 h 136"/>
                  <a:gd name="T70" fmla="*/ 99831 w 112"/>
                  <a:gd name="T71" fmla="*/ 49916 h 136"/>
                  <a:gd name="T72" fmla="*/ 99831 w 112"/>
                  <a:gd name="T73" fmla="*/ 0 h 136"/>
                  <a:gd name="T74" fmla="*/ 87352 w 112"/>
                  <a:gd name="T75" fmla="*/ 0 h 136"/>
                  <a:gd name="T76" fmla="*/ 87352 w 112"/>
                  <a:gd name="T77" fmla="*/ 49916 h 136"/>
                  <a:gd name="T78" fmla="*/ 79865 w 112"/>
                  <a:gd name="T79" fmla="*/ 49916 h 136"/>
                  <a:gd name="T80" fmla="*/ 79865 w 112"/>
                  <a:gd name="T81" fmla="*/ 14975 h 136"/>
                  <a:gd name="T82" fmla="*/ 62394 w 112"/>
                  <a:gd name="T83" fmla="*/ 14975 h 136"/>
                  <a:gd name="T84" fmla="*/ 62394 w 112"/>
                  <a:gd name="T85" fmla="*/ 49916 h 136"/>
                  <a:gd name="T86" fmla="*/ 57403 w 112"/>
                  <a:gd name="T87" fmla="*/ 49916 h 136"/>
                  <a:gd name="T88" fmla="*/ 57403 w 112"/>
                  <a:gd name="T89" fmla="*/ 0 h 136"/>
                  <a:gd name="T90" fmla="*/ 42428 w 112"/>
                  <a:gd name="T91" fmla="*/ 0 h 136"/>
                  <a:gd name="T92" fmla="*/ 42428 w 112"/>
                  <a:gd name="T93" fmla="*/ 49916 h 136"/>
                  <a:gd name="T94" fmla="*/ 37437 w 112"/>
                  <a:gd name="T95" fmla="*/ 49916 h 136"/>
                  <a:gd name="T96" fmla="*/ 37437 w 112"/>
                  <a:gd name="T97" fmla="*/ 14975 h 136"/>
                  <a:gd name="T98" fmla="*/ 0 w 112"/>
                  <a:gd name="T99" fmla="*/ 14975 h 136"/>
                  <a:gd name="T100" fmla="*/ 0 w 112"/>
                  <a:gd name="T101" fmla="*/ 59899 h 136"/>
                  <a:gd name="T102" fmla="*/ 0 w 112"/>
                  <a:gd name="T103" fmla="*/ 69882 h 136"/>
                  <a:gd name="T104" fmla="*/ 0 w 112"/>
                  <a:gd name="T105" fmla="*/ 339426 h 136"/>
                  <a:gd name="T106" fmla="*/ 222124 w 112"/>
                  <a:gd name="T107" fmla="*/ 339426 h 136"/>
                  <a:gd name="T108" fmla="*/ 279527 w 112"/>
                  <a:gd name="T109" fmla="*/ 274536 h 136"/>
                  <a:gd name="T110" fmla="*/ 279527 w 112"/>
                  <a:gd name="T111" fmla="*/ 209645 h 136"/>
                  <a:gd name="T112" fmla="*/ 259561 w 112"/>
                  <a:gd name="T113" fmla="*/ 229612 h 136"/>
                  <a:gd name="T114" fmla="*/ 259561 w 112"/>
                  <a:gd name="T115" fmla="*/ 252074 h 1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12"/>
                  <a:gd name="T175" fmla="*/ 0 h 136"/>
                  <a:gd name="T176" fmla="*/ 112 w 112"/>
                  <a:gd name="T177" fmla="*/ 136 h 1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12" h="136">
                    <a:moveTo>
                      <a:pt x="104" y="101"/>
                    </a:moveTo>
                    <a:lnTo>
                      <a:pt x="83" y="101"/>
                    </a:lnTo>
                    <a:lnTo>
                      <a:pt x="83" y="129"/>
                    </a:lnTo>
                    <a:lnTo>
                      <a:pt x="7" y="129"/>
                    </a:lnTo>
                    <a:lnTo>
                      <a:pt x="7" y="32"/>
                    </a:lnTo>
                    <a:lnTo>
                      <a:pt x="104" y="32"/>
                    </a:lnTo>
                    <a:lnTo>
                      <a:pt x="104" y="40"/>
                    </a:lnTo>
                    <a:lnTo>
                      <a:pt x="112" y="32"/>
                    </a:lnTo>
                    <a:lnTo>
                      <a:pt x="112" y="6"/>
                    </a:lnTo>
                    <a:lnTo>
                      <a:pt x="97" y="6"/>
                    </a:lnTo>
                    <a:lnTo>
                      <a:pt x="97" y="20"/>
                    </a:lnTo>
                    <a:lnTo>
                      <a:pt x="95" y="20"/>
                    </a:lnTo>
                    <a:lnTo>
                      <a:pt x="95" y="0"/>
                    </a:lnTo>
                    <a:lnTo>
                      <a:pt x="89" y="0"/>
                    </a:lnTo>
                    <a:lnTo>
                      <a:pt x="89" y="20"/>
                    </a:lnTo>
                    <a:lnTo>
                      <a:pt x="87" y="20"/>
                    </a:lnTo>
                    <a:lnTo>
                      <a:pt x="87" y="6"/>
                    </a:lnTo>
                    <a:lnTo>
                      <a:pt x="79" y="6"/>
                    </a:lnTo>
                    <a:lnTo>
                      <a:pt x="79" y="20"/>
                    </a:lnTo>
                    <a:lnTo>
                      <a:pt x="76" y="2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72" y="20"/>
                    </a:lnTo>
                    <a:lnTo>
                      <a:pt x="68" y="20"/>
                    </a:lnTo>
                    <a:lnTo>
                      <a:pt x="68" y="6"/>
                    </a:lnTo>
                    <a:lnTo>
                      <a:pt x="60" y="6"/>
                    </a:lnTo>
                    <a:lnTo>
                      <a:pt x="60" y="20"/>
                    </a:lnTo>
                    <a:lnTo>
                      <a:pt x="57" y="20"/>
                    </a:lnTo>
                    <a:lnTo>
                      <a:pt x="57" y="0"/>
                    </a:lnTo>
                    <a:lnTo>
                      <a:pt x="53" y="0"/>
                    </a:lnTo>
                    <a:lnTo>
                      <a:pt x="53" y="20"/>
                    </a:lnTo>
                    <a:lnTo>
                      <a:pt x="51" y="20"/>
                    </a:lnTo>
                    <a:lnTo>
                      <a:pt x="51" y="6"/>
                    </a:lnTo>
                    <a:lnTo>
                      <a:pt x="43" y="6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40" y="0"/>
                    </a:lnTo>
                    <a:lnTo>
                      <a:pt x="35" y="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2" y="6"/>
                    </a:lnTo>
                    <a:lnTo>
                      <a:pt x="25" y="6"/>
                    </a:lnTo>
                    <a:lnTo>
                      <a:pt x="25" y="20"/>
                    </a:lnTo>
                    <a:lnTo>
                      <a:pt x="23" y="20"/>
                    </a:lnTo>
                    <a:lnTo>
                      <a:pt x="23" y="0"/>
                    </a:lnTo>
                    <a:lnTo>
                      <a:pt x="17" y="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5" y="6"/>
                    </a:lnTo>
                    <a:lnTo>
                      <a:pt x="0" y="6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136"/>
                    </a:lnTo>
                    <a:lnTo>
                      <a:pt x="89" y="136"/>
                    </a:lnTo>
                    <a:lnTo>
                      <a:pt x="112" y="110"/>
                    </a:lnTo>
                    <a:lnTo>
                      <a:pt x="112" y="84"/>
                    </a:lnTo>
                    <a:lnTo>
                      <a:pt x="104" y="92"/>
                    </a:lnTo>
                    <a:lnTo>
                      <a:pt x="104" y="10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" name="Rectangle 117"/>
              <p:cNvSpPr>
                <a:spLocks noChangeArrowheads="1"/>
              </p:cNvSpPr>
              <p:nvPr/>
            </p:nvSpPr>
            <p:spPr bwMode="auto">
              <a:xfrm>
                <a:off x="5312429" y="1666547"/>
                <a:ext cx="107051" cy="1702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5" name="Rectangle 118"/>
              <p:cNvSpPr>
                <a:spLocks noChangeArrowheads="1"/>
              </p:cNvSpPr>
              <p:nvPr/>
            </p:nvSpPr>
            <p:spPr bwMode="auto">
              <a:xfrm>
                <a:off x="5312429" y="1705464"/>
                <a:ext cx="107051" cy="1702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Rectangle 119"/>
              <p:cNvSpPr>
                <a:spLocks noChangeArrowheads="1"/>
              </p:cNvSpPr>
              <p:nvPr/>
            </p:nvSpPr>
            <p:spPr bwMode="auto">
              <a:xfrm>
                <a:off x="5312429" y="1749246"/>
                <a:ext cx="107051" cy="1459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7" name="Rectangle 120"/>
              <p:cNvSpPr>
                <a:spLocks noChangeArrowheads="1"/>
              </p:cNvSpPr>
              <p:nvPr/>
            </p:nvSpPr>
            <p:spPr bwMode="auto">
              <a:xfrm>
                <a:off x="5312429" y="1790596"/>
                <a:ext cx="107051" cy="1702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8810891" y="1558812"/>
            <a:ext cx="1460314" cy="1460842"/>
            <a:chOff x="9976487" y="1872580"/>
            <a:chExt cx="1686798" cy="1687408"/>
          </a:xfrm>
        </p:grpSpPr>
        <p:grpSp>
          <p:nvGrpSpPr>
            <p:cNvPr id="30" name="组合 29"/>
            <p:cNvGrpSpPr/>
            <p:nvPr/>
          </p:nvGrpSpPr>
          <p:grpSpPr>
            <a:xfrm>
              <a:off x="9976487" y="1872580"/>
              <a:ext cx="1686798" cy="1687408"/>
              <a:chOff x="4345444" y="2542859"/>
              <a:chExt cx="1810550" cy="1811205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3" name="同心圆 3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32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32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" name="椭圆 3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32">
                  <a:cs typeface="+mn-ea"/>
                  <a:sym typeface="+mn-lt"/>
                </a:endParaRP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10405129" y="2280188"/>
              <a:ext cx="820680" cy="812962"/>
              <a:chOff x="9364954" y="1516098"/>
              <a:chExt cx="370262" cy="366780"/>
            </a:xfrm>
          </p:grpSpPr>
          <p:sp>
            <p:nvSpPr>
              <p:cNvPr id="89" name="Freeform 150"/>
              <p:cNvSpPr>
                <a:spLocks noEditPoints="1" noChangeArrowheads="1"/>
              </p:cNvSpPr>
              <p:nvPr/>
            </p:nvSpPr>
            <p:spPr bwMode="auto">
              <a:xfrm>
                <a:off x="9364954" y="1516098"/>
                <a:ext cx="370262" cy="366780"/>
              </a:xfrm>
              <a:custGeom>
                <a:avLst/>
                <a:gdLst>
                  <a:gd name="T0" fmla="*/ 189680 w 114"/>
                  <a:gd name="T1" fmla="*/ 0 h 114"/>
                  <a:gd name="T2" fmla="*/ 0 w 114"/>
                  <a:gd name="T3" fmla="*/ 188432 h 114"/>
                  <a:gd name="T4" fmla="*/ 189680 w 114"/>
                  <a:gd name="T5" fmla="*/ 376864 h 114"/>
                  <a:gd name="T6" fmla="*/ 379359 w 114"/>
                  <a:gd name="T7" fmla="*/ 188432 h 114"/>
                  <a:gd name="T8" fmla="*/ 189680 w 114"/>
                  <a:gd name="T9" fmla="*/ 0 h 114"/>
                  <a:gd name="T10" fmla="*/ 189680 w 114"/>
                  <a:gd name="T11" fmla="*/ 357029 h 114"/>
                  <a:gd name="T12" fmla="*/ 19966 w 114"/>
                  <a:gd name="T13" fmla="*/ 188432 h 114"/>
                  <a:gd name="T14" fmla="*/ 189680 w 114"/>
                  <a:gd name="T15" fmla="*/ 19835 h 114"/>
                  <a:gd name="T16" fmla="*/ 359393 w 114"/>
                  <a:gd name="T17" fmla="*/ 188432 h 114"/>
                  <a:gd name="T18" fmla="*/ 189680 w 114"/>
                  <a:gd name="T19" fmla="*/ 357029 h 1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4"/>
                  <a:gd name="T31" fmla="*/ 0 h 114"/>
                  <a:gd name="T32" fmla="*/ 114 w 114"/>
                  <a:gd name="T33" fmla="*/ 114 h 1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4" h="114">
                    <a:moveTo>
                      <a:pt x="57" y="0"/>
                    </a:moveTo>
                    <a:cubicBezTo>
                      <a:pt x="25" y="0"/>
                      <a:pt x="0" y="25"/>
                      <a:pt x="0" y="57"/>
                    </a:cubicBezTo>
                    <a:cubicBezTo>
                      <a:pt x="0" y="89"/>
                      <a:pt x="25" y="114"/>
                      <a:pt x="57" y="114"/>
                    </a:cubicBezTo>
                    <a:cubicBezTo>
                      <a:pt x="89" y="114"/>
                      <a:pt x="114" y="89"/>
                      <a:pt x="114" y="57"/>
                    </a:cubicBezTo>
                    <a:cubicBezTo>
                      <a:pt x="114" y="25"/>
                      <a:pt x="89" y="0"/>
                      <a:pt x="57" y="0"/>
                    </a:cubicBezTo>
                    <a:close/>
                    <a:moveTo>
                      <a:pt x="57" y="108"/>
                    </a:moveTo>
                    <a:cubicBezTo>
                      <a:pt x="29" y="108"/>
                      <a:pt x="6" y="85"/>
                      <a:pt x="6" y="57"/>
                    </a:cubicBezTo>
                    <a:cubicBezTo>
                      <a:pt x="6" y="29"/>
                      <a:pt x="29" y="6"/>
                      <a:pt x="57" y="6"/>
                    </a:cubicBezTo>
                    <a:cubicBezTo>
                      <a:pt x="85" y="6"/>
                      <a:pt x="108" y="29"/>
                      <a:pt x="108" y="57"/>
                    </a:cubicBezTo>
                    <a:cubicBezTo>
                      <a:pt x="108" y="85"/>
                      <a:pt x="85" y="108"/>
                      <a:pt x="57" y="10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0" name="Rectangle 151"/>
              <p:cNvSpPr>
                <a:spLocks noChangeArrowheads="1"/>
              </p:cNvSpPr>
              <p:nvPr/>
            </p:nvSpPr>
            <p:spPr bwMode="auto">
              <a:xfrm>
                <a:off x="9506239" y="1780859"/>
                <a:ext cx="21924" cy="4129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1" name="Rectangle 152"/>
              <p:cNvSpPr>
                <a:spLocks noChangeArrowheads="1"/>
              </p:cNvSpPr>
              <p:nvPr/>
            </p:nvSpPr>
            <p:spPr bwMode="auto">
              <a:xfrm>
                <a:off x="9540342" y="1780859"/>
                <a:ext cx="19487" cy="4129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2" name="Rectangle 153"/>
              <p:cNvSpPr>
                <a:spLocks noChangeArrowheads="1"/>
              </p:cNvSpPr>
              <p:nvPr/>
            </p:nvSpPr>
            <p:spPr bwMode="auto">
              <a:xfrm>
                <a:off x="9574445" y="1780859"/>
                <a:ext cx="19487" cy="4129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Freeform 154"/>
              <p:cNvSpPr>
                <a:spLocks noChangeArrowheads="1"/>
              </p:cNvSpPr>
              <p:nvPr/>
            </p:nvSpPr>
            <p:spPr bwMode="auto">
              <a:xfrm>
                <a:off x="9479444" y="1620544"/>
                <a:ext cx="80387" cy="82586"/>
              </a:xfrm>
              <a:custGeom>
                <a:avLst/>
                <a:gdLst>
                  <a:gd name="T0" fmla="*/ 62595 w 25"/>
                  <a:gd name="T1" fmla="*/ 74674 h 25"/>
                  <a:gd name="T2" fmla="*/ 72479 w 25"/>
                  <a:gd name="T3" fmla="*/ 84857 h 25"/>
                  <a:gd name="T4" fmla="*/ 82362 w 25"/>
                  <a:gd name="T5" fmla="*/ 74674 h 25"/>
                  <a:gd name="T6" fmla="*/ 72479 w 25"/>
                  <a:gd name="T7" fmla="*/ 64491 h 25"/>
                  <a:gd name="T8" fmla="*/ 69184 w 25"/>
                  <a:gd name="T9" fmla="*/ 64491 h 25"/>
                  <a:gd name="T10" fmla="*/ 0 w 25"/>
                  <a:gd name="T11" fmla="*/ 0 h 25"/>
                  <a:gd name="T12" fmla="*/ 62595 w 25"/>
                  <a:gd name="T13" fmla="*/ 74674 h 25"/>
                  <a:gd name="T14" fmla="*/ 62595 w 25"/>
                  <a:gd name="T15" fmla="*/ 74674 h 2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5"/>
                  <a:gd name="T25" fmla="*/ 0 h 25"/>
                  <a:gd name="T26" fmla="*/ 25 w 25"/>
                  <a:gd name="T27" fmla="*/ 25 h 2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5" h="25">
                    <a:moveTo>
                      <a:pt x="19" y="22"/>
                    </a:moveTo>
                    <a:cubicBezTo>
                      <a:pt x="19" y="24"/>
                      <a:pt x="20" y="25"/>
                      <a:pt x="22" y="25"/>
                    </a:cubicBezTo>
                    <a:cubicBezTo>
                      <a:pt x="24" y="25"/>
                      <a:pt x="25" y="24"/>
                      <a:pt x="25" y="22"/>
                    </a:cubicBezTo>
                    <a:cubicBezTo>
                      <a:pt x="25" y="21"/>
                      <a:pt x="24" y="19"/>
                      <a:pt x="22" y="19"/>
                    </a:cubicBezTo>
                    <a:cubicBezTo>
                      <a:pt x="22" y="19"/>
                      <a:pt x="22" y="19"/>
                      <a:pt x="21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2"/>
                      <a:pt x="19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Freeform 155"/>
              <p:cNvSpPr>
                <a:spLocks noChangeArrowheads="1"/>
              </p:cNvSpPr>
              <p:nvPr/>
            </p:nvSpPr>
            <p:spPr bwMode="auto">
              <a:xfrm>
                <a:off x="9430725" y="1780859"/>
                <a:ext cx="21924" cy="19432"/>
              </a:xfrm>
              <a:custGeom>
                <a:avLst/>
                <a:gdLst>
                  <a:gd name="T0" fmla="*/ 0 w 9"/>
                  <a:gd name="T1" fmla="*/ 14974 h 8"/>
                  <a:gd name="T2" fmla="*/ 7488 w 9"/>
                  <a:gd name="T3" fmla="*/ 19966 h 8"/>
                  <a:gd name="T4" fmla="*/ 22463 w 9"/>
                  <a:gd name="T5" fmla="*/ 2496 h 8"/>
                  <a:gd name="T6" fmla="*/ 17471 w 9"/>
                  <a:gd name="T7" fmla="*/ 0 h 8"/>
                  <a:gd name="T8" fmla="*/ 0 w 9"/>
                  <a:gd name="T9" fmla="*/ 14974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8"/>
                  <a:gd name="T17" fmla="*/ 9 w 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8">
                    <a:moveTo>
                      <a:pt x="0" y="6"/>
                    </a:moveTo>
                    <a:lnTo>
                      <a:pt x="3" y="8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5" name="Freeform 156"/>
              <p:cNvSpPr>
                <a:spLocks noChangeArrowheads="1"/>
              </p:cNvSpPr>
              <p:nvPr/>
            </p:nvSpPr>
            <p:spPr bwMode="auto">
              <a:xfrm>
                <a:off x="9411238" y="1737137"/>
                <a:ext cx="26796" cy="14574"/>
              </a:xfrm>
              <a:custGeom>
                <a:avLst/>
                <a:gdLst>
                  <a:gd name="T0" fmla="*/ 22462 w 11"/>
                  <a:gd name="T1" fmla="*/ 0 h 6"/>
                  <a:gd name="T2" fmla="*/ 0 w 11"/>
                  <a:gd name="T3" fmla="*/ 7488 h 6"/>
                  <a:gd name="T4" fmla="*/ 2496 w 11"/>
                  <a:gd name="T5" fmla="*/ 14975 h 6"/>
                  <a:gd name="T6" fmla="*/ 27454 w 11"/>
                  <a:gd name="T7" fmla="*/ 7488 h 6"/>
                  <a:gd name="T8" fmla="*/ 22462 w 11"/>
                  <a:gd name="T9" fmla="*/ 0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6"/>
                  <a:gd name="T17" fmla="*/ 11 w 11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6">
                    <a:moveTo>
                      <a:pt x="9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11" y="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6" name="Freeform 157"/>
              <p:cNvSpPr>
                <a:spLocks noChangeArrowheads="1"/>
              </p:cNvSpPr>
              <p:nvPr/>
            </p:nvSpPr>
            <p:spPr bwMode="auto">
              <a:xfrm>
                <a:off x="9442904" y="1588969"/>
                <a:ext cx="19487" cy="21862"/>
              </a:xfrm>
              <a:custGeom>
                <a:avLst/>
                <a:gdLst>
                  <a:gd name="T0" fmla="*/ 0 w 8"/>
                  <a:gd name="T1" fmla="*/ 7488 h 9"/>
                  <a:gd name="T2" fmla="*/ 17470 w 8"/>
                  <a:gd name="T3" fmla="*/ 22463 h 9"/>
                  <a:gd name="T4" fmla="*/ 19966 w 8"/>
                  <a:gd name="T5" fmla="*/ 17471 h 9"/>
                  <a:gd name="T6" fmla="*/ 4992 w 8"/>
                  <a:gd name="T7" fmla="*/ 0 h 9"/>
                  <a:gd name="T8" fmla="*/ 0 w 8"/>
                  <a:gd name="T9" fmla="*/ 7488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9"/>
                  <a:gd name="T17" fmla="*/ 8 w 8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9">
                    <a:moveTo>
                      <a:pt x="0" y="3"/>
                    </a:moveTo>
                    <a:lnTo>
                      <a:pt x="7" y="9"/>
                    </a:lnTo>
                    <a:lnTo>
                      <a:pt x="8" y="7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7" name="Freeform 158"/>
              <p:cNvSpPr>
                <a:spLocks noChangeArrowheads="1"/>
              </p:cNvSpPr>
              <p:nvPr/>
            </p:nvSpPr>
            <p:spPr bwMode="auto">
              <a:xfrm>
                <a:off x="9413673" y="1637548"/>
                <a:ext cx="26796" cy="12146"/>
              </a:xfrm>
              <a:custGeom>
                <a:avLst/>
                <a:gdLst>
                  <a:gd name="T0" fmla="*/ 27454 w 11"/>
                  <a:gd name="T1" fmla="*/ 7488 h 5"/>
                  <a:gd name="T2" fmla="*/ 4992 w 11"/>
                  <a:gd name="T3" fmla="*/ 0 h 5"/>
                  <a:gd name="T4" fmla="*/ 0 w 11"/>
                  <a:gd name="T5" fmla="*/ 7488 h 5"/>
                  <a:gd name="T6" fmla="*/ 24958 w 11"/>
                  <a:gd name="T7" fmla="*/ 12480 h 5"/>
                  <a:gd name="T8" fmla="*/ 27454 w 11"/>
                  <a:gd name="T9" fmla="*/ 7488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5"/>
                  <a:gd name="T17" fmla="*/ 11 w 11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5">
                    <a:moveTo>
                      <a:pt x="11" y="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10" y="5"/>
                    </a:lnTo>
                    <a:lnTo>
                      <a:pt x="11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8" name="Rectangle 159"/>
              <p:cNvSpPr>
                <a:spLocks noChangeArrowheads="1"/>
              </p:cNvSpPr>
              <p:nvPr/>
            </p:nvSpPr>
            <p:spPr bwMode="auto">
              <a:xfrm>
                <a:off x="9547650" y="1550104"/>
                <a:ext cx="7308" cy="2186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9" name="Freeform 160"/>
              <p:cNvSpPr>
                <a:spLocks noChangeArrowheads="1"/>
              </p:cNvSpPr>
              <p:nvPr/>
            </p:nvSpPr>
            <p:spPr bwMode="auto">
              <a:xfrm>
                <a:off x="9481879" y="1559820"/>
                <a:ext cx="17052" cy="21862"/>
              </a:xfrm>
              <a:custGeom>
                <a:avLst/>
                <a:gdLst>
                  <a:gd name="T0" fmla="*/ 17471 w 7"/>
                  <a:gd name="T1" fmla="*/ 19967 h 9"/>
                  <a:gd name="T2" fmla="*/ 7488 w 7"/>
                  <a:gd name="T3" fmla="*/ 0 h 9"/>
                  <a:gd name="T4" fmla="*/ 0 w 7"/>
                  <a:gd name="T5" fmla="*/ 4992 h 9"/>
                  <a:gd name="T6" fmla="*/ 9983 w 7"/>
                  <a:gd name="T7" fmla="*/ 22463 h 9"/>
                  <a:gd name="T8" fmla="*/ 17471 w 7"/>
                  <a:gd name="T9" fmla="*/ 19967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9"/>
                  <a:gd name="T17" fmla="*/ 7 w 7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9">
                    <a:moveTo>
                      <a:pt x="7" y="8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4" y="9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0" name="Freeform 161"/>
              <p:cNvSpPr>
                <a:spLocks noChangeArrowheads="1"/>
              </p:cNvSpPr>
              <p:nvPr/>
            </p:nvSpPr>
            <p:spPr bwMode="auto">
              <a:xfrm>
                <a:off x="9593932" y="1559820"/>
                <a:ext cx="12181" cy="26719"/>
              </a:xfrm>
              <a:custGeom>
                <a:avLst/>
                <a:gdLst>
                  <a:gd name="T0" fmla="*/ 0 w 5"/>
                  <a:gd name="T1" fmla="*/ 22462 h 11"/>
                  <a:gd name="T2" fmla="*/ 4992 w 5"/>
                  <a:gd name="T3" fmla="*/ 27454 h 11"/>
                  <a:gd name="T4" fmla="*/ 12480 w 5"/>
                  <a:gd name="T5" fmla="*/ 4992 h 11"/>
                  <a:gd name="T6" fmla="*/ 4992 w 5"/>
                  <a:gd name="T7" fmla="*/ 0 h 11"/>
                  <a:gd name="T8" fmla="*/ 0 w 5"/>
                  <a:gd name="T9" fmla="*/ 22462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11"/>
                  <a:gd name="T17" fmla="*/ 5 w 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11">
                    <a:moveTo>
                      <a:pt x="0" y="9"/>
                    </a:moveTo>
                    <a:lnTo>
                      <a:pt x="2" y="11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1" name="Freeform 162"/>
              <p:cNvSpPr>
                <a:spLocks noChangeArrowheads="1"/>
              </p:cNvSpPr>
              <p:nvPr/>
            </p:nvSpPr>
            <p:spPr bwMode="auto">
              <a:xfrm>
                <a:off x="9635344" y="1780859"/>
                <a:ext cx="21924" cy="19432"/>
              </a:xfrm>
              <a:custGeom>
                <a:avLst/>
                <a:gdLst>
                  <a:gd name="T0" fmla="*/ 0 w 9"/>
                  <a:gd name="T1" fmla="*/ 2496 h 8"/>
                  <a:gd name="T2" fmla="*/ 19967 w 9"/>
                  <a:gd name="T3" fmla="*/ 19966 h 8"/>
                  <a:gd name="T4" fmla="*/ 22463 w 9"/>
                  <a:gd name="T5" fmla="*/ 14974 h 8"/>
                  <a:gd name="T6" fmla="*/ 7488 w 9"/>
                  <a:gd name="T7" fmla="*/ 0 h 8"/>
                  <a:gd name="T8" fmla="*/ 0 w 9"/>
                  <a:gd name="T9" fmla="*/ 2496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8"/>
                  <a:gd name="T17" fmla="*/ 9 w 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8">
                    <a:moveTo>
                      <a:pt x="0" y="1"/>
                    </a:moveTo>
                    <a:lnTo>
                      <a:pt x="8" y="8"/>
                    </a:lnTo>
                    <a:lnTo>
                      <a:pt x="9" y="6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" name="Freeform 163"/>
              <p:cNvSpPr>
                <a:spLocks noChangeArrowheads="1"/>
              </p:cNvSpPr>
              <p:nvPr/>
            </p:nvSpPr>
            <p:spPr bwMode="auto">
              <a:xfrm>
                <a:off x="9662138" y="1737137"/>
                <a:ext cx="24360" cy="14574"/>
              </a:xfrm>
              <a:custGeom>
                <a:avLst/>
                <a:gdLst>
                  <a:gd name="T0" fmla="*/ 0 w 10"/>
                  <a:gd name="T1" fmla="*/ 7488 h 6"/>
                  <a:gd name="T2" fmla="*/ 22462 w 10"/>
                  <a:gd name="T3" fmla="*/ 14975 h 6"/>
                  <a:gd name="T4" fmla="*/ 24958 w 10"/>
                  <a:gd name="T5" fmla="*/ 7488 h 6"/>
                  <a:gd name="T6" fmla="*/ 2496 w 10"/>
                  <a:gd name="T7" fmla="*/ 0 h 6"/>
                  <a:gd name="T8" fmla="*/ 0 w 10"/>
                  <a:gd name="T9" fmla="*/ 7488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6"/>
                  <a:gd name="T17" fmla="*/ 10 w 10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6">
                    <a:moveTo>
                      <a:pt x="0" y="3"/>
                    </a:moveTo>
                    <a:lnTo>
                      <a:pt x="9" y="6"/>
                    </a:lnTo>
                    <a:lnTo>
                      <a:pt x="10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3" name="Freeform 164"/>
              <p:cNvSpPr>
                <a:spLocks noChangeArrowheads="1"/>
              </p:cNvSpPr>
              <p:nvPr/>
            </p:nvSpPr>
            <p:spPr bwMode="auto">
              <a:xfrm>
                <a:off x="9632907" y="1588969"/>
                <a:ext cx="21924" cy="21862"/>
              </a:xfrm>
              <a:custGeom>
                <a:avLst/>
                <a:gdLst>
                  <a:gd name="T0" fmla="*/ 22463 w 9"/>
                  <a:gd name="T1" fmla="*/ 7488 h 9"/>
                  <a:gd name="T2" fmla="*/ 19967 w 9"/>
                  <a:gd name="T3" fmla="*/ 0 h 9"/>
                  <a:gd name="T4" fmla="*/ 0 w 9"/>
                  <a:gd name="T5" fmla="*/ 17471 h 9"/>
                  <a:gd name="T6" fmla="*/ 4992 w 9"/>
                  <a:gd name="T7" fmla="*/ 22463 h 9"/>
                  <a:gd name="T8" fmla="*/ 22463 w 9"/>
                  <a:gd name="T9" fmla="*/ 7488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9"/>
                  <a:gd name="T17" fmla="*/ 9 w 9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9">
                    <a:moveTo>
                      <a:pt x="9" y="3"/>
                    </a:moveTo>
                    <a:lnTo>
                      <a:pt x="8" y="0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9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4" name="Freeform 165"/>
              <p:cNvSpPr>
                <a:spLocks noChangeArrowheads="1"/>
              </p:cNvSpPr>
              <p:nvPr/>
            </p:nvSpPr>
            <p:spPr bwMode="auto">
              <a:xfrm>
                <a:off x="9657266" y="1637548"/>
                <a:ext cx="26796" cy="12146"/>
              </a:xfrm>
              <a:custGeom>
                <a:avLst/>
                <a:gdLst>
                  <a:gd name="T0" fmla="*/ 24958 w 11"/>
                  <a:gd name="T1" fmla="*/ 0 h 5"/>
                  <a:gd name="T2" fmla="*/ 0 w 11"/>
                  <a:gd name="T3" fmla="*/ 7488 h 5"/>
                  <a:gd name="T4" fmla="*/ 4992 w 11"/>
                  <a:gd name="T5" fmla="*/ 12480 h 5"/>
                  <a:gd name="T6" fmla="*/ 27454 w 11"/>
                  <a:gd name="T7" fmla="*/ 7488 h 5"/>
                  <a:gd name="T8" fmla="*/ 24958 w 11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5"/>
                  <a:gd name="T17" fmla="*/ 11 w 11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5">
                    <a:moveTo>
                      <a:pt x="1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11" y="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" name="Rectangle 166"/>
              <p:cNvSpPr>
                <a:spLocks noChangeArrowheads="1"/>
              </p:cNvSpPr>
              <p:nvPr/>
            </p:nvSpPr>
            <p:spPr bwMode="auto">
              <a:xfrm>
                <a:off x="9403929" y="1686128"/>
                <a:ext cx="24360" cy="728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" name="Rectangle 167"/>
              <p:cNvSpPr>
                <a:spLocks noChangeArrowheads="1"/>
              </p:cNvSpPr>
              <p:nvPr/>
            </p:nvSpPr>
            <p:spPr bwMode="auto">
              <a:xfrm>
                <a:off x="9674318" y="1688557"/>
                <a:ext cx="26796" cy="728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629005" y="1558812"/>
            <a:ext cx="1460314" cy="1460842"/>
            <a:chOff x="7456207" y="1872580"/>
            <a:chExt cx="1686798" cy="1687408"/>
          </a:xfrm>
        </p:grpSpPr>
        <p:grpSp>
          <p:nvGrpSpPr>
            <p:cNvPr id="22" name="组合 21"/>
            <p:cNvGrpSpPr/>
            <p:nvPr/>
          </p:nvGrpSpPr>
          <p:grpSpPr>
            <a:xfrm>
              <a:off x="7456207" y="1872580"/>
              <a:ext cx="1686798" cy="1687408"/>
              <a:chOff x="4345444" y="2542859"/>
              <a:chExt cx="1810550" cy="1811205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5" name="同心圆 2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32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32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4" name="椭圆 23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32">
                  <a:cs typeface="+mn-ea"/>
                  <a:sym typeface="+mn-lt"/>
                </a:endParaRPr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8004999" y="2442675"/>
              <a:ext cx="487381" cy="632430"/>
              <a:chOff x="7363063" y="1563805"/>
              <a:chExt cx="292497" cy="379547"/>
            </a:xfrm>
          </p:grpSpPr>
          <p:sp>
            <p:nvSpPr>
              <p:cNvPr id="108" name="Freeform 170"/>
              <p:cNvSpPr>
                <a:spLocks noChangeArrowheads="1"/>
              </p:cNvSpPr>
              <p:nvPr/>
            </p:nvSpPr>
            <p:spPr bwMode="auto">
              <a:xfrm>
                <a:off x="7363063" y="1673290"/>
                <a:ext cx="292497" cy="270062"/>
              </a:xfrm>
              <a:custGeom>
                <a:avLst/>
                <a:gdLst>
                  <a:gd name="T0" fmla="*/ 149747 w 90"/>
                  <a:gd name="T1" fmla="*/ 277032 h 83"/>
                  <a:gd name="T2" fmla="*/ 299494 w 90"/>
                  <a:gd name="T3" fmla="*/ 0 h 83"/>
                  <a:gd name="T4" fmla="*/ 0 w 90"/>
                  <a:gd name="T5" fmla="*/ 0 h 83"/>
                  <a:gd name="T6" fmla="*/ 149747 w 90"/>
                  <a:gd name="T7" fmla="*/ 277032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0"/>
                  <a:gd name="T13" fmla="*/ 0 h 83"/>
                  <a:gd name="T14" fmla="*/ 90 w 90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9" name="Freeform 171"/>
              <p:cNvSpPr>
                <a:spLocks noChangeArrowheads="1"/>
              </p:cNvSpPr>
              <p:nvPr/>
            </p:nvSpPr>
            <p:spPr bwMode="auto">
              <a:xfrm>
                <a:off x="7363063" y="1563805"/>
                <a:ext cx="292497" cy="92454"/>
              </a:xfrm>
              <a:custGeom>
                <a:avLst/>
                <a:gdLst>
                  <a:gd name="T0" fmla="*/ 279528 w 90"/>
                  <a:gd name="T1" fmla="*/ 0 h 29"/>
                  <a:gd name="T2" fmla="*/ 226284 w 90"/>
                  <a:gd name="T3" fmla="*/ 52326 h 29"/>
                  <a:gd name="T4" fmla="*/ 173041 w 90"/>
                  <a:gd name="T5" fmla="*/ 0 h 29"/>
                  <a:gd name="T6" fmla="*/ 129781 w 90"/>
                  <a:gd name="T7" fmla="*/ 0 h 29"/>
                  <a:gd name="T8" fmla="*/ 76537 w 90"/>
                  <a:gd name="T9" fmla="*/ 52326 h 29"/>
                  <a:gd name="T10" fmla="*/ 23294 w 90"/>
                  <a:gd name="T11" fmla="*/ 0 h 29"/>
                  <a:gd name="T12" fmla="*/ 0 w 90"/>
                  <a:gd name="T13" fmla="*/ 0 h 29"/>
                  <a:gd name="T14" fmla="*/ 0 w 90"/>
                  <a:gd name="T15" fmla="*/ 94840 h 29"/>
                  <a:gd name="T16" fmla="*/ 299494 w 90"/>
                  <a:gd name="T17" fmla="*/ 94840 h 29"/>
                  <a:gd name="T18" fmla="*/ 299494 w 90"/>
                  <a:gd name="T19" fmla="*/ 0 h 29"/>
                  <a:gd name="T20" fmla="*/ 279528 w 90"/>
                  <a:gd name="T21" fmla="*/ 0 h 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0"/>
                  <a:gd name="T34" fmla="*/ 0 h 29"/>
                  <a:gd name="T35" fmla="*/ 90 w 90"/>
                  <a:gd name="T36" fmla="*/ 29 h 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14" name="矩形 30"/>
          <p:cNvSpPr>
            <a:spLocks noChangeArrowheads="1"/>
          </p:cNvSpPr>
          <p:nvPr/>
        </p:nvSpPr>
        <p:spPr bwMode="auto">
          <a:xfrm>
            <a:off x="3923213" y="5239033"/>
            <a:ext cx="5095115" cy="820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4877" tIns="22438" rIns="44877" bIns="22438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algn="ctr">
              <a:lnSpc>
                <a:spcPct val="120000"/>
              </a:lnSpc>
            </a:pP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algn="ctr">
              <a:lnSpc>
                <a:spcPct val="120000"/>
              </a:lnSpc>
            </a:pP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15" name="丁字箭头 114"/>
          <p:cNvSpPr/>
          <p:nvPr/>
        </p:nvSpPr>
        <p:spPr>
          <a:xfrm flipV="1">
            <a:off x="2608437" y="4879873"/>
            <a:ext cx="7301538" cy="265743"/>
          </a:xfrm>
          <a:prstGeom prst="leftRightUpArrow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872" tIns="19937" rIns="39872" bIns="19937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88" name="Text Box 4">
            <a:extLst>
              <a:ext uri="{FF2B5EF4-FFF2-40B4-BE49-F238E27FC236}">
                <a16:creationId xmlns:a16="http://schemas.microsoft.com/office/drawing/2014/main" id="{E4680AE1-5D82-4707-B4B9-4AAACD54C8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1" y="384176"/>
            <a:ext cx="4602542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116" name="Text Box 5">
            <a:extLst>
              <a:ext uri="{FF2B5EF4-FFF2-40B4-BE49-F238E27FC236}">
                <a16:creationId xmlns:a16="http://schemas.microsoft.com/office/drawing/2014/main" id="{8A1F0557-032F-43D4-9D35-867E717BC9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5" y="771526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47B001CF-3D6B-4D53-9890-FB9E194B5E96}"/>
              </a:ext>
            </a:extLst>
          </p:cNvPr>
          <p:cNvGrpSpPr/>
          <p:nvPr/>
        </p:nvGrpSpPr>
        <p:grpSpPr>
          <a:xfrm>
            <a:off x="1823449" y="3616883"/>
            <a:ext cx="2130114" cy="854073"/>
            <a:chOff x="874712" y="3408258"/>
            <a:chExt cx="2371844" cy="854073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309ABB11-4839-4689-84AE-11A69A51822F}"/>
                </a:ext>
              </a:extLst>
            </p:cNvPr>
            <p:cNvSpPr/>
            <p:nvPr/>
          </p:nvSpPr>
          <p:spPr>
            <a:xfrm>
              <a:off x="874712" y="3677812"/>
              <a:ext cx="2371844" cy="5845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FF88A1C9-C3EF-4B96-9BFB-219EF018C8F9}"/>
                </a:ext>
              </a:extLst>
            </p:cNvPr>
            <p:cNvSpPr/>
            <p:nvPr/>
          </p:nvSpPr>
          <p:spPr>
            <a:xfrm>
              <a:off x="874712" y="3408258"/>
              <a:ext cx="2241974" cy="4378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FC616B1D-580D-4579-B693-4BB02C50D8A1}"/>
              </a:ext>
            </a:extLst>
          </p:cNvPr>
          <p:cNvGrpSpPr/>
          <p:nvPr/>
        </p:nvGrpSpPr>
        <p:grpSpPr>
          <a:xfrm>
            <a:off x="3894136" y="3627723"/>
            <a:ext cx="2130114" cy="878952"/>
            <a:chOff x="874712" y="3408258"/>
            <a:chExt cx="2371844" cy="878952"/>
          </a:xfrm>
        </p:grpSpPr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62707DAB-5FDD-4989-AEF6-5A63EC577635}"/>
                </a:ext>
              </a:extLst>
            </p:cNvPr>
            <p:cNvSpPr/>
            <p:nvPr/>
          </p:nvSpPr>
          <p:spPr>
            <a:xfrm>
              <a:off x="874712" y="3677812"/>
              <a:ext cx="2371844" cy="6093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04452C92-EE73-4AC2-874A-405D934F7BFF}"/>
                </a:ext>
              </a:extLst>
            </p:cNvPr>
            <p:cNvSpPr/>
            <p:nvPr/>
          </p:nvSpPr>
          <p:spPr>
            <a:xfrm>
              <a:off x="874712" y="3408258"/>
              <a:ext cx="2241974" cy="4378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54E0EAD8-5005-4467-8807-C89D3812F77B}"/>
              </a:ext>
            </a:extLst>
          </p:cNvPr>
          <p:cNvGrpSpPr/>
          <p:nvPr/>
        </p:nvGrpSpPr>
        <p:grpSpPr>
          <a:xfrm>
            <a:off x="6294104" y="3638563"/>
            <a:ext cx="2130114" cy="854073"/>
            <a:chOff x="874712" y="3408258"/>
            <a:chExt cx="2371844" cy="854073"/>
          </a:xfrm>
        </p:grpSpPr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99C507DA-C039-48EA-BE27-FC71331DD714}"/>
                </a:ext>
              </a:extLst>
            </p:cNvPr>
            <p:cNvSpPr/>
            <p:nvPr/>
          </p:nvSpPr>
          <p:spPr>
            <a:xfrm>
              <a:off x="874712" y="3677812"/>
              <a:ext cx="2371844" cy="5845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2F076F48-27A8-47A2-BA2F-74D511735FD1}"/>
                </a:ext>
              </a:extLst>
            </p:cNvPr>
            <p:cNvSpPr/>
            <p:nvPr/>
          </p:nvSpPr>
          <p:spPr>
            <a:xfrm>
              <a:off x="874712" y="3408258"/>
              <a:ext cx="2241974" cy="4378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65C1F267-04B6-4F8E-BCC9-3B89D2D3C565}"/>
              </a:ext>
            </a:extLst>
          </p:cNvPr>
          <p:cNvGrpSpPr/>
          <p:nvPr/>
        </p:nvGrpSpPr>
        <p:grpSpPr>
          <a:xfrm>
            <a:off x="8518911" y="3627723"/>
            <a:ext cx="2130114" cy="854073"/>
            <a:chOff x="874712" y="3408258"/>
            <a:chExt cx="2371844" cy="85407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8C37CDAB-17CF-4A69-A49C-DFF4657BEC6C}"/>
                </a:ext>
              </a:extLst>
            </p:cNvPr>
            <p:cNvSpPr/>
            <p:nvPr/>
          </p:nvSpPr>
          <p:spPr>
            <a:xfrm>
              <a:off x="874712" y="3677812"/>
              <a:ext cx="2371844" cy="5845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4066CD5F-C918-401D-9277-D7A0CC3274BC}"/>
                </a:ext>
              </a:extLst>
            </p:cNvPr>
            <p:cNvSpPr/>
            <p:nvPr/>
          </p:nvSpPr>
          <p:spPr>
            <a:xfrm>
              <a:off x="874712" y="3408258"/>
              <a:ext cx="2241974" cy="4378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599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35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36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39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40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4" grpId="0"/>
          <p:bldP spid="115" grpId="0" animBg="1"/>
          <p:bldP spid="88" grpId="0"/>
          <p:bldP spid="11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4" grpId="0"/>
          <p:bldP spid="115" grpId="0" animBg="1"/>
          <p:bldP spid="88" grpId="0"/>
          <p:bldP spid="116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730820" y="1564140"/>
            <a:ext cx="4732477" cy="4733117"/>
            <a:chOff x="2798115" y="797625"/>
            <a:chExt cx="3549358" cy="3549838"/>
          </a:xfrm>
        </p:grpSpPr>
        <p:sp>
          <p:nvSpPr>
            <p:cNvPr id="6" name="任意多边形 5"/>
            <p:cNvSpPr/>
            <p:nvPr/>
          </p:nvSpPr>
          <p:spPr>
            <a:xfrm>
              <a:off x="2798115" y="797625"/>
              <a:ext cx="3549358" cy="3549838"/>
            </a:xfrm>
            <a:custGeom>
              <a:avLst/>
              <a:gdLst>
                <a:gd name="connsiteX0" fmla="*/ 1036180 w 4731656"/>
                <a:gd name="connsiteY0" fmla="*/ 393700 h 4731656"/>
                <a:gd name="connsiteX1" fmla="*/ 393700 w 4731656"/>
                <a:gd name="connsiteY1" fmla="*/ 1036180 h 4731656"/>
                <a:gd name="connsiteX2" fmla="*/ 393700 w 4731656"/>
                <a:gd name="connsiteY2" fmla="*/ 3695476 h 4731656"/>
                <a:gd name="connsiteX3" fmla="*/ 1036180 w 4731656"/>
                <a:gd name="connsiteY3" fmla="*/ 4337956 h 4731656"/>
                <a:gd name="connsiteX4" fmla="*/ 3695476 w 4731656"/>
                <a:gd name="connsiteY4" fmla="*/ 4337956 h 4731656"/>
                <a:gd name="connsiteX5" fmla="*/ 4337956 w 4731656"/>
                <a:gd name="connsiteY5" fmla="*/ 3695476 h 4731656"/>
                <a:gd name="connsiteX6" fmla="*/ 4337956 w 4731656"/>
                <a:gd name="connsiteY6" fmla="*/ 1036180 h 4731656"/>
                <a:gd name="connsiteX7" fmla="*/ 3695476 w 4731656"/>
                <a:gd name="connsiteY7" fmla="*/ 393700 h 4731656"/>
                <a:gd name="connsiteX8" fmla="*/ 919266 w 4731656"/>
                <a:gd name="connsiteY8" fmla="*/ 0 h 4731656"/>
                <a:gd name="connsiteX9" fmla="*/ 3812390 w 4731656"/>
                <a:gd name="connsiteY9" fmla="*/ 0 h 4731656"/>
                <a:gd name="connsiteX10" fmla="*/ 4731656 w 4731656"/>
                <a:gd name="connsiteY10" fmla="*/ 919266 h 4731656"/>
                <a:gd name="connsiteX11" fmla="*/ 4731656 w 4731656"/>
                <a:gd name="connsiteY11" fmla="*/ 3812390 h 4731656"/>
                <a:gd name="connsiteX12" fmla="*/ 3812390 w 4731656"/>
                <a:gd name="connsiteY12" fmla="*/ 4731656 h 4731656"/>
                <a:gd name="connsiteX13" fmla="*/ 919266 w 4731656"/>
                <a:gd name="connsiteY13" fmla="*/ 4731656 h 4731656"/>
                <a:gd name="connsiteX14" fmla="*/ 0 w 4731656"/>
                <a:gd name="connsiteY14" fmla="*/ 3812390 h 4731656"/>
                <a:gd name="connsiteX15" fmla="*/ 0 w 4731656"/>
                <a:gd name="connsiteY15" fmla="*/ 919266 h 4731656"/>
                <a:gd name="connsiteX16" fmla="*/ 919266 w 4731656"/>
                <a:gd name="connsiteY16" fmla="*/ 0 h 4731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731656" h="4731656">
                  <a:moveTo>
                    <a:pt x="1036180" y="393700"/>
                  </a:moveTo>
                  <a:cubicBezTo>
                    <a:pt x="681348" y="393700"/>
                    <a:pt x="393700" y="681348"/>
                    <a:pt x="393700" y="1036180"/>
                  </a:cubicBezTo>
                  <a:lnTo>
                    <a:pt x="393700" y="3695476"/>
                  </a:lnTo>
                  <a:cubicBezTo>
                    <a:pt x="393700" y="4050308"/>
                    <a:pt x="681348" y="4337956"/>
                    <a:pt x="1036180" y="4337956"/>
                  </a:cubicBezTo>
                  <a:lnTo>
                    <a:pt x="3695476" y="4337956"/>
                  </a:lnTo>
                  <a:cubicBezTo>
                    <a:pt x="4050308" y="4337956"/>
                    <a:pt x="4337956" y="4050308"/>
                    <a:pt x="4337956" y="3695476"/>
                  </a:cubicBezTo>
                  <a:lnTo>
                    <a:pt x="4337956" y="1036180"/>
                  </a:lnTo>
                  <a:cubicBezTo>
                    <a:pt x="4337956" y="681348"/>
                    <a:pt x="4050308" y="393700"/>
                    <a:pt x="3695476" y="393700"/>
                  </a:cubicBezTo>
                  <a:close/>
                  <a:moveTo>
                    <a:pt x="919266" y="0"/>
                  </a:moveTo>
                  <a:lnTo>
                    <a:pt x="3812390" y="0"/>
                  </a:lnTo>
                  <a:cubicBezTo>
                    <a:pt x="4320087" y="0"/>
                    <a:pt x="4731656" y="411569"/>
                    <a:pt x="4731656" y="919266"/>
                  </a:cubicBezTo>
                  <a:lnTo>
                    <a:pt x="4731656" y="3812390"/>
                  </a:lnTo>
                  <a:cubicBezTo>
                    <a:pt x="4731656" y="4320087"/>
                    <a:pt x="4320087" y="4731656"/>
                    <a:pt x="3812390" y="4731656"/>
                  </a:cubicBezTo>
                  <a:lnTo>
                    <a:pt x="919266" y="4731656"/>
                  </a:lnTo>
                  <a:cubicBezTo>
                    <a:pt x="411569" y="4731656"/>
                    <a:pt x="0" y="4320087"/>
                    <a:pt x="0" y="3812390"/>
                  </a:cubicBezTo>
                  <a:lnTo>
                    <a:pt x="0" y="919266"/>
                  </a:lnTo>
                  <a:cubicBezTo>
                    <a:pt x="0" y="411569"/>
                    <a:pt x="411569" y="0"/>
                    <a:pt x="919266" y="0"/>
                  </a:cubicBezTo>
                  <a:close/>
                </a:path>
              </a:pathLst>
            </a:custGeom>
            <a:gradFill>
              <a:gsLst>
                <a:gs pos="100000">
                  <a:srgbClr val="DEDEDE"/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431800" dist="215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52" tIns="45727" rIns="91452" bIns="45727"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3093441" y="1092992"/>
              <a:ext cx="2958706" cy="2959105"/>
            </a:xfrm>
            <a:prstGeom prst="roundRect">
              <a:avLst>
                <a:gd name="adj" fmla="val 16289"/>
              </a:avLst>
            </a:prstGeom>
            <a:noFill/>
            <a:ln w="889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52" tIns="45727" rIns="91452" bIns="45727"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871847" y="1639965"/>
            <a:ext cx="1512600" cy="1416491"/>
            <a:chOff x="3871174" y="1138973"/>
            <a:chExt cx="1512338" cy="1416053"/>
          </a:xfrm>
          <a:solidFill>
            <a:schemeClr val="accent1">
              <a:lumMod val="75000"/>
            </a:schemeClr>
          </a:solidFill>
        </p:grpSpPr>
        <p:sp>
          <p:nvSpPr>
            <p:cNvPr id="9" name="任意多边形 8"/>
            <p:cNvSpPr/>
            <p:nvPr/>
          </p:nvSpPr>
          <p:spPr>
            <a:xfrm>
              <a:off x="3871174" y="1204174"/>
              <a:ext cx="1350852" cy="1350852"/>
            </a:xfrm>
            <a:custGeom>
              <a:avLst/>
              <a:gdLst>
                <a:gd name="connsiteX0" fmla="*/ 828281 w 1350852"/>
                <a:gd name="connsiteY0" fmla="*/ 0 h 1350852"/>
                <a:gd name="connsiteX1" fmla="*/ 1350852 w 1350852"/>
                <a:gd name="connsiteY1" fmla="*/ 0 h 1350852"/>
                <a:gd name="connsiteX2" fmla="*/ 1350852 w 1350852"/>
                <a:gd name="connsiteY2" fmla="*/ 65546 h 1350852"/>
                <a:gd name="connsiteX3" fmla="*/ 869467 w 1350852"/>
                <a:gd name="connsiteY3" fmla="*/ 65546 h 1350852"/>
                <a:gd name="connsiteX4" fmla="*/ 65546 w 1350852"/>
                <a:gd name="connsiteY4" fmla="*/ 869467 h 1350852"/>
                <a:gd name="connsiteX5" fmla="*/ 65546 w 1350852"/>
                <a:gd name="connsiteY5" fmla="*/ 1350852 h 1350852"/>
                <a:gd name="connsiteX6" fmla="*/ 0 w 1350852"/>
                <a:gd name="connsiteY6" fmla="*/ 1350852 h 1350852"/>
                <a:gd name="connsiteX7" fmla="*/ 0 w 1350852"/>
                <a:gd name="connsiteY7" fmla="*/ 828281 h 1350852"/>
                <a:gd name="connsiteX8" fmla="*/ 828281 w 1350852"/>
                <a:gd name="connsiteY8" fmla="*/ 0 h 135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0852" h="1350852">
                  <a:moveTo>
                    <a:pt x="828281" y="0"/>
                  </a:moveTo>
                  <a:lnTo>
                    <a:pt x="1350852" y="0"/>
                  </a:lnTo>
                  <a:lnTo>
                    <a:pt x="1350852" y="65546"/>
                  </a:lnTo>
                  <a:lnTo>
                    <a:pt x="869467" y="65546"/>
                  </a:lnTo>
                  <a:cubicBezTo>
                    <a:pt x="425474" y="65546"/>
                    <a:pt x="65546" y="425474"/>
                    <a:pt x="65546" y="869467"/>
                  </a:cubicBezTo>
                  <a:lnTo>
                    <a:pt x="65546" y="1350852"/>
                  </a:lnTo>
                  <a:lnTo>
                    <a:pt x="0" y="1350852"/>
                  </a:lnTo>
                  <a:lnTo>
                    <a:pt x="0" y="828281"/>
                  </a:lnTo>
                  <a:cubicBezTo>
                    <a:pt x="0" y="370834"/>
                    <a:pt x="370834" y="0"/>
                    <a:pt x="82828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5400000">
              <a:off x="5195889" y="1152872"/>
              <a:ext cx="201521" cy="1737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971185" y="1705187"/>
            <a:ext cx="1421600" cy="1515032"/>
            <a:chOff x="6969974" y="1204174"/>
            <a:chExt cx="1421353" cy="1514565"/>
          </a:xfrm>
          <a:solidFill>
            <a:schemeClr val="accent1">
              <a:lumMod val="75000"/>
            </a:schemeClr>
          </a:solidFill>
        </p:grpSpPr>
        <p:sp>
          <p:nvSpPr>
            <p:cNvPr id="12" name="任意多边形 11"/>
            <p:cNvSpPr/>
            <p:nvPr/>
          </p:nvSpPr>
          <p:spPr>
            <a:xfrm flipH="1">
              <a:off x="6969974" y="1204174"/>
              <a:ext cx="1350852" cy="1350852"/>
            </a:xfrm>
            <a:custGeom>
              <a:avLst/>
              <a:gdLst>
                <a:gd name="connsiteX0" fmla="*/ 828281 w 1350852"/>
                <a:gd name="connsiteY0" fmla="*/ 0 h 1350852"/>
                <a:gd name="connsiteX1" fmla="*/ 1350852 w 1350852"/>
                <a:gd name="connsiteY1" fmla="*/ 0 h 1350852"/>
                <a:gd name="connsiteX2" fmla="*/ 1350852 w 1350852"/>
                <a:gd name="connsiteY2" fmla="*/ 65546 h 1350852"/>
                <a:gd name="connsiteX3" fmla="*/ 869467 w 1350852"/>
                <a:gd name="connsiteY3" fmla="*/ 65546 h 1350852"/>
                <a:gd name="connsiteX4" fmla="*/ 65546 w 1350852"/>
                <a:gd name="connsiteY4" fmla="*/ 869467 h 1350852"/>
                <a:gd name="connsiteX5" fmla="*/ 65546 w 1350852"/>
                <a:gd name="connsiteY5" fmla="*/ 1350852 h 1350852"/>
                <a:gd name="connsiteX6" fmla="*/ 0 w 1350852"/>
                <a:gd name="connsiteY6" fmla="*/ 1350852 h 1350852"/>
                <a:gd name="connsiteX7" fmla="*/ 0 w 1350852"/>
                <a:gd name="connsiteY7" fmla="*/ 828281 h 1350852"/>
                <a:gd name="connsiteX8" fmla="*/ 828281 w 1350852"/>
                <a:gd name="connsiteY8" fmla="*/ 0 h 135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0852" h="1350852">
                  <a:moveTo>
                    <a:pt x="828281" y="0"/>
                  </a:moveTo>
                  <a:lnTo>
                    <a:pt x="1350852" y="0"/>
                  </a:lnTo>
                  <a:lnTo>
                    <a:pt x="1350852" y="65546"/>
                  </a:lnTo>
                  <a:lnTo>
                    <a:pt x="869467" y="65546"/>
                  </a:lnTo>
                  <a:cubicBezTo>
                    <a:pt x="425474" y="65546"/>
                    <a:pt x="65546" y="425474"/>
                    <a:pt x="65546" y="869467"/>
                  </a:cubicBezTo>
                  <a:lnTo>
                    <a:pt x="65546" y="1350852"/>
                  </a:lnTo>
                  <a:lnTo>
                    <a:pt x="0" y="1350852"/>
                  </a:lnTo>
                  <a:lnTo>
                    <a:pt x="0" y="828281"/>
                  </a:lnTo>
                  <a:cubicBezTo>
                    <a:pt x="0" y="370834"/>
                    <a:pt x="370834" y="0"/>
                    <a:pt x="82828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0800000">
              <a:off x="8189806" y="2545015"/>
              <a:ext cx="201521" cy="1737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806406" y="4792239"/>
            <a:ext cx="1515865" cy="1420300"/>
            <a:chOff x="6805224" y="4290274"/>
            <a:chExt cx="1515602" cy="1419862"/>
          </a:xfrm>
          <a:solidFill>
            <a:schemeClr val="accent1">
              <a:lumMod val="75000"/>
            </a:schemeClr>
          </a:solidFill>
        </p:grpSpPr>
        <p:sp>
          <p:nvSpPr>
            <p:cNvPr id="15" name="任意多边形 14"/>
            <p:cNvSpPr/>
            <p:nvPr/>
          </p:nvSpPr>
          <p:spPr>
            <a:xfrm flipH="1" flipV="1">
              <a:off x="6969974" y="4290274"/>
              <a:ext cx="1350852" cy="1350852"/>
            </a:xfrm>
            <a:custGeom>
              <a:avLst/>
              <a:gdLst>
                <a:gd name="connsiteX0" fmla="*/ 828281 w 1350852"/>
                <a:gd name="connsiteY0" fmla="*/ 0 h 1350852"/>
                <a:gd name="connsiteX1" fmla="*/ 1350852 w 1350852"/>
                <a:gd name="connsiteY1" fmla="*/ 0 h 1350852"/>
                <a:gd name="connsiteX2" fmla="*/ 1350852 w 1350852"/>
                <a:gd name="connsiteY2" fmla="*/ 65546 h 1350852"/>
                <a:gd name="connsiteX3" fmla="*/ 869467 w 1350852"/>
                <a:gd name="connsiteY3" fmla="*/ 65546 h 1350852"/>
                <a:gd name="connsiteX4" fmla="*/ 65546 w 1350852"/>
                <a:gd name="connsiteY4" fmla="*/ 869467 h 1350852"/>
                <a:gd name="connsiteX5" fmla="*/ 65546 w 1350852"/>
                <a:gd name="connsiteY5" fmla="*/ 1350852 h 1350852"/>
                <a:gd name="connsiteX6" fmla="*/ 0 w 1350852"/>
                <a:gd name="connsiteY6" fmla="*/ 1350852 h 1350852"/>
                <a:gd name="connsiteX7" fmla="*/ 0 w 1350852"/>
                <a:gd name="connsiteY7" fmla="*/ 828281 h 1350852"/>
                <a:gd name="connsiteX8" fmla="*/ 828281 w 1350852"/>
                <a:gd name="connsiteY8" fmla="*/ 0 h 135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0852" h="1350852">
                  <a:moveTo>
                    <a:pt x="828281" y="0"/>
                  </a:moveTo>
                  <a:lnTo>
                    <a:pt x="1350852" y="0"/>
                  </a:lnTo>
                  <a:lnTo>
                    <a:pt x="1350852" y="65546"/>
                  </a:lnTo>
                  <a:lnTo>
                    <a:pt x="869467" y="65546"/>
                  </a:lnTo>
                  <a:cubicBezTo>
                    <a:pt x="425474" y="65546"/>
                    <a:pt x="65546" y="425474"/>
                    <a:pt x="65546" y="869467"/>
                  </a:cubicBezTo>
                  <a:lnTo>
                    <a:pt x="65546" y="1350852"/>
                  </a:lnTo>
                  <a:lnTo>
                    <a:pt x="0" y="1350852"/>
                  </a:lnTo>
                  <a:lnTo>
                    <a:pt x="0" y="828281"/>
                  </a:lnTo>
                  <a:cubicBezTo>
                    <a:pt x="0" y="370834"/>
                    <a:pt x="370834" y="0"/>
                    <a:pt x="82828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6200000">
              <a:off x="6791325" y="5522514"/>
              <a:ext cx="201521" cy="1737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799983" y="4627823"/>
            <a:ext cx="1422951" cy="1515685"/>
            <a:chOff x="3799323" y="4125909"/>
            <a:chExt cx="1422703" cy="1515217"/>
          </a:xfrm>
          <a:solidFill>
            <a:schemeClr val="accent1">
              <a:lumMod val="75000"/>
            </a:schemeClr>
          </a:solidFill>
        </p:grpSpPr>
        <p:sp>
          <p:nvSpPr>
            <p:cNvPr id="18" name="任意多边形 17"/>
            <p:cNvSpPr/>
            <p:nvPr/>
          </p:nvSpPr>
          <p:spPr>
            <a:xfrm flipV="1">
              <a:off x="3871174" y="4290274"/>
              <a:ext cx="1350852" cy="1350852"/>
            </a:xfrm>
            <a:custGeom>
              <a:avLst/>
              <a:gdLst>
                <a:gd name="connsiteX0" fmla="*/ 828281 w 1350852"/>
                <a:gd name="connsiteY0" fmla="*/ 0 h 1350852"/>
                <a:gd name="connsiteX1" fmla="*/ 1350852 w 1350852"/>
                <a:gd name="connsiteY1" fmla="*/ 0 h 1350852"/>
                <a:gd name="connsiteX2" fmla="*/ 1350852 w 1350852"/>
                <a:gd name="connsiteY2" fmla="*/ 65546 h 1350852"/>
                <a:gd name="connsiteX3" fmla="*/ 869467 w 1350852"/>
                <a:gd name="connsiteY3" fmla="*/ 65546 h 1350852"/>
                <a:gd name="connsiteX4" fmla="*/ 65546 w 1350852"/>
                <a:gd name="connsiteY4" fmla="*/ 869467 h 1350852"/>
                <a:gd name="connsiteX5" fmla="*/ 65546 w 1350852"/>
                <a:gd name="connsiteY5" fmla="*/ 1350852 h 1350852"/>
                <a:gd name="connsiteX6" fmla="*/ 0 w 1350852"/>
                <a:gd name="connsiteY6" fmla="*/ 1350852 h 1350852"/>
                <a:gd name="connsiteX7" fmla="*/ 0 w 1350852"/>
                <a:gd name="connsiteY7" fmla="*/ 828281 h 1350852"/>
                <a:gd name="connsiteX8" fmla="*/ 828281 w 1350852"/>
                <a:gd name="connsiteY8" fmla="*/ 0 h 135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0852" h="1350852">
                  <a:moveTo>
                    <a:pt x="828281" y="0"/>
                  </a:moveTo>
                  <a:lnTo>
                    <a:pt x="1350852" y="0"/>
                  </a:lnTo>
                  <a:lnTo>
                    <a:pt x="1350852" y="65546"/>
                  </a:lnTo>
                  <a:lnTo>
                    <a:pt x="869467" y="65546"/>
                  </a:lnTo>
                  <a:cubicBezTo>
                    <a:pt x="425474" y="65546"/>
                    <a:pt x="65546" y="425474"/>
                    <a:pt x="65546" y="869467"/>
                  </a:cubicBezTo>
                  <a:lnTo>
                    <a:pt x="65546" y="1350852"/>
                  </a:lnTo>
                  <a:lnTo>
                    <a:pt x="0" y="1350852"/>
                  </a:lnTo>
                  <a:lnTo>
                    <a:pt x="0" y="828281"/>
                  </a:lnTo>
                  <a:cubicBezTo>
                    <a:pt x="0" y="370834"/>
                    <a:pt x="370834" y="0"/>
                    <a:pt x="82828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3799323" y="4125909"/>
              <a:ext cx="201521" cy="1737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5273131" y="1499659"/>
            <a:ext cx="1797772" cy="461679"/>
          </a:xfrm>
          <a:prstGeom prst="rect">
            <a:avLst/>
          </a:prstGeom>
          <a:noFill/>
        </p:spPr>
        <p:txBody>
          <a:bodyPr wrap="square" lIns="91452" tIns="45727" rIns="91452" bIns="45727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STEP 01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11336" y="5892155"/>
            <a:ext cx="1645233" cy="461679"/>
          </a:xfrm>
          <a:prstGeom prst="rect">
            <a:avLst/>
          </a:prstGeom>
          <a:noFill/>
        </p:spPr>
        <p:txBody>
          <a:bodyPr wrap="square" lIns="91452" tIns="45727" rIns="91452" bIns="45727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STEP 03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 rot="5400000">
            <a:off x="7492772" y="3754195"/>
            <a:ext cx="1633139" cy="461679"/>
          </a:xfrm>
          <a:prstGeom prst="rect">
            <a:avLst/>
          </a:prstGeom>
          <a:noFill/>
        </p:spPr>
        <p:txBody>
          <a:bodyPr wrap="square" lIns="91452" tIns="45727" rIns="91452" bIns="45727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STEP 02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 rot="16200000">
            <a:off x="3082889" y="3643856"/>
            <a:ext cx="1636480" cy="461679"/>
          </a:xfrm>
          <a:prstGeom prst="rect">
            <a:avLst/>
          </a:prstGeom>
          <a:noFill/>
        </p:spPr>
        <p:txBody>
          <a:bodyPr wrap="square" lIns="91452" tIns="45727" rIns="91452" bIns="45727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STEP 04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362202" y="2182388"/>
            <a:ext cx="3469717" cy="3496624"/>
            <a:chOff x="4361443" y="1681228"/>
            <a:chExt cx="3469115" cy="3495545"/>
          </a:xfrm>
          <a:effectLst>
            <a:outerShdw blurRad="203200" dist="889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25" name="泪滴形 24"/>
            <p:cNvSpPr/>
            <p:nvPr/>
          </p:nvSpPr>
          <p:spPr>
            <a:xfrm flipV="1">
              <a:off x="4361443" y="1681228"/>
              <a:ext cx="1684999" cy="1684998"/>
            </a:xfrm>
            <a:prstGeom prst="teardrop">
              <a:avLst/>
            </a:prstGeom>
            <a:solidFill>
              <a:schemeClr val="accent1">
                <a:lumMod val="100000"/>
              </a:schemeClr>
            </a:solidFill>
            <a:ln w="31750">
              <a:solidFill>
                <a:srgbClr val="F9F9F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泪滴形 25"/>
            <p:cNvSpPr/>
            <p:nvPr/>
          </p:nvSpPr>
          <p:spPr>
            <a:xfrm flipH="1">
              <a:off x="6145559" y="3491775"/>
              <a:ext cx="1684999" cy="1684998"/>
            </a:xfrm>
            <a:prstGeom prst="teardrop">
              <a:avLst/>
            </a:prstGeom>
            <a:solidFill>
              <a:schemeClr val="accent1">
                <a:lumMod val="100000"/>
              </a:schemeClr>
            </a:solidFill>
            <a:ln w="31750">
              <a:solidFill>
                <a:srgbClr val="F9F9F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泪滴形 26"/>
            <p:cNvSpPr/>
            <p:nvPr/>
          </p:nvSpPr>
          <p:spPr>
            <a:xfrm flipH="1" flipV="1">
              <a:off x="6145559" y="1681228"/>
              <a:ext cx="1684999" cy="1684998"/>
            </a:xfrm>
            <a:prstGeom prst="teardrop">
              <a:avLst/>
            </a:prstGeom>
            <a:solidFill>
              <a:schemeClr val="accent1">
                <a:lumMod val="100000"/>
              </a:schemeClr>
            </a:solidFill>
            <a:ln w="31750">
              <a:solidFill>
                <a:srgbClr val="F9F9F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泪滴形 27"/>
            <p:cNvSpPr/>
            <p:nvPr/>
          </p:nvSpPr>
          <p:spPr>
            <a:xfrm>
              <a:off x="4361443" y="3491775"/>
              <a:ext cx="1684999" cy="1684998"/>
            </a:xfrm>
            <a:prstGeom prst="teardrop">
              <a:avLst/>
            </a:prstGeom>
            <a:solidFill>
              <a:schemeClr val="accent1">
                <a:lumMod val="100000"/>
              </a:schemeClr>
            </a:solidFill>
            <a:ln w="31750">
              <a:solidFill>
                <a:srgbClr val="F9F9F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525833" y="2346557"/>
            <a:ext cx="1414953" cy="1415145"/>
            <a:chOff x="3394374" y="1384437"/>
            <a:chExt cx="1061215" cy="1061359"/>
          </a:xfrm>
        </p:grpSpPr>
        <p:grpSp>
          <p:nvGrpSpPr>
            <p:cNvPr id="30" name="组合 29"/>
            <p:cNvGrpSpPr/>
            <p:nvPr/>
          </p:nvGrpSpPr>
          <p:grpSpPr>
            <a:xfrm>
              <a:off x="3394374" y="1384437"/>
              <a:ext cx="1061215" cy="1061359"/>
              <a:chOff x="4926840" y="1732375"/>
              <a:chExt cx="1656097" cy="1656098"/>
            </a:xfrm>
          </p:grpSpPr>
          <p:sp>
            <p:nvSpPr>
              <p:cNvPr id="36" name="任意多边形 35"/>
              <p:cNvSpPr/>
              <p:nvPr/>
            </p:nvSpPr>
            <p:spPr>
              <a:xfrm>
                <a:off x="4926840" y="1732375"/>
                <a:ext cx="1656097" cy="165609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5189938" y="1995474"/>
                <a:ext cx="1129900" cy="1129900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22225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5266822" y="2076686"/>
                <a:ext cx="976134" cy="9761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100000">
                      <a:srgbClr val="CDCDCD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889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31" name="Group 909"/>
            <p:cNvGrpSpPr>
              <a:grpSpLocks noChangeAspect="1"/>
            </p:cNvGrpSpPr>
            <p:nvPr/>
          </p:nvGrpSpPr>
          <p:grpSpPr bwMode="auto">
            <a:xfrm>
              <a:off x="3772384" y="1784959"/>
              <a:ext cx="305196" cy="260315"/>
              <a:chOff x="6090" y="1175"/>
              <a:chExt cx="265" cy="226"/>
            </a:xfrm>
            <a:solidFill>
              <a:srgbClr val="FFB850"/>
            </a:solidFill>
            <a:effectLst/>
          </p:grpSpPr>
          <p:sp>
            <p:nvSpPr>
              <p:cNvPr id="32" name="Freeform 910"/>
              <p:cNvSpPr/>
              <p:nvPr/>
            </p:nvSpPr>
            <p:spPr bwMode="auto">
              <a:xfrm>
                <a:off x="6129" y="1269"/>
                <a:ext cx="56" cy="96"/>
              </a:xfrm>
              <a:custGeom>
                <a:avLst/>
                <a:gdLst>
                  <a:gd name="T0" fmla="*/ 2 w 23"/>
                  <a:gd name="T1" fmla="*/ 40 h 40"/>
                  <a:gd name="T2" fmla="*/ 21 w 23"/>
                  <a:gd name="T3" fmla="*/ 40 h 40"/>
                  <a:gd name="T4" fmla="*/ 23 w 23"/>
                  <a:gd name="T5" fmla="*/ 38 h 40"/>
                  <a:gd name="T6" fmla="*/ 23 w 23"/>
                  <a:gd name="T7" fmla="*/ 2 h 40"/>
                  <a:gd name="T8" fmla="*/ 21 w 23"/>
                  <a:gd name="T9" fmla="*/ 0 h 40"/>
                  <a:gd name="T10" fmla="*/ 2 w 23"/>
                  <a:gd name="T11" fmla="*/ 0 h 40"/>
                  <a:gd name="T12" fmla="*/ 0 w 23"/>
                  <a:gd name="T13" fmla="*/ 2 h 40"/>
                  <a:gd name="T14" fmla="*/ 0 w 23"/>
                  <a:gd name="T15" fmla="*/ 38 h 40"/>
                  <a:gd name="T16" fmla="*/ 2 w 23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40">
                    <a:moveTo>
                      <a:pt x="2" y="40"/>
                    </a:moveTo>
                    <a:cubicBezTo>
                      <a:pt x="21" y="40"/>
                      <a:pt x="21" y="40"/>
                      <a:pt x="21" y="40"/>
                    </a:cubicBezTo>
                    <a:cubicBezTo>
                      <a:pt x="22" y="40"/>
                      <a:pt x="23" y="39"/>
                      <a:pt x="23" y="38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9"/>
                      <a:pt x="1" y="40"/>
                      <a:pt x="2" y="40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3" name="Freeform 911"/>
              <p:cNvSpPr/>
              <p:nvPr/>
            </p:nvSpPr>
            <p:spPr bwMode="auto">
              <a:xfrm>
                <a:off x="6209" y="1235"/>
                <a:ext cx="54" cy="130"/>
              </a:xfrm>
              <a:custGeom>
                <a:avLst/>
                <a:gdLst>
                  <a:gd name="T0" fmla="*/ 2 w 22"/>
                  <a:gd name="T1" fmla="*/ 54 h 54"/>
                  <a:gd name="T2" fmla="*/ 20 w 22"/>
                  <a:gd name="T3" fmla="*/ 54 h 54"/>
                  <a:gd name="T4" fmla="*/ 22 w 22"/>
                  <a:gd name="T5" fmla="*/ 52 h 54"/>
                  <a:gd name="T6" fmla="*/ 22 w 22"/>
                  <a:gd name="T7" fmla="*/ 2 h 54"/>
                  <a:gd name="T8" fmla="*/ 20 w 22"/>
                  <a:gd name="T9" fmla="*/ 0 h 54"/>
                  <a:gd name="T10" fmla="*/ 2 w 22"/>
                  <a:gd name="T11" fmla="*/ 0 h 54"/>
                  <a:gd name="T12" fmla="*/ 0 w 22"/>
                  <a:gd name="T13" fmla="*/ 2 h 54"/>
                  <a:gd name="T14" fmla="*/ 0 w 22"/>
                  <a:gd name="T15" fmla="*/ 52 h 54"/>
                  <a:gd name="T16" fmla="*/ 2 w 22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4">
                    <a:moveTo>
                      <a:pt x="2" y="54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4"/>
                      <a:pt x="22" y="53"/>
                      <a:pt x="22" y="5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4" name="Freeform 912"/>
              <p:cNvSpPr/>
              <p:nvPr/>
            </p:nvSpPr>
            <p:spPr bwMode="auto">
              <a:xfrm>
                <a:off x="6287" y="1207"/>
                <a:ext cx="56" cy="158"/>
              </a:xfrm>
              <a:custGeom>
                <a:avLst/>
                <a:gdLst>
                  <a:gd name="T0" fmla="*/ 2 w 23"/>
                  <a:gd name="T1" fmla="*/ 66 h 66"/>
                  <a:gd name="T2" fmla="*/ 21 w 23"/>
                  <a:gd name="T3" fmla="*/ 66 h 66"/>
                  <a:gd name="T4" fmla="*/ 23 w 23"/>
                  <a:gd name="T5" fmla="*/ 64 h 66"/>
                  <a:gd name="T6" fmla="*/ 23 w 23"/>
                  <a:gd name="T7" fmla="*/ 2 h 66"/>
                  <a:gd name="T8" fmla="*/ 21 w 23"/>
                  <a:gd name="T9" fmla="*/ 0 h 66"/>
                  <a:gd name="T10" fmla="*/ 2 w 23"/>
                  <a:gd name="T11" fmla="*/ 0 h 66"/>
                  <a:gd name="T12" fmla="*/ 0 w 23"/>
                  <a:gd name="T13" fmla="*/ 2 h 66"/>
                  <a:gd name="T14" fmla="*/ 0 w 23"/>
                  <a:gd name="T15" fmla="*/ 64 h 66"/>
                  <a:gd name="T16" fmla="*/ 2 w 2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66">
                    <a:moveTo>
                      <a:pt x="2" y="66"/>
                    </a:moveTo>
                    <a:cubicBezTo>
                      <a:pt x="21" y="66"/>
                      <a:pt x="21" y="66"/>
                      <a:pt x="21" y="66"/>
                    </a:cubicBezTo>
                    <a:cubicBezTo>
                      <a:pt x="22" y="66"/>
                      <a:pt x="23" y="65"/>
                      <a:pt x="23" y="6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5"/>
                      <a:pt x="1" y="66"/>
                      <a:pt x="2" y="66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5" name="Freeform 913"/>
              <p:cNvSpPr/>
              <p:nvPr/>
            </p:nvSpPr>
            <p:spPr bwMode="auto">
              <a:xfrm>
                <a:off x="6090" y="1175"/>
                <a:ext cx="265" cy="226"/>
              </a:xfrm>
              <a:custGeom>
                <a:avLst/>
                <a:gdLst>
                  <a:gd name="T0" fmla="*/ 104 w 109"/>
                  <a:gd name="T1" fmla="*/ 85 h 94"/>
                  <a:gd name="T2" fmla="*/ 9 w 109"/>
                  <a:gd name="T3" fmla="*/ 85 h 94"/>
                  <a:gd name="T4" fmla="*/ 9 w 109"/>
                  <a:gd name="T5" fmla="*/ 85 h 94"/>
                  <a:gd name="T6" fmla="*/ 9 w 109"/>
                  <a:gd name="T7" fmla="*/ 4 h 94"/>
                  <a:gd name="T8" fmla="*/ 4 w 109"/>
                  <a:gd name="T9" fmla="*/ 0 h 94"/>
                  <a:gd name="T10" fmla="*/ 0 w 109"/>
                  <a:gd name="T11" fmla="*/ 4 h 94"/>
                  <a:gd name="T12" fmla="*/ 0 w 109"/>
                  <a:gd name="T13" fmla="*/ 85 h 94"/>
                  <a:gd name="T14" fmla="*/ 9 w 109"/>
                  <a:gd name="T15" fmla="*/ 94 h 94"/>
                  <a:gd name="T16" fmla="*/ 104 w 109"/>
                  <a:gd name="T17" fmla="*/ 94 h 94"/>
                  <a:gd name="T18" fmla="*/ 109 w 109"/>
                  <a:gd name="T19" fmla="*/ 90 h 94"/>
                  <a:gd name="T20" fmla="*/ 104 w 109"/>
                  <a:gd name="T21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94">
                    <a:moveTo>
                      <a:pt x="104" y="85"/>
                    </a:moveTo>
                    <a:cubicBezTo>
                      <a:pt x="9" y="85"/>
                      <a:pt x="9" y="85"/>
                      <a:pt x="9" y="85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0"/>
                      <a:pt x="4" y="94"/>
                      <a:pt x="9" y="94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7" y="94"/>
                      <a:pt x="109" y="92"/>
                      <a:pt x="109" y="90"/>
                    </a:cubicBezTo>
                    <a:cubicBezTo>
                      <a:pt x="109" y="87"/>
                      <a:pt x="107" y="85"/>
                      <a:pt x="104" y="85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6253333" y="2346557"/>
            <a:ext cx="1414953" cy="1415145"/>
            <a:chOff x="4689999" y="1384437"/>
            <a:chExt cx="1061215" cy="1061359"/>
          </a:xfrm>
        </p:grpSpPr>
        <p:grpSp>
          <p:nvGrpSpPr>
            <p:cNvPr id="40" name="组合 39"/>
            <p:cNvGrpSpPr/>
            <p:nvPr/>
          </p:nvGrpSpPr>
          <p:grpSpPr>
            <a:xfrm>
              <a:off x="4689999" y="1384437"/>
              <a:ext cx="1061215" cy="1061359"/>
              <a:chOff x="4926840" y="1732375"/>
              <a:chExt cx="1656097" cy="1656098"/>
            </a:xfrm>
          </p:grpSpPr>
          <p:sp>
            <p:nvSpPr>
              <p:cNvPr id="42" name="任意多边形 41"/>
              <p:cNvSpPr/>
              <p:nvPr/>
            </p:nvSpPr>
            <p:spPr>
              <a:xfrm>
                <a:off x="4926840" y="1732375"/>
                <a:ext cx="1656097" cy="165609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5189938" y="1995474"/>
                <a:ext cx="1129900" cy="1129900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22225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5266822" y="2076686"/>
                <a:ext cx="976134" cy="9761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100000">
                      <a:srgbClr val="CDCDCD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889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41" name="Freeform 53"/>
            <p:cNvSpPr>
              <a:spLocks noEditPoints="1"/>
            </p:cNvSpPr>
            <p:nvPr/>
          </p:nvSpPr>
          <p:spPr bwMode="auto">
            <a:xfrm>
              <a:off x="5031764" y="1726249"/>
              <a:ext cx="377685" cy="377736"/>
            </a:xfrm>
            <a:custGeom>
              <a:avLst/>
              <a:gdLst>
                <a:gd name="T0" fmla="*/ 166 w 449"/>
                <a:gd name="T1" fmla="*/ 362 h 449"/>
                <a:gd name="T2" fmla="*/ 211 w 449"/>
                <a:gd name="T3" fmla="*/ 317 h 449"/>
                <a:gd name="T4" fmla="*/ 237 w 449"/>
                <a:gd name="T5" fmla="*/ 407 h 449"/>
                <a:gd name="T6" fmla="*/ 302 w 449"/>
                <a:gd name="T7" fmla="*/ 313 h 449"/>
                <a:gd name="T8" fmla="*/ 294 w 449"/>
                <a:gd name="T9" fmla="*/ 393 h 449"/>
                <a:gd name="T10" fmla="*/ 395 w 449"/>
                <a:gd name="T11" fmla="*/ 289 h 449"/>
                <a:gd name="T12" fmla="*/ 294 w 449"/>
                <a:gd name="T13" fmla="*/ 393 h 449"/>
                <a:gd name="T14" fmla="*/ 95 w 449"/>
                <a:gd name="T15" fmla="*/ 353 h 449"/>
                <a:gd name="T16" fmla="*/ 121 w 449"/>
                <a:gd name="T17" fmla="*/ 309 h 449"/>
                <a:gd name="T18" fmla="*/ 237 w 449"/>
                <a:gd name="T19" fmla="*/ 293 h 449"/>
                <a:gd name="T20" fmla="*/ 311 w 449"/>
                <a:gd name="T21" fmla="*/ 191 h 449"/>
                <a:gd name="T22" fmla="*/ 307 w 449"/>
                <a:gd name="T23" fmla="*/ 287 h 449"/>
                <a:gd name="T24" fmla="*/ 211 w 449"/>
                <a:gd name="T25" fmla="*/ 293 h 449"/>
                <a:gd name="T26" fmla="*/ 137 w 449"/>
                <a:gd name="T27" fmla="*/ 226 h 449"/>
                <a:gd name="T28" fmla="*/ 211 w 449"/>
                <a:gd name="T29" fmla="*/ 196 h 449"/>
                <a:gd name="T30" fmla="*/ 333 w 449"/>
                <a:gd name="T31" fmla="*/ 282 h 449"/>
                <a:gd name="T32" fmla="*/ 335 w 449"/>
                <a:gd name="T33" fmla="*/ 188 h 449"/>
                <a:gd name="T34" fmla="*/ 407 w 449"/>
                <a:gd name="T35" fmla="*/ 224 h 449"/>
                <a:gd name="T36" fmla="*/ 116 w 449"/>
                <a:gd name="T37" fmla="*/ 281 h 449"/>
                <a:gd name="T38" fmla="*/ 41 w 449"/>
                <a:gd name="T39" fmla="*/ 224 h 449"/>
                <a:gd name="T40" fmla="*/ 114 w 449"/>
                <a:gd name="T41" fmla="*/ 188 h 449"/>
                <a:gd name="T42" fmla="*/ 116 w 449"/>
                <a:gd name="T43" fmla="*/ 281 h 449"/>
                <a:gd name="T44" fmla="*/ 59 w 449"/>
                <a:gd name="T45" fmla="*/ 146 h 449"/>
                <a:gd name="T46" fmla="*/ 158 w 449"/>
                <a:gd name="T47" fmla="*/ 55 h 449"/>
                <a:gd name="T48" fmla="*/ 331 w 449"/>
                <a:gd name="T49" fmla="*/ 164 h 449"/>
                <a:gd name="T50" fmla="*/ 390 w 449"/>
                <a:gd name="T51" fmla="*/ 147 h 449"/>
                <a:gd name="T52" fmla="*/ 211 w 449"/>
                <a:gd name="T53" fmla="*/ 171 h 449"/>
                <a:gd name="T54" fmla="*/ 210 w 449"/>
                <a:gd name="T55" fmla="*/ 43 h 449"/>
                <a:gd name="T56" fmla="*/ 211 w 449"/>
                <a:gd name="T57" fmla="*/ 171 h 449"/>
                <a:gd name="T58" fmla="*/ 237 w 449"/>
                <a:gd name="T59" fmla="*/ 43 h 449"/>
                <a:gd name="T60" fmla="*/ 308 w 449"/>
                <a:gd name="T61" fmla="*/ 167 h 449"/>
                <a:gd name="T62" fmla="*/ 225 w 449"/>
                <a:gd name="T63" fmla="*/ 0 h 449"/>
                <a:gd name="T64" fmla="*/ 225 w 449"/>
                <a:gd name="T65" fmla="*/ 449 h 449"/>
                <a:gd name="T66" fmla="*/ 225 w 449"/>
                <a:gd name="T6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9" h="449">
                  <a:moveTo>
                    <a:pt x="211" y="407"/>
                  </a:moveTo>
                  <a:cubicBezTo>
                    <a:pt x="192" y="407"/>
                    <a:pt x="176" y="387"/>
                    <a:pt x="166" y="362"/>
                  </a:cubicBezTo>
                  <a:cubicBezTo>
                    <a:pt x="158" y="347"/>
                    <a:pt x="151" y="331"/>
                    <a:pt x="147" y="313"/>
                  </a:cubicBezTo>
                  <a:cubicBezTo>
                    <a:pt x="168" y="315"/>
                    <a:pt x="189" y="317"/>
                    <a:pt x="211" y="317"/>
                  </a:cubicBezTo>
                  <a:cubicBezTo>
                    <a:pt x="211" y="407"/>
                    <a:pt x="211" y="407"/>
                    <a:pt x="211" y="407"/>
                  </a:cubicBezTo>
                  <a:moveTo>
                    <a:pt x="237" y="407"/>
                  </a:moveTo>
                  <a:cubicBezTo>
                    <a:pt x="237" y="317"/>
                    <a:pt x="237" y="317"/>
                    <a:pt x="237" y="317"/>
                  </a:cubicBezTo>
                  <a:cubicBezTo>
                    <a:pt x="259" y="317"/>
                    <a:pt x="280" y="315"/>
                    <a:pt x="302" y="313"/>
                  </a:cubicBezTo>
                  <a:cubicBezTo>
                    <a:pt x="293" y="344"/>
                    <a:pt x="273" y="407"/>
                    <a:pt x="237" y="407"/>
                  </a:cubicBezTo>
                  <a:moveTo>
                    <a:pt x="294" y="393"/>
                  </a:moveTo>
                  <a:cubicBezTo>
                    <a:pt x="311" y="370"/>
                    <a:pt x="320" y="343"/>
                    <a:pt x="328" y="310"/>
                  </a:cubicBezTo>
                  <a:cubicBezTo>
                    <a:pt x="354" y="304"/>
                    <a:pt x="377" y="297"/>
                    <a:pt x="395" y="289"/>
                  </a:cubicBezTo>
                  <a:cubicBezTo>
                    <a:pt x="386" y="313"/>
                    <a:pt x="373" y="335"/>
                    <a:pt x="354" y="353"/>
                  </a:cubicBezTo>
                  <a:cubicBezTo>
                    <a:pt x="337" y="371"/>
                    <a:pt x="315" y="384"/>
                    <a:pt x="294" y="393"/>
                  </a:cubicBezTo>
                  <a:moveTo>
                    <a:pt x="154" y="393"/>
                  </a:moveTo>
                  <a:cubicBezTo>
                    <a:pt x="133" y="384"/>
                    <a:pt x="112" y="371"/>
                    <a:pt x="95" y="353"/>
                  </a:cubicBezTo>
                  <a:cubicBezTo>
                    <a:pt x="75" y="335"/>
                    <a:pt x="62" y="312"/>
                    <a:pt x="52" y="286"/>
                  </a:cubicBezTo>
                  <a:cubicBezTo>
                    <a:pt x="68" y="295"/>
                    <a:pt x="93" y="303"/>
                    <a:pt x="121" y="309"/>
                  </a:cubicBezTo>
                  <a:cubicBezTo>
                    <a:pt x="128" y="342"/>
                    <a:pt x="138" y="371"/>
                    <a:pt x="154" y="393"/>
                  </a:cubicBezTo>
                  <a:moveTo>
                    <a:pt x="237" y="293"/>
                  </a:moveTo>
                  <a:cubicBezTo>
                    <a:pt x="237" y="196"/>
                    <a:pt x="237" y="196"/>
                    <a:pt x="237" y="196"/>
                  </a:cubicBezTo>
                  <a:cubicBezTo>
                    <a:pt x="263" y="195"/>
                    <a:pt x="287" y="193"/>
                    <a:pt x="311" y="191"/>
                  </a:cubicBezTo>
                  <a:cubicBezTo>
                    <a:pt x="311" y="203"/>
                    <a:pt x="311" y="214"/>
                    <a:pt x="311" y="226"/>
                  </a:cubicBezTo>
                  <a:cubicBezTo>
                    <a:pt x="311" y="247"/>
                    <a:pt x="311" y="268"/>
                    <a:pt x="307" y="287"/>
                  </a:cubicBezTo>
                  <a:cubicBezTo>
                    <a:pt x="284" y="290"/>
                    <a:pt x="261" y="292"/>
                    <a:pt x="237" y="293"/>
                  </a:cubicBezTo>
                  <a:moveTo>
                    <a:pt x="211" y="293"/>
                  </a:moveTo>
                  <a:cubicBezTo>
                    <a:pt x="187" y="292"/>
                    <a:pt x="165" y="290"/>
                    <a:pt x="141" y="286"/>
                  </a:cubicBezTo>
                  <a:cubicBezTo>
                    <a:pt x="138" y="268"/>
                    <a:pt x="137" y="246"/>
                    <a:pt x="137" y="226"/>
                  </a:cubicBezTo>
                  <a:cubicBezTo>
                    <a:pt x="137" y="214"/>
                    <a:pt x="138" y="203"/>
                    <a:pt x="138" y="191"/>
                  </a:cubicBezTo>
                  <a:cubicBezTo>
                    <a:pt x="161" y="193"/>
                    <a:pt x="186" y="195"/>
                    <a:pt x="211" y="196"/>
                  </a:cubicBezTo>
                  <a:cubicBezTo>
                    <a:pt x="211" y="293"/>
                    <a:pt x="211" y="293"/>
                    <a:pt x="211" y="293"/>
                  </a:cubicBezTo>
                  <a:moveTo>
                    <a:pt x="333" y="282"/>
                  </a:moveTo>
                  <a:cubicBezTo>
                    <a:pt x="335" y="265"/>
                    <a:pt x="336" y="245"/>
                    <a:pt x="336" y="226"/>
                  </a:cubicBezTo>
                  <a:cubicBezTo>
                    <a:pt x="336" y="212"/>
                    <a:pt x="336" y="201"/>
                    <a:pt x="335" y="188"/>
                  </a:cubicBezTo>
                  <a:cubicBezTo>
                    <a:pt x="363" y="185"/>
                    <a:pt x="386" y="177"/>
                    <a:pt x="399" y="171"/>
                  </a:cubicBezTo>
                  <a:cubicBezTo>
                    <a:pt x="405" y="188"/>
                    <a:pt x="407" y="207"/>
                    <a:pt x="407" y="224"/>
                  </a:cubicBezTo>
                  <a:cubicBezTo>
                    <a:pt x="407" y="254"/>
                    <a:pt x="405" y="270"/>
                    <a:pt x="333" y="282"/>
                  </a:cubicBezTo>
                  <a:moveTo>
                    <a:pt x="116" y="281"/>
                  </a:moveTo>
                  <a:cubicBezTo>
                    <a:pt x="75" y="274"/>
                    <a:pt x="52" y="260"/>
                    <a:pt x="43" y="250"/>
                  </a:cubicBezTo>
                  <a:cubicBezTo>
                    <a:pt x="41" y="242"/>
                    <a:pt x="41" y="233"/>
                    <a:pt x="41" y="224"/>
                  </a:cubicBezTo>
                  <a:cubicBezTo>
                    <a:pt x="41" y="206"/>
                    <a:pt x="44" y="187"/>
                    <a:pt x="49" y="171"/>
                  </a:cubicBezTo>
                  <a:cubicBezTo>
                    <a:pt x="64" y="177"/>
                    <a:pt x="82" y="182"/>
                    <a:pt x="114" y="188"/>
                  </a:cubicBezTo>
                  <a:cubicBezTo>
                    <a:pt x="113" y="201"/>
                    <a:pt x="112" y="212"/>
                    <a:pt x="112" y="226"/>
                  </a:cubicBezTo>
                  <a:cubicBezTo>
                    <a:pt x="112" y="245"/>
                    <a:pt x="113" y="264"/>
                    <a:pt x="116" y="281"/>
                  </a:cubicBezTo>
                  <a:moveTo>
                    <a:pt x="117" y="164"/>
                  </a:moveTo>
                  <a:cubicBezTo>
                    <a:pt x="76" y="153"/>
                    <a:pt x="65" y="152"/>
                    <a:pt x="59" y="146"/>
                  </a:cubicBezTo>
                  <a:cubicBezTo>
                    <a:pt x="68" y="128"/>
                    <a:pt x="79" y="110"/>
                    <a:pt x="95" y="96"/>
                  </a:cubicBezTo>
                  <a:cubicBezTo>
                    <a:pt x="114" y="76"/>
                    <a:pt x="135" y="66"/>
                    <a:pt x="158" y="55"/>
                  </a:cubicBezTo>
                  <a:cubicBezTo>
                    <a:pt x="138" y="83"/>
                    <a:pt x="124" y="119"/>
                    <a:pt x="117" y="164"/>
                  </a:cubicBezTo>
                  <a:moveTo>
                    <a:pt x="331" y="164"/>
                  </a:moveTo>
                  <a:cubicBezTo>
                    <a:pt x="324" y="119"/>
                    <a:pt x="311" y="81"/>
                    <a:pt x="291" y="54"/>
                  </a:cubicBezTo>
                  <a:cubicBezTo>
                    <a:pt x="333" y="69"/>
                    <a:pt x="370" y="104"/>
                    <a:pt x="390" y="147"/>
                  </a:cubicBezTo>
                  <a:cubicBezTo>
                    <a:pt x="384" y="151"/>
                    <a:pt x="369" y="157"/>
                    <a:pt x="331" y="164"/>
                  </a:cubicBezTo>
                  <a:moveTo>
                    <a:pt x="211" y="171"/>
                  </a:moveTo>
                  <a:cubicBezTo>
                    <a:pt x="187" y="171"/>
                    <a:pt x="164" y="169"/>
                    <a:pt x="141" y="167"/>
                  </a:cubicBezTo>
                  <a:cubicBezTo>
                    <a:pt x="152" y="104"/>
                    <a:pt x="178" y="55"/>
                    <a:pt x="210" y="43"/>
                  </a:cubicBezTo>
                  <a:cubicBezTo>
                    <a:pt x="210" y="43"/>
                    <a:pt x="211" y="43"/>
                    <a:pt x="211" y="43"/>
                  </a:cubicBezTo>
                  <a:cubicBezTo>
                    <a:pt x="211" y="171"/>
                    <a:pt x="211" y="171"/>
                    <a:pt x="211" y="171"/>
                  </a:cubicBezTo>
                  <a:moveTo>
                    <a:pt x="237" y="171"/>
                  </a:moveTo>
                  <a:cubicBezTo>
                    <a:pt x="237" y="43"/>
                    <a:pt x="237" y="43"/>
                    <a:pt x="237" y="43"/>
                  </a:cubicBezTo>
                  <a:cubicBezTo>
                    <a:pt x="242" y="43"/>
                    <a:pt x="249" y="48"/>
                    <a:pt x="255" y="52"/>
                  </a:cubicBezTo>
                  <a:cubicBezTo>
                    <a:pt x="279" y="74"/>
                    <a:pt x="299" y="117"/>
                    <a:pt x="308" y="167"/>
                  </a:cubicBezTo>
                  <a:cubicBezTo>
                    <a:pt x="284" y="169"/>
                    <a:pt x="261" y="171"/>
                    <a:pt x="237" y="171"/>
                  </a:cubicBezTo>
                  <a:moveTo>
                    <a:pt x="225" y="0"/>
                  </a:moveTo>
                  <a:cubicBezTo>
                    <a:pt x="100" y="0"/>
                    <a:pt x="0" y="100"/>
                    <a:pt x="0" y="224"/>
                  </a:cubicBezTo>
                  <a:cubicBezTo>
                    <a:pt x="0" y="349"/>
                    <a:pt x="100" y="449"/>
                    <a:pt x="225" y="449"/>
                  </a:cubicBezTo>
                  <a:cubicBezTo>
                    <a:pt x="350" y="449"/>
                    <a:pt x="449" y="349"/>
                    <a:pt x="449" y="224"/>
                  </a:cubicBezTo>
                  <a:cubicBezTo>
                    <a:pt x="449" y="100"/>
                    <a:pt x="350" y="0"/>
                    <a:pt x="225" y="0"/>
                  </a:cubicBezTo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vert="horz" wrap="square" lIns="91452" tIns="45727" rIns="91452" bIns="45727" numCol="1" anchor="t" anchorCtr="0" compatLnSpc="1"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525833" y="4086993"/>
            <a:ext cx="1414953" cy="1415145"/>
            <a:chOff x="3394374" y="2689764"/>
            <a:chExt cx="1061215" cy="1061359"/>
          </a:xfrm>
        </p:grpSpPr>
        <p:grpSp>
          <p:nvGrpSpPr>
            <p:cNvPr id="46" name="组合 45"/>
            <p:cNvGrpSpPr/>
            <p:nvPr/>
          </p:nvGrpSpPr>
          <p:grpSpPr>
            <a:xfrm>
              <a:off x="3394374" y="2689764"/>
              <a:ext cx="1061215" cy="1061359"/>
              <a:chOff x="4926840" y="1732375"/>
              <a:chExt cx="1656097" cy="1656098"/>
            </a:xfrm>
          </p:grpSpPr>
          <p:sp>
            <p:nvSpPr>
              <p:cNvPr id="51" name="任意多边形 50"/>
              <p:cNvSpPr/>
              <p:nvPr/>
            </p:nvSpPr>
            <p:spPr>
              <a:xfrm>
                <a:off x="4926840" y="1732375"/>
                <a:ext cx="1656097" cy="165609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5189938" y="1995474"/>
                <a:ext cx="1129900" cy="1129900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22225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5266822" y="2076686"/>
                <a:ext cx="976134" cy="9761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100000">
                      <a:srgbClr val="CDCDCD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889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47" name="Group 46"/>
            <p:cNvGrpSpPr>
              <a:grpSpLocks noChangeAspect="1"/>
            </p:cNvGrpSpPr>
            <p:nvPr/>
          </p:nvGrpSpPr>
          <p:grpSpPr bwMode="auto">
            <a:xfrm>
              <a:off x="3703465" y="3092811"/>
              <a:ext cx="443033" cy="274322"/>
              <a:chOff x="3098" y="1701"/>
              <a:chExt cx="1486" cy="920"/>
            </a:xfrm>
            <a:solidFill>
              <a:srgbClr val="663A77"/>
            </a:solidFill>
          </p:grpSpPr>
          <p:sp>
            <p:nvSpPr>
              <p:cNvPr id="48" name="Freeform 47"/>
              <p:cNvSpPr/>
              <p:nvPr/>
            </p:nvSpPr>
            <p:spPr bwMode="auto">
              <a:xfrm>
                <a:off x="3468" y="1701"/>
                <a:ext cx="746" cy="920"/>
              </a:xfrm>
              <a:custGeom>
                <a:avLst/>
                <a:gdLst>
                  <a:gd name="T0" fmla="*/ 157 w 314"/>
                  <a:gd name="T1" fmla="*/ 0 h 386"/>
                  <a:gd name="T2" fmla="*/ 68 w 314"/>
                  <a:gd name="T3" fmla="*/ 89 h 386"/>
                  <a:gd name="T4" fmla="*/ 127 w 314"/>
                  <a:gd name="T5" fmla="*/ 172 h 386"/>
                  <a:gd name="T6" fmla="*/ 103 w 314"/>
                  <a:gd name="T7" fmla="*/ 172 h 386"/>
                  <a:gd name="T8" fmla="*/ 16 w 314"/>
                  <a:gd name="T9" fmla="*/ 320 h 386"/>
                  <a:gd name="T10" fmla="*/ 28 w 314"/>
                  <a:gd name="T11" fmla="*/ 386 h 386"/>
                  <a:gd name="T12" fmla="*/ 132 w 314"/>
                  <a:gd name="T13" fmla="*/ 386 h 386"/>
                  <a:gd name="T14" fmla="*/ 154 w 314"/>
                  <a:gd name="T15" fmla="*/ 203 h 386"/>
                  <a:gd name="T16" fmla="*/ 132 w 314"/>
                  <a:gd name="T17" fmla="*/ 180 h 386"/>
                  <a:gd name="T18" fmla="*/ 182 w 314"/>
                  <a:gd name="T19" fmla="*/ 180 h 386"/>
                  <a:gd name="T20" fmla="*/ 160 w 314"/>
                  <a:gd name="T21" fmla="*/ 203 h 386"/>
                  <a:gd name="T22" fmla="*/ 182 w 314"/>
                  <a:gd name="T23" fmla="*/ 386 h 386"/>
                  <a:gd name="T24" fmla="*/ 286 w 314"/>
                  <a:gd name="T25" fmla="*/ 386 h 386"/>
                  <a:gd name="T26" fmla="*/ 298 w 314"/>
                  <a:gd name="T27" fmla="*/ 320 h 386"/>
                  <a:gd name="T28" fmla="*/ 211 w 314"/>
                  <a:gd name="T29" fmla="*/ 172 h 386"/>
                  <a:gd name="T30" fmla="*/ 187 w 314"/>
                  <a:gd name="T31" fmla="*/ 172 h 386"/>
                  <a:gd name="T32" fmla="*/ 246 w 314"/>
                  <a:gd name="T33" fmla="*/ 89 h 386"/>
                  <a:gd name="T34" fmla="*/ 157 w 314"/>
                  <a:gd name="T35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4" h="386">
                    <a:moveTo>
                      <a:pt x="157" y="0"/>
                    </a:moveTo>
                    <a:cubicBezTo>
                      <a:pt x="108" y="0"/>
                      <a:pt x="68" y="40"/>
                      <a:pt x="68" y="89"/>
                    </a:cubicBezTo>
                    <a:cubicBezTo>
                      <a:pt x="68" y="127"/>
                      <a:pt x="93" y="160"/>
                      <a:pt x="127" y="172"/>
                    </a:cubicBezTo>
                    <a:cubicBezTo>
                      <a:pt x="103" y="172"/>
                      <a:pt x="103" y="172"/>
                      <a:pt x="103" y="172"/>
                    </a:cubicBezTo>
                    <a:cubicBezTo>
                      <a:pt x="55" y="172"/>
                      <a:pt x="26" y="291"/>
                      <a:pt x="16" y="320"/>
                    </a:cubicBezTo>
                    <a:cubicBezTo>
                      <a:pt x="0" y="363"/>
                      <a:pt x="28" y="386"/>
                      <a:pt x="28" y="386"/>
                    </a:cubicBezTo>
                    <a:cubicBezTo>
                      <a:pt x="132" y="386"/>
                      <a:pt x="132" y="386"/>
                      <a:pt x="132" y="386"/>
                    </a:cubicBezTo>
                    <a:cubicBezTo>
                      <a:pt x="154" y="203"/>
                      <a:pt x="154" y="203"/>
                      <a:pt x="154" y="203"/>
                    </a:cubicBezTo>
                    <a:cubicBezTo>
                      <a:pt x="132" y="180"/>
                      <a:pt x="132" y="180"/>
                      <a:pt x="132" y="180"/>
                    </a:cubicBezTo>
                    <a:cubicBezTo>
                      <a:pt x="182" y="180"/>
                      <a:pt x="182" y="180"/>
                      <a:pt x="182" y="180"/>
                    </a:cubicBezTo>
                    <a:cubicBezTo>
                      <a:pt x="160" y="203"/>
                      <a:pt x="160" y="203"/>
                      <a:pt x="160" y="203"/>
                    </a:cubicBezTo>
                    <a:cubicBezTo>
                      <a:pt x="182" y="386"/>
                      <a:pt x="182" y="386"/>
                      <a:pt x="182" y="386"/>
                    </a:cubicBezTo>
                    <a:cubicBezTo>
                      <a:pt x="286" y="386"/>
                      <a:pt x="286" y="386"/>
                      <a:pt x="286" y="386"/>
                    </a:cubicBezTo>
                    <a:cubicBezTo>
                      <a:pt x="286" y="386"/>
                      <a:pt x="314" y="363"/>
                      <a:pt x="298" y="320"/>
                    </a:cubicBezTo>
                    <a:cubicBezTo>
                      <a:pt x="288" y="291"/>
                      <a:pt x="259" y="172"/>
                      <a:pt x="211" y="172"/>
                    </a:cubicBezTo>
                    <a:cubicBezTo>
                      <a:pt x="187" y="172"/>
                      <a:pt x="187" y="172"/>
                      <a:pt x="187" y="172"/>
                    </a:cubicBezTo>
                    <a:cubicBezTo>
                      <a:pt x="221" y="160"/>
                      <a:pt x="246" y="127"/>
                      <a:pt x="246" y="89"/>
                    </a:cubicBezTo>
                    <a:cubicBezTo>
                      <a:pt x="246" y="40"/>
                      <a:pt x="206" y="0"/>
                      <a:pt x="157" y="0"/>
                    </a:cubicBezTo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9" name="Freeform 48"/>
              <p:cNvSpPr/>
              <p:nvPr/>
            </p:nvSpPr>
            <p:spPr bwMode="auto">
              <a:xfrm>
                <a:off x="3098" y="1871"/>
                <a:ext cx="475" cy="750"/>
              </a:xfrm>
              <a:custGeom>
                <a:avLst/>
                <a:gdLst>
                  <a:gd name="T0" fmla="*/ 128 w 200"/>
                  <a:gd name="T1" fmla="*/ 0 h 315"/>
                  <a:gd name="T2" fmla="*/ 55 w 200"/>
                  <a:gd name="T3" fmla="*/ 73 h 315"/>
                  <a:gd name="T4" fmla="*/ 103 w 200"/>
                  <a:gd name="T5" fmla="*/ 141 h 315"/>
                  <a:gd name="T6" fmla="*/ 84 w 200"/>
                  <a:gd name="T7" fmla="*/ 141 h 315"/>
                  <a:gd name="T8" fmla="*/ 13 w 200"/>
                  <a:gd name="T9" fmla="*/ 261 h 315"/>
                  <a:gd name="T10" fmla="*/ 23 w 200"/>
                  <a:gd name="T11" fmla="*/ 315 h 315"/>
                  <a:gd name="T12" fmla="*/ 108 w 200"/>
                  <a:gd name="T13" fmla="*/ 315 h 315"/>
                  <a:gd name="T14" fmla="*/ 126 w 200"/>
                  <a:gd name="T15" fmla="*/ 166 h 315"/>
                  <a:gd name="T16" fmla="*/ 107 w 200"/>
                  <a:gd name="T17" fmla="*/ 147 h 315"/>
                  <a:gd name="T18" fmla="*/ 149 w 200"/>
                  <a:gd name="T19" fmla="*/ 147 h 315"/>
                  <a:gd name="T20" fmla="*/ 130 w 200"/>
                  <a:gd name="T21" fmla="*/ 166 h 315"/>
                  <a:gd name="T22" fmla="*/ 148 w 200"/>
                  <a:gd name="T23" fmla="*/ 315 h 315"/>
                  <a:gd name="T24" fmla="*/ 168 w 200"/>
                  <a:gd name="T25" fmla="*/ 315 h 315"/>
                  <a:gd name="T26" fmla="*/ 161 w 200"/>
                  <a:gd name="T27" fmla="*/ 245 h 315"/>
                  <a:gd name="T28" fmla="*/ 166 w 200"/>
                  <a:gd name="T29" fmla="*/ 228 h 315"/>
                  <a:gd name="T30" fmla="*/ 194 w 200"/>
                  <a:gd name="T31" fmla="*/ 152 h 315"/>
                  <a:gd name="T32" fmla="*/ 172 w 200"/>
                  <a:gd name="T33" fmla="*/ 141 h 315"/>
                  <a:gd name="T34" fmla="*/ 152 w 200"/>
                  <a:gd name="T35" fmla="*/ 141 h 315"/>
                  <a:gd name="T36" fmla="*/ 200 w 200"/>
                  <a:gd name="T37" fmla="*/ 73 h 315"/>
                  <a:gd name="T38" fmla="*/ 128 w 200"/>
                  <a:gd name="T3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" h="315">
                    <a:moveTo>
                      <a:pt x="128" y="0"/>
                    </a:moveTo>
                    <a:cubicBezTo>
                      <a:pt x="88" y="0"/>
                      <a:pt x="55" y="33"/>
                      <a:pt x="55" y="73"/>
                    </a:cubicBezTo>
                    <a:cubicBezTo>
                      <a:pt x="55" y="104"/>
                      <a:pt x="76" y="131"/>
                      <a:pt x="103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45" y="141"/>
                      <a:pt x="21" y="238"/>
                      <a:pt x="13" y="261"/>
                    </a:cubicBezTo>
                    <a:cubicBezTo>
                      <a:pt x="0" y="296"/>
                      <a:pt x="23" y="315"/>
                      <a:pt x="23" y="315"/>
                    </a:cubicBezTo>
                    <a:cubicBezTo>
                      <a:pt x="108" y="315"/>
                      <a:pt x="108" y="315"/>
                      <a:pt x="108" y="315"/>
                    </a:cubicBez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07" y="147"/>
                      <a:pt x="107" y="147"/>
                      <a:pt x="107" y="147"/>
                    </a:cubicBezTo>
                    <a:cubicBezTo>
                      <a:pt x="149" y="147"/>
                      <a:pt x="149" y="147"/>
                      <a:pt x="149" y="147"/>
                    </a:cubicBezTo>
                    <a:cubicBezTo>
                      <a:pt x="130" y="166"/>
                      <a:pt x="130" y="166"/>
                      <a:pt x="130" y="166"/>
                    </a:cubicBezTo>
                    <a:cubicBezTo>
                      <a:pt x="148" y="315"/>
                      <a:pt x="148" y="315"/>
                      <a:pt x="148" y="315"/>
                    </a:cubicBezTo>
                    <a:cubicBezTo>
                      <a:pt x="168" y="315"/>
                      <a:pt x="168" y="315"/>
                      <a:pt x="168" y="315"/>
                    </a:cubicBezTo>
                    <a:cubicBezTo>
                      <a:pt x="160" y="303"/>
                      <a:pt x="149" y="279"/>
                      <a:pt x="161" y="245"/>
                    </a:cubicBezTo>
                    <a:cubicBezTo>
                      <a:pt x="162" y="241"/>
                      <a:pt x="164" y="235"/>
                      <a:pt x="166" y="228"/>
                    </a:cubicBezTo>
                    <a:cubicBezTo>
                      <a:pt x="173" y="207"/>
                      <a:pt x="182" y="178"/>
                      <a:pt x="194" y="152"/>
                    </a:cubicBezTo>
                    <a:cubicBezTo>
                      <a:pt x="188" y="145"/>
                      <a:pt x="180" y="141"/>
                      <a:pt x="172" y="141"/>
                    </a:cubicBezTo>
                    <a:cubicBezTo>
                      <a:pt x="152" y="141"/>
                      <a:pt x="152" y="141"/>
                      <a:pt x="152" y="141"/>
                    </a:cubicBezTo>
                    <a:cubicBezTo>
                      <a:pt x="180" y="131"/>
                      <a:pt x="200" y="104"/>
                      <a:pt x="200" y="73"/>
                    </a:cubicBezTo>
                    <a:cubicBezTo>
                      <a:pt x="200" y="33"/>
                      <a:pt x="168" y="0"/>
                      <a:pt x="128" y="0"/>
                    </a:cubicBezTo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0" name="Freeform 49"/>
              <p:cNvSpPr/>
              <p:nvPr/>
            </p:nvSpPr>
            <p:spPr bwMode="auto">
              <a:xfrm>
                <a:off x="4110" y="1871"/>
                <a:ext cx="474" cy="750"/>
              </a:xfrm>
              <a:custGeom>
                <a:avLst/>
                <a:gdLst>
                  <a:gd name="T0" fmla="*/ 72 w 200"/>
                  <a:gd name="T1" fmla="*/ 0 h 315"/>
                  <a:gd name="T2" fmla="*/ 0 w 200"/>
                  <a:gd name="T3" fmla="*/ 73 h 315"/>
                  <a:gd name="T4" fmla="*/ 48 w 200"/>
                  <a:gd name="T5" fmla="*/ 141 h 315"/>
                  <a:gd name="T6" fmla="*/ 28 w 200"/>
                  <a:gd name="T7" fmla="*/ 141 h 315"/>
                  <a:gd name="T8" fmla="*/ 6 w 200"/>
                  <a:gd name="T9" fmla="*/ 152 h 315"/>
                  <a:gd name="T10" fmla="*/ 34 w 200"/>
                  <a:gd name="T11" fmla="*/ 228 h 315"/>
                  <a:gd name="T12" fmla="*/ 39 w 200"/>
                  <a:gd name="T13" fmla="*/ 245 h 315"/>
                  <a:gd name="T14" fmla="*/ 32 w 200"/>
                  <a:gd name="T15" fmla="*/ 315 h 315"/>
                  <a:gd name="T16" fmla="*/ 52 w 200"/>
                  <a:gd name="T17" fmla="*/ 315 h 315"/>
                  <a:gd name="T18" fmla="*/ 70 w 200"/>
                  <a:gd name="T19" fmla="*/ 166 h 315"/>
                  <a:gd name="T20" fmla="*/ 52 w 200"/>
                  <a:gd name="T21" fmla="*/ 147 h 315"/>
                  <a:gd name="T22" fmla="*/ 93 w 200"/>
                  <a:gd name="T23" fmla="*/ 147 h 315"/>
                  <a:gd name="T24" fmla="*/ 74 w 200"/>
                  <a:gd name="T25" fmla="*/ 166 h 315"/>
                  <a:gd name="T26" fmla="*/ 92 w 200"/>
                  <a:gd name="T27" fmla="*/ 315 h 315"/>
                  <a:gd name="T28" fmla="*/ 178 w 200"/>
                  <a:gd name="T29" fmla="*/ 315 h 315"/>
                  <a:gd name="T30" fmla="*/ 187 w 200"/>
                  <a:gd name="T31" fmla="*/ 261 h 315"/>
                  <a:gd name="T32" fmla="*/ 116 w 200"/>
                  <a:gd name="T33" fmla="*/ 141 h 315"/>
                  <a:gd name="T34" fmla="*/ 97 w 200"/>
                  <a:gd name="T35" fmla="*/ 141 h 315"/>
                  <a:gd name="T36" fmla="*/ 145 w 200"/>
                  <a:gd name="T37" fmla="*/ 73 h 315"/>
                  <a:gd name="T38" fmla="*/ 72 w 200"/>
                  <a:gd name="T3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" h="315">
                    <a:moveTo>
                      <a:pt x="72" y="0"/>
                    </a:moveTo>
                    <a:cubicBezTo>
                      <a:pt x="32" y="0"/>
                      <a:pt x="0" y="33"/>
                      <a:pt x="0" y="73"/>
                    </a:cubicBezTo>
                    <a:cubicBezTo>
                      <a:pt x="0" y="104"/>
                      <a:pt x="20" y="131"/>
                      <a:pt x="48" y="141"/>
                    </a:cubicBezTo>
                    <a:cubicBezTo>
                      <a:pt x="28" y="141"/>
                      <a:pt x="28" y="141"/>
                      <a:pt x="28" y="141"/>
                    </a:cubicBezTo>
                    <a:cubicBezTo>
                      <a:pt x="20" y="141"/>
                      <a:pt x="13" y="145"/>
                      <a:pt x="6" y="152"/>
                    </a:cubicBezTo>
                    <a:cubicBezTo>
                      <a:pt x="18" y="178"/>
                      <a:pt x="27" y="207"/>
                      <a:pt x="34" y="228"/>
                    </a:cubicBezTo>
                    <a:cubicBezTo>
                      <a:pt x="36" y="235"/>
                      <a:pt x="38" y="241"/>
                      <a:pt x="39" y="245"/>
                    </a:cubicBezTo>
                    <a:cubicBezTo>
                      <a:pt x="52" y="279"/>
                      <a:pt x="40" y="303"/>
                      <a:pt x="32" y="315"/>
                    </a:cubicBezTo>
                    <a:cubicBezTo>
                      <a:pt x="52" y="315"/>
                      <a:pt x="52" y="315"/>
                      <a:pt x="52" y="315"/>
                    </a:cubicBezTo>
                    <a:cubicBezTo>
                      <a:pt x="70" y="166"/>
                      <a:pt x="70" y="166"/>
                      <a:pt x="70" y="166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93" y="147"/>
                      <a:pt x="93" y="147"/>
                      <a:pt x="93" y="147"/>
                    </a:cubicBezTo>
                    <a:cubicBezTo>
                      <a:pt x="74" y="166"/>
                      <a:pt x="74" y="166"/>
                      <a:pt x="74" y="166"/>
                    </a:cubicBezTo>
                    <a:cubicBezTo>
                      <a:pt x="92" y="315"/>
                      <a:pt x="92" y="315"/>
                      <a:pt x="92" y="315"/>
                    </a:cubicBezTo>
                    <a:cubicBezTo>
                      <a:pt x="178" y="315"/>
                      <a:pt x="178" y="315"/>
                      <a:pt x="178" y="315"/>
                    </a:cubicBezTo>
                    <a:cubicBezTo>
                      <a:pt x="178" y="315"/>
                      <a:pt x="200" y="296"/>
                      <a:pt x="187" y="261"/>
                    </a:cubicBezTo>
                    <a:cubicBezTo>
                      <a:pt x="179" y="238"/>
                      <a:pt x="156" y="141"/>
                      <a:pt x="116" y="141"/>
                    </a:cubicBezTo>
                    <a:cubicBezTo>
                      <a:pt x="97" y="141"/>
                      <a:pt x="97" y="141"/>
                      <a:pt x="97" y="141"/>
                    </a:cubicBezTo>
                    <a:cubicBezTo>
                      <a:pt x="125" y="131"/>
                      <a:pt x="145" y="104"/>
                      <a:pt x="145" y="73"/>
                    </a:cubicBezTo>
                    <a:cubicBezTo>
                      <a:pt x="145" y="33"/>
                      <a:pt x="112" y="0"/>
                      <a:pt x="72" y="0"/>
                    </a:cubicBezTo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6253333" y="4086993"/>
            <a:ext cx="1414953" cy="1415145"/>
            <a:chOff x="4689999" y="2689764"/>
            <a:chExt cx="1061215" cy="1061359"/>
          </a:xfrm>
        </p:grpSpPr>
        <p:grpSp>
          <p:nvGrpSpPr>
            <p:cNvPr id="55" name="组合 54"/>
            <p:cNvGrpSpPr/>
            <p:nvPr/>
          </p:nvGrpSpPr>
          <p:grpSpPr>
            <a:xfrm>
              <a:off x="4689999" y="2689764"/>
              <a:ext cx="1061215" cy="1061359"/>
              <a:chOff x="4926840" y="1732375"/>
              <a:chExt cx="1656097" cy="1656098"/>
            </a:xfrm>
          </p:grpSpPr>
          <p:sp>
            <p:nvSpPr>
              <p:cNvPr id="57" name="任意多边形 56"/>
              <p:cNvSpPr/>
              <p:nvPr/>
            </p:nvSpPr>
            <p:spPr>
              <a:xfrm>
                <a:off x="4926840" y="1732375"/>
                <a:ext cx="1656097" cy="165609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5189938" y="1995474"/>
                <a:ext cx="1129900" cy="1129900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22225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5266822" y="2076686"/>
                <a:ext cx="976134" cy="9761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100000">
                      <a:srgbClr val="CDCDCD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889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56" name="Freeform 57"/>
            <p:cNvSpPr>
              <a:spLocks noEditPoints="1"/>
            </p:cNvSpPr>
            <p:nvPr/>
          </p:nvSpPr>
          <p:spPr bwMode="auto">
            <a:xfrm>
              <a:off x="5037070" y="3046056"/>
              <a:ext cx="367075" cy="367832"/>
            </a:xfrm>
            <a:custGeom>
              <a:avLst/>
              <a:gdLst>
                <a:gd name="T0" fmla="*/ 145 w 437"/>
                <a:gd name="T1" fmla="*/ 119 h 437"/>
                <a:gd name="T2" fmla="*/ 126 w 437"/>
                <a:gd name="T3" fmla="*/ 159 h 437"/>
                <a:gd name="T4" fmla="*/ 197 w 437"/>
                <a:gd name="T5" fmla="*/ 237 h 437"/>
                <a:gd name="T6" fmla="*/ 214 w 437"/>
                <a:gd name="T7" fmla="*/ 245 h 437"/>
                <a:gd name="T8" fmla="*/ 276 w 437"/>
                <a:gd name="T9" fmla="*/ 245 h 437"/>
                <a:gd name="T10" fmla="*/ 276 w 437"/>
                <a:gd name="T11" fmla="*/ 196 h 437"/>
                <a:gd name="T12" fmla="*/ 225 w 437"/>
                <a:gd name="T13" fmla="*/ 196 h 437"/>
                <a:gd name="T14" fmla="*/ 161 w 437"/>
                <a:gd name="T15" fmla="*/ 126 h 437"/>
                <a:gd name="T16" fmla="*/ 145 w 437"/>
                <a:gd name="T17" fmla="*/ 119 h 437"/>
                <a:gd name="T18" fmla="*/ 219 w 437"/>
                <a:gd name="T19" fmla="*/ 388 h 437"/>
                <a:gd name="T20" fmla="*/ 48 w 437"/>
                <a:gd name="T21" fmla="*/ 218 h 437"/>
                <a:gd name="T22" fmla="*/ 219 w 437"/>
                <a:gd name="T23" fmla="*/ 48 h 437"/>
                <a:gd name="T24" fmla="*/ 388 w 437"/>
                <a:gd name="T25" fmla="*/ 218 h 437"/>
                <a:gd name="T26" fmla="*/ 219 w 437"/>
                <a:gd name="T27" fmla="*/ 388 h 437"/>
                <a:gd name="T28" fmla="*/ 219 w 437"/>
                <a:gd name="T29" fmla="*/ 0 h 437"/>
                <a:gd name="T30" fmla="*/ 0 w 437"/>
                <a:gd name="T31" fmla="*/ 218 h 437"/>
                <a:gd name="T32" fmla="*/ 219 w 437"/>
                <a:gd name="T33" fmla="*/ 437 h 437"/>
                <a:gd name="T34" fmla="*/ 437 w 437"/>
                <a:gd name="T35" fmla="*/ 218 h 437"/>
                <a:gd name="T36" fmla="*/ 219 w 437"/>
                <a:gd name="T37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7" h="437">
                  <a:moveTo>
                    <a:pt x="145" y="119"/>
                  </a:moveTo>
                  <a:cubicBezTo>
                    <a:pt x="127" y="119"/>
                    <a:pt x="110" y="142"/>
                    <a:pt x="126" y="159"/>
                  </a:cubicBezTo>
                  <a:cubicBezTo>
                    <a:pt x="197" y="237"/>
                    <a:pt x="197" y="237"/>
                    <a:pt x="197" y="237"/>
                  </a:cubicBezTo>
                  <a:cubicBezTo>
                    <a:pt x="201" y="242"/>
                    <a:pt x="207" y="245"/>
                    <a:pt x="214" y="245"/>
                  </a:cubicBezTo>
                  <a:cubicBezTo>
                    <a:pt x="276" y="245"/>
                    <a:pt x="276" y="245"/>
                    <a:pt x="276" y="245"/>
                  </a:cubicBezTo>
                  <a:cubicBezTo>
                    <a:pt x="306" y="245"/>
                    <a:pt x="309" y="196"/>
                    <a:pt x="276" y="196"/>
                  </a:cubicBezTo>
                  <a:cubicBezTo>
                    <a:pt x="225" y="196"/>
                    <a:pt x="225" y="196"/>
                    <a:pt x="225" y="196"/>
                  </a:cubicBezTo>
                  <a:cubicBezTo>
                    <a:pt x="161" y="126"/>
                    <a:pt x="161" y="126"/>
                    <a:pt x="161" y="126"/>
                  </a:cubicBezTo>
                  <a:cubicBezTo>
                    <a:pt x="156" y="121"/>
                    <a:pt x="151" y="119"/>
                    <a:pt x="145" y="119"/>
                  </a:cubicBezTo>
                  <a:moveTo>
                    <a:pt x="219" y="388"/>
                  </a:moveTo>
                  <a:cubicBezTo>
                    <a:pt x="124" y="388"/>
                    <a:pt x="48" y="312"/>
                    <a:pt x="48" y="218"/>
                  </a:cubicBezTo>
                  <a:cubicBezTo>
                    <a:pt x="48" y="124"/>
                    <a:pt x="124" y="48"/>
                    <a:pt x="219" y="48"/>
                  </a:cubicBezTo>
                  <a:cubicBezTo>
                    <a:pt x="313" y="48"/>
                    <a:pt x="388" y="124"/>
                    <a:pt x="388" y="218"/>
                  </a:cubicBezTo>
                  <a:cubicBezTo>
                    <a:pt x="388" y="312"/>
                    <a:pt x="313" y="388"/>
                    <a:pt x="219" y="388"/>
                  </a:cubicBezTo>
                  <a:moveTo>
                    <a:pt x="219" y="0"/>
                  </a:moveTo>
                  <a:cubicBezTo>
                    <a:pt x="98" y="0"/>
                    <a:pt x="0" y="97"/>
                    <a:pt x="0" y="218"/>
                  </a:cubicBezTo>
                  <a:cubicBezTo>
                    <a:pt x="0" y="339"/>
                    <a:pt x="98" y="437"/>
                    <a:pt x="219" y="437"/>
                  </a:cubicBezTo>
                  <a:cubicBezTo>
                    <a:pt x="339" y="437"/>
                    <a:pt x="437" y="339"/>
                    <a:pt x="437" y="218"/>
                  </a:cubicBezTo>
                  <a:cubicBezTo>
                    <a:pt x="437" y="97"/>
                    <a:pt x="339" y="0"/>
                    <a:pt x="219" y="0"/>
                  </a:cubicBezTo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vert="horz" wrap="square" lIns="91452" tIns="45727" rIns="91452" bIns="45727" numCol="1" anchor="t" anchorCtr="0" compatLnSpc="1"/>
            <a:lstStyle/>
            <a:p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72" name="Text Box 4">
            <a:extLst>
              <a:ext uri="{FF2B5EF4-FFF2-40B4-BE49-F238E27FC236}">
                <a16:creationId xmlns:a16="http://schemas.microsoft.com/office/drawing/2014/main" id="{6A8E5B62-2F99-448E-A542-F5F358B940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1" y="384176"/>
            <a:ext cx="4602542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73" name="Text Box 5">
            <a:extLst>
              <a:ext uri="{FF2B5EF4-FFF2-40B4-BE49-F238E27FC236}">
                <a16:creationId xmlns:a16="http://schemas.microsoft.com/office/drawing/2014/main" id="{4529A9A1-DA39-48A2-A03B-C7307FECFB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5" y="771526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BF9AAF8E-7A71-413F-8D0E-DA85DA58AE4D}"/>
              </a:ext>
            </a:extLst>
          </p:cNvPr>
          <p:cNvGrpSpPr/>
          <p:nvPr/>
        </p:nvGrpSpPr>
        <p:grpSpPr>
          <a:xfrm>
            <a:off x="1687929" y="1805619"/>
            <a:ext cx="2130114" cy="854073"/>
            <a:chOff x="874712" y="3408258"/>
            <a:chExt cx="2371844" cy="854073"/>
          </a:xfrm>
        </p:grpSpPr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4A86EDF3-D1F4-415C-B04F-AEBFBF0A3E99}"/>
                </a:ext>
              </a:extLst>
            </p:cNvPr>
            <p:cNvSpPr/>
            <p:nvPr/>
          </p:nvSpPr>
          <p:spPr>
            <a:xfrm>
              <a:off x="874712" y="3677812"/>
              <a:ext cx="2371844" cy="5845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4C0819D0-86D1-453B-A5A7-EBF92B718389}"/>
                </a:ext>
              </a:extLst>
            </p:cNvPr>
            <p:cNvSpPr/>
            <p:nvPr/>
          </p:nvSpPr>
          <p:spPr>
            <a:xfrm>
              <a:off x="874712" y="3408258"/>
              <a:ext cx="2241974" cy="4378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E2883E27-D8B1-4D8C-AEEE-DAB07AC7B6AE}"/>
              </a:ext>
            </a:extLst>
          </p:cNvPr>
          <p:cNvGrpSpPr/>
          <p:nvPr/>
        </p:nvGrpSpPr>
        <p:grpSpPr>
          <a:xfrm>
            <a:off x="8668493" y="1805619"/>
            <a:ext cx="2130114" cy="878952"/>
            <a:chOff x="874712" y="3408258"/>
            <a:chExt cx="2371844" cy="878952"/>
          </a:xfrm>
        </p:grpSpPr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9EEE20E5-8C41-4A97-BB17-4E9BB49F665A}"/>
                </a:ext>
              </a:extLst>
            </p:cNvPr>
            <p:cNvSpPr/>
            <p:nvPr/>
          </p:nvSpPr>
          <p:spPr>
            <a:xfrm>
              <a:off x="874712" y="3677812"/>
              <a:ext cx="2371844" cy="6093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208A91FF-7807-46F8-92F6-EC569A44255A}"/>
                </a:ext>
              </a:extLst>
            </p:cNvPr>
            <p:cNvSpPr/>
            <p:nvPr/>
          </p:nvSpPr>
          <p:spPr>
            <a:xfrm>
              <a:off x="874712" y="3408258"/>
              <a:ext cx="2241974" cy="4378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B1C0B640-7E3F-4027-9490-946D347A3ED6}"/>
              </a:ext>
            </a:extLst>
          </p:cNvPr>
          <p:cNvGrpSpPr/>
          <p:nvPr/>
        </p:nvGrpSpPr>
        <p:grpSpPr>
          <a:xfrm>
            <a:off x="1687929" y="4738544"/>
            <a:ext cx="2130114" cy="854073"/>
            <a:chOff x="874712" y="3408258"/>
            <a:chExt cx="2371844" cy="854073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16102A01-0897-42DD-A6F3-49FD143E85D1}"/>
                </a:ext>
              </a:extLst>
            </p:cNvPr>
            <p:cNvSpPr/>
            <p:nvPr/>
          </p:nvSpPr>
          <p:spPr>
            <a:xfrm>
              <a:off x="874712" y="3677812"/>
              <a:ext cx="2371844" cy="5845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6A9D6FD1-782D-4C39-8B94-51B6FD3F9E82}"/>
                </a:ext>
              </a:extLst>
            </p:cNvPr>
            <p:cNvSpPr/>
            <p:nvPr/>
          </p:nvSpPr>
          <p:spPr>
            <a:xfrm>
              <a:off x="874712" y="3408258"/>
              <a:ext cx="2241974" cy="4378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303B9D67-C300-4FD5-86E2-33FE64F903E3}"/>
              </a:ext>
            </a:extLst>
          </p:cNvPr>
          <p:cNvGrpSpPr/>
          <p:nvPr/>
        </p:nvGrpSpPr>
        <p:grpSpPr>
          <a:xfrm>
            <a:off x="8668493" y="4738544"/>
            <a:ext cx="2130114" cy="854073"/>
            <a:chOff x="874712" y="3408258"/>
            <a:chExt cx="2371844" cy="854073"/>
          </a:xfrm>
        </p:grpSpPr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B3349112-239A-46AB-8406-40AD80FBD00D}"/>
                </a:ext>
              </a:extLst>
            </p:cNvPr>
            <p:cNvSpPr/>
            <p:nvPr/>
          </p:nvSpPr>
          <p:spPr>
            <a:xfrm>
              <a:off x="874712" y="3677812"/>
              <a:ext cx="2371844" cy="5845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78885499-0E20-4C3A-8BAD-06F615AA54DE}"/>
                </a:ext>
              </a:extLst>
            </p:cNvPr>
            <p:cNvSpPr/>
            <p:nvPr/>
          </p:nvSpPr>
          <p:spPr>
            <a:xfrm>
              <a:off x="874712" y="3408258"/>
              <a:ext cx="2241974" cy="4378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087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8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3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3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3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ntr" presetSubtype="32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36" dur="2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5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5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6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7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8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79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82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1" grpId="0"/>
          <p:bldP spid="22" grpId="0"/>
          <p:bldP spid="23" grpId="0"/>
          <p:bldP spid="72" grpId="0"/>
          <p:bldP spid="7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8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3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3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3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ntr" presetSubtype="32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36" dur="2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5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5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6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7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1" grpId="0"/>
          <p:bldP spid="22" grpId="0"/>
          <p:bldP spid="23" grpId="0"/>
          <p:bldP spid="72" grpId="0"/>
          <p:bldP spid="73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55673" y="1999124"/>
            <a:ext cx="3334836" cy="150999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" name="圆角矩形 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7" name="Round Diagonal Corner Rectangle 3"/>
          <p:cNvSpPr/>
          <p:nvPr/>
        </p:nvSpPr>
        <p:spPr bwMode="auto">
          <a:xfrm rot="5400000">
            <a:off x="8982095" y="1452752"/>
            <a:ext cx="1583645" cy="2693459"/>
          </a:xfrm>
          <a:prstGeom prst="round2Diag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943" tIns="65472" rIns="130943" bIns="65472" numCol="1" rtlCol="0" anchor="t" anchorCtr="0" compatLnSpc="1"/>
          <a:lstStyle/>
          <a:p>
            <a:pPr algn="ctr" defTabSz="1308914" fontAlgn="base">
              <a:spcBef>
                <a:spcPct val="0"/>
              </a:spcBef>
              <a:spcAft>
                <a:spcPct val="0"/>
              </a:spcAft>
            </a:pPr>
            <a:endParaRPr lang="en-US" sz="8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8" name="Round Diagonal Corner Rectangle 180"/>
          <p:cNvSpPr/>
          <p:nvPr/>
        </p:nvSpPr>
        <p:spPr bwMode="auto">
          <a:xfrm rot="5400000">
            <a:off x="8982095" y="3425111"/>
            <a:ext cx="1583643" cy="2693453"/>
          </a:xfrm>
          <a:prstGeom prst="round2Diag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943" tIns="65472" rIns="130943" bIns="65472" numCol="1" rtlCol="0" anchor="t" anchorCtr="0" compatLnSpc="1"/>
          <a:lstStyle/>
          <a:p>
            <a:pPr algn="ctr" defTabSz="1308914" fontAlgn="base">
              <a:spcBef>
                <a:spcPct val="0"/>
              </a:spcBef>
              <a:spcAft>
                <a:spcPct val="0"/>
              </a:spcAft>
            </a:pPr>
            <a:endParaRPr lang="en-US" sz="8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57095" y="2291061"/>
            <a:ext cx="828061" cy="82806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Group 41"/>
          <p:cNvGrpSpPr/>
          <p:nvPr/>
        </p:nvGrpSpPr>
        <p:grpSpPr bwMode="auto">
          <a:xfrm>
            <a:off x="2108013" y="2291059"/>
            <a:ext cx="1944228" cy="1066336"/>
            <a:chOff x="0" y="0"/>
            <a:chExt cx="2419" cy="1343"/>
          </a:xfrm>
        </p:grpSpPr>
        <p:sp>
          <p:nvSpPr>
            <p:cNvPr id="13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XXX</a:t>
              </a:r>
              <a:endParaRPr 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14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15" name="Freeform 9"/>
          <p:cNvSpPr>
            <a:spLocks noEditPoints="1"/>
          </p:cNvSpPr>
          <p:nvPr/>
        </p:nvSpPr>
        <p:spPr bwMode="auto">
          <a:xfrm>
            <a:off x="1348421" y="2545384"/>
            <a:ext cx="375947" cy="299288"/>
          </a:xfrm>
          <a:custGeom>
            <a:avLst/>
            <a:gdLst>
              <a:gd name="T0" fmla="*/ 54 w 159"/>
              <a:gd name="T1" fmla="*/ 126 h 128"/>
              <a:gd name="T2" fmla="*/ 57 w 159"/>
              <a:gd name="T3" fmla="*/ 127 h 128"/>
              <a:gd name="T4" fmla="*/ 81 w 159"/>
              <a:gd name="T5" fmla="*/ 105 h 128"/>
              <a:gd name="T6" fmla="*/ 54 w 159"/>
              <a:gd name="T7" fmla="*/ 91 h 128"/>
              <a:gd name="T8" fmla="*/ 54 w 159"/>
              <a:gd name="T9" fmla="*/ 126 h 128"/>
              <a:gd name="T10" fmla="*/ 154 w 159"/>
              <a:gd name="T11" fmla="*/ 1 h 128"/>
              <a:gd name="T12" fmla="*/ 3 w 159"/>
              <a:gd name="T13" fmla="*/ 54 h 128"/>
              <a:gd name="T14" fmla="*/ 2 w 159"/>
              <a:gd name="T15" fmla="*/ 58 h 128"/>
              <a:gd name="T16" fmla="*/ 35 w 159"/>
              <a:gd name="T17" fmla="*/ 71 h 128"/>
              <a:gd name="T18" fmla="*/ 35 w 159"/>
              <a:gd name="T19" fmla="*/ 71 h 128"/>
              <a:gd name="T20" fmla="*/ 54 w 159"/>
              <a:gd name="T21" fmla="*/ 79 h 128"/>
              <a:gd name="T22" fmla="*/ 148 w 159"/>
              <a:gd name="T23" fmla="*/ 10 h 128"/>
              <a:gd name="T24" fmla="*/ 150 w 159"/>
              <a:gd name="T25" fmla="*/ 12 h 128"/>
              <a:gd name="T26" fmla="*/ 83 w 159"/>
              <a:gd name="T27" fmla="*/ 85 h 128"/>
              <a:gd name="T28" fmla="*/ 83 w 159"/>
              <a:gd name="T29" fmla="*/ 85 h 128"/>
              <a:gd name="T30" fmla="*/ 79 w 159"/>
              <a:gd name="T31" fmla="*/ 89 h 128"/>
              <a:gd name="T32" fmla="*/ 84 w 159"/>
              <a:gd name="T33" fmla="*/ 92 h 128"/>
              <a:gd name="T34" fmla="*/ 84 w 159"/>
              <a:gd name="T35" fmla="*/ 92 h 128"/>
              <a:gd name="T36" fmla="*/ 127 w 159"/>
              <a:gd name="T37" fmla="*/ 115 h 128"/>
              <a:gd name="T38" fmla="*/ 133 w 159"/>
              <a:gd name="T39" fmla="*/ 112 h 128"/>
              <a:gd name="T40" fmla="*/ 158 w 159"/>
              <a:gd name="T41" fmla="*/ 5 h 128"/>
              <a:gd name="T42" fmla="*/ 154 w 159"/>
              <a:gd name="T43" fmla="*/ 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9" h="128">
                <a:moveTo>
                  <a:pt x="54" y="126"/>
                </a:moveTo>
                <a:cubicBezTo>
                  <a:pt x="54" y="128"/>
                  <a:pt x="55" y="128"/>
                  <a:pt x="57" y="127"/>
                </a:cubicBezTo>
                <a:cubicBezTo>
                  <a:pt x="59" y="125"/>
                  <a:pt x="81" y="105"/>
                  <a:pt x="81" y="105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126"/>
                  <a:pt x="54" y="126"/>
                  <a:pt x="54" y="126"/>
                </a:cubicBezTo>
                <a:close/>
                <a:moveTo>
                  <a:pt x="154" y="1"/>
                </a:moveTo>
                <a:cubicBezTo>
                  <a:pt x="151" y="2"/>
                  <a:pt x="5" y="53"/>
                  <a:pt x="3" y="54"/>
                </a:cubicBezTo>
                <a:cubicBezTo>
                  <a:pt x="0" y="55"/>
                  <a:pt x="0" y="57"/>
                  <a:pt x="2" y="58"/>
                </a:cubicBezTo>
                <a:cubicBezTo>
                  <a:pt x="6" y="60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147" y="11"/>
                  <a:pt x="148" y="10"/>
                </a:cubicBezTo>
                <a:cubicBezTo>
                  <a:pt x="150" y="9"/>
                  <a:pt x="151" y="11"/>
                  <a:pt x="150" y="12"/>
                </a:cubicBezTo>
                <a:cubicBezTo>
                  <a:pt x="149" y="13"/>
                  <a:pt x="83" y="85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79" y="89"/>
                  <a:pt x="79" y="89"/>
                  <a:pt x="79" y="89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124" y="113"/>
                  <a:pt x="127" y="115"/>
                </a:cubicBezTo>
                <a:cubicBezTo>
                  <a:pt x="129" y="116"/>
                  <a:pt x="132" y="115"/>
                  <a:pt x="133" y="112"/>
                </a:cubicBezTo>
                <a:cubicBezTo>
                  <a:pt x="134" y="108"/>
                  <a:pt x="158" y="7"/>
                  <a:pt x="158" y="5"/>
                </a:cubicBezTo>
                <a:cubicBezTo>
                  <a:pt x="159" y="2"/>
                  <a:pt x="157" y="0"/>
                  <a:pt x="154" y="1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33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731806" y="1999124"/>
            <a:ext cx="3334836" cy="150999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7" name="圆角矩形 16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933228" y="2291061"/>
            <a:ext cx="828061" cy="82806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2" name="Group 41"/>
          <p:cNvGrpSpPr/>
          <p:nvPr/>
        </p:nvGrpSpPr>
        <p:grpSpPr bwMode="auto">
          <a:xfrm>
            <a:off x="5884146" y="2291059"/>
            <a:ext cx="1944228" cy="1066336"/>
            <a:chOff x="0" y="0"/>
            <a:chExt cx="2419" cy="1343"/>
          </a:xfrm>
        </p:grpSpPr>
        <p:sp>
          <p:nvSpPr>
            <p:cNvPr id="23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XXX</a:t>
              </a:r>
              <a:endParaRPr 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24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25" name="Freeform 8"/>
          <p:cNvSpPr>
            <a:spLocks noEditPoints="1"/>
          </p:cNvSpPr>
          <p:nvPr/>
        </p:nvSpPr>
        <p:spPr bwMode="auto">
          <a:xfrm>
            <a:off x="5184281" y="2599067"/>
            <a:ext cx="325955" cy="322992"/>
          </a:xfrm>
          <a:custGeom>
            <a:avLst/>
            <a:gdLst>
              <a:gd name="T0" fmla="*/ 18 w 138"/>
              <a:gd name="T1" fmla="*/ 69 h 138"/>
              <a:gd name="T2" fmla="*/ 0 w 138"/>
              <a:gd name="T3" fmla="*/ 69 h 138"/>
              <a:gd name="T4" fmla="*/ 0 w 138"/>
              <a:gd name="T5" fmla="*/ 121 h 138"/>
              <a:gd name="T6" fmla="*/ 18 w 138"/>
              <a:gd name="T7" fmla="*/ 138 h 138"/>
              <a:gd name="T8" fmla="*/ 69 w 138"/>
              <a:gd name="T9" fmla="*/ 138 h 138"/>
              <a:gd name="T10" fmla="*/ 69 w 138"/>
              <a:gd name="T11" fmla="*/ 121 h 138"/>
              <a:gd name="T12" fmla="*/ 18 w 138"/>
              <a:gd name="T13" fmla="*/ 121 h 138"/>
              <a:gd name="T14" fmla="*/ 18 w 138"/>
              <a:gd name="T15" fmla="*/ 69 h 138"/>
              <a:gd name="T16" fmla="*/ 121 w 138"/>
              <a:gd name="T17" fmla="*/ 86 h 138"/>
              <a:gd name="T18" fmla="*/ 52 w 138"/>
              <a:gd name="T19" fmla="*/ 86 h 138"/>
              <a:gd name="T20" fmla="*/ 52 w 138"/>
              <a:gd name="T21" fmla="*/ 18 h 138"/>
              <a:gd name="T22" fmla="*/ 121 w 138"/>
              <a:gd name="T23" fmla="*/ 18 h 138"/>
              <a:gd name="T24" fmla="*/ 121 w 138"/>
              <a:gd name="T25" fmla="*/ 86 h 138"/>
              <a:gd name="T26" fmla="*/ 121 w 138"/>
              <a:gd name="T27" fmla="*/ 0 h 138"/>
              <a:gd name="T28" fmla="*/ 52 w 138"/>
              <a:gd name="T29" fmla="*/ 0 h 138"/>
              <a:gd name="T30" fmla="*/ 35 w 138"/>
              <a:gd name="T31" fmla="*/ 17 h 138"/>
              <a:gd name="T32" fmla="*/ 35 w 138"/>
              <a:gd name="T33" fmla="*/ 86 h 138"/>
              <a:gd name="T34" fmla="*/ 52 w 138"/>
              <a:gd name="T35" fmla="*/ 103 h 138"/>
              <a:gd name="T36" fmla="*/ 121 w 138"/>
              <a:gd name="T37" fmla="*/ 103 h 138"/>
              <a:gd name="T38" fmla="*/ 138 w 138"/>
              <a:gd name="T39" fmla="*/ 86 h 138"/>
              <a:gd name="T40" fmla="*/ 138 w 138"/>
              <a:gd name="T41" fmla="*/ 18 h 138"/>
              <a:gd name="T42" fmla="*/ 121 w 138"/>
              <a:gd name="T43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8" h="138">
                <a:moveTo>
                  <a:pt x="18" y="69"/>
                </a:moveTo>
                <a:cubicBezTo>
                  <a:pt x="0" y="69"/>
                  <a:pt x="0" y="69"/>
                  <a:pt x="0" y="69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30"/>
                  <a:pt x="8" y="138"/>
                  <a:pt x="18" y="138"/>
                </a:cubicBezTo>
                <a:cubicBezTo>
                  <a:pt x="69" y="138"/>
                  <a:pt x="69" y="138"/>
                  <a:pt x="69" y="138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18" y="121"/>
                  <a:pt x="18" y="121"/>
                  <a:pt x="18" y="121"/>
                </a:cubicBezTo>
                <a:cubicBezTo>
                  <a:pt x="18" y="69"/>
                  <a:pt x="18" y="69"/>
                  <a:pt x="18" y="69"/>
                </a:cubicBezTo>
                <a:close/>
                <a:moveTo>
                  <a:pt x="121" y="86"/>
                </a:moveTo>
                <a:cubicBezTo>
                  <a:pt x="52" y="86"/>
                  <a:pt x="52" y="86"/>
                  <a:pt x="52" y="86"/>
                </a:cubicBezTo>
                <a:cubicBezTo>
                  <a:pt x="52" y="18"/>
                  <a:pt x="52" y="18"/>
                  <a:pt x="52" y="18"/>
                </a:cubicBezTo>
                <a:cubicBezTo>
                  <a:pt x="121" y="18"/>
                  <a:pt x="121" y="18"/>
                  <a:pt x="121" y="18"/>
                </a:cubicBezTo>
                <a:cubicBezTo>
                  <a:pt x="121" y="86"/>
                  <a:pt x="121" y="86"/>
                  <a:pt x="121" y="86"/>
                </a:cubicBezTo>
                <a:close/>
                <a:moveTo>
                  <a:pt x="121" y="0"/>
                </a:moveTo>
                <a:cubicBezTo>
                  <a:pt x="52" y="0"/>
                  <a:pt x="52" y="0"/>
                  <a:pt x="52" y="0"/>
                </a:cubicBezTo>
                <a:cubicBezTo>
                  <a:pt x="42" y="0"/>
                  <a:pt x="35" y="8"/>
                  <a:pt x="35" y="17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96"/>
                  <a:pt x="42" y="103"/>
                  <a:pt x="52" y="103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30" y="103"/>
                  <a:pt x="138" y="96"/>
                  <a:pt x="138" y="86"/>
                </a:cubicBezTo>
                <a:cubicBezTo>
                  <a:pt x="138" y="18"/>
                  <a:pt x="138" y="18"/>
                  <a:pt x="138" y="18"/>
                </a:cubicBezTo>
                <a:cubicBezTo>
                  <a:pt x="138" y="8"/>
                  <a:pt x="130" y="0"/>
                  <a:pt x="121" y="0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33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955673" y="3946457"/>
            <a:ext cx="3334836" cy="150999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7" name="圆角矩形 26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157095" y="4238394"/>
            <a:ext cx="828061" cy="82806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2" name="Group 41"/>
          <p:cNvGrpSpPr/>
          <p:nvPr/>
        </p:nvGrpSpPr>
        <p:grpSpPr bwMode="auto">
          <a:xfrm>
            <a:off x="2108013" y="4238392"/>
            <a:ext cx="1944228" cy="1066336"/>
            <a:chOff x="0" y="0"/>
            <a:chExt cx="2419" cy="1343"/>
          </a:xfrm>
        </p:grpSpPr>
        <p:sp>
          <p:nvSpPr>
            <p:cNvPr id="33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XXX</a:t>
              </a:r>
              <a:endParaRPr 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34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35" name="Freeform 7"/>
          <p:cNvSpPr/>
          <p:nvPr/>
        </p:nvSpPr>
        <p:spPr bwMode="auto">
          <a:xfrm>
            <a:off x="1337754" y="4453885"/>
            <a:ext cx="394945" cy="397075"/>
          </a:xfrm>
          <a:custGeom>
            <a:avLst/>
            <a:gdLst>
              <a:gd name="T0" fmla="*/ 48 w 167"/>
              <a:gd name="T1" fmla="*/ 170 h 170"/>
              <a:gd name="T2" fmla="*/ 18 w 167"/>
              <a:gd name="T3" fmla="*/ 158 h 170"/>
              <a:gd name="T4" fmla="*/ 20 w 167"/>
              <a:gd name="T5" fmla="*/ 97 h 170"/>
              <a:gd name="T6" fmla="*/ 105 w 167"/>
              <a:gd name="T7" fmla="*/ 12 h 170"/>
              <a:gd name="T8" fmla="*/ 135 w 167"/>
              <a:gd name="T9" fmla="*/ 3 h 170"/>
              <a:gd name="T10" fmla="*/ 157 w 167"/>
              <a:gd name="T11" fmla="*/ 24 h 170"/>
              <a:gd name="T12" fmla="*/ 148 w 167"/>
              <a:gd name="T13" fmla="*/ 54 h 170"/>
              <a:gd name="T14" fmla="*/ 66 w 167"/>
              <a:gd name="T15" fmla="*/ 136 h 170"/>
              <a:gd name="T16" fmla="*/ 51 w 167"/>
              <a:gd name="T17" fmla="*/ 143 h 170"/>
              <a:gd name="T18" fmla="*/ 38 w 167"/>
              <a:gd name="T19" fmla="*/ 139 h 170"/>
              <a:gd name="T20" fmla="*/ 41 w 167"/>
              <a:gd name="T21" fmla="*/ 110 h 170"/>
              <a:gd name="T22" fmla="*/ 98 w 167"/>
              <a:gd name="T23" fmla="*/ 53 h 170"/>
              <a:gd name="T24" fmla="*/ 106 w 167"/>
              <a:gd name="T25" fmla="*/ 53 h 170"/>
              <a:gd name="T26" fmla="*/ 106 w 167"/>
              <a:gd name="T27" fmla="*/ 62 h 170"/>
              <a:gd name="T28" fmla="*/ 49 w 167"/>
              <a:gd name="T29" fmla="*/ 119 h 170"/>
              <a:gd name="T30" fmla="*/ 46 w 167"/>
              <a:gd name="T31" fmla="*/ 130 h 170"/>
              <a:gd name="T32" fmla="*/ 50 w 167"/>
              <a:gd name="T33" fmla="*/ 132 h 170"/>
              <a:gd name="T34" fmla="*/ 58 w 167"/>
              <a:gd name="T35" fmla="*/ 127 h 170"/>
              <a:gd name="T36" fmla="*/ 139 w 167"/>
              <a:gd name="T37" fmla="*/ 46 h 170"/>
              <a:gd name="T38" fmla="*/ 145 w 167"/>
              <a:gd name="T39" fmla="*/ 27 h 170"/>
              <a:gd name="T40" fmla="*/ 132 w 167"/>
              <a:gd name="T41" fmla="*/ 14 h 170"/>
              <a:gd name="T42" fmla="*/ 114 w 167"/>
              <a:gd name="T43" fmla="*/ 20 h 170"/>
              <a:gd name="T44" fmla="*/ 29 w 167"/>
              <a:gd name="T45" fmla="*/ 105 h 170"/>
              <a:gd name="T46" fmla="*/ 27 w 167"/>
              <a:gd name="T47" fmla="*/ 150 h 170"/>
              <a:gd name="T48" fmla="*/ 71 w 167"/>
              <a:gd name="T49" fmla="*/ 148 h 170"/>
              <a:gd name="T50" fmla="*/ 156 w 167"/>
              <a:gd name="T51" fmla="*/ 63 h 170"/>
              <a:gd name="T52" fmla="*/ 165 w 167"/>
              <a:gd name="T53" fmla="*/ 63 h 170"/>
              <a:gd name="T54" fmla="*/ 165 w 167"/>
              <a:gd name="T55" fmla="*/ 71 h 170"/>
              <a:gd name="T56" fmla="*/ 80 w 167"/>
              <a:gd name="T57" fmla="*/ 156 h 170"/>
              <a:gd name="T58" fmla="*/ 48 w 167"/>
              <a:gd name="T59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7" h="170">
                <a:moveTo>
                  <a:pt x="48" y="170"/>
                </a:moveTo>
                <a:cubicBezTo>
                  <a:pt x="37" y="170"/>
                  <a:pt x="26" y="166"/>
                  <a:pt x="18" y="158"/>
                </a:cubicBezTo>
                <a:cubicBezTo>
                  <a:pt x="4" y="143"/>
                  <a:pt x="0" y="117"/>
                  <a:pt x="20" y="97"/>
                </a:cubicBezTo>
                <a:cubicBezTo>
                  <a:pt x="32" y="85"/>
                  <a:pt x="81" y="36"/>
                  <a:pt x="105" y="12"/>
                </a:cubicBezTo>
                <a:cubicBezTo>
                  <a:pt x="114" y="3"/>
                  <a:pt x="125" y="0"/>
                  <a:pt x="135" y="3"/>
                </a:cubicBezTo>
                <a:cubicBezTo>
                  <a:pt x="146" y="5"/>
                  <a:pt x="154" y="14"/>
                  <a:pt x="157" y="24"/>
                </a:cubicBezTo>
                <a:cubicBezTo>
                  <a:pt x="160" y="35"/>
                  <a:pt x="156" y="46"/>
                  <a:pt x="148" y="54"/>
                </a:cubicBezTo>
                <a:cubicBezTo>
                  <a:pt x="66" y="136"/>
                  <a:pt x="66" y="136"/>
                  <a:pt x="66" y="136"/>
                </a:cubicBezTo>
                <a:cubicBezTo>
                  <a:pt x="62" y="140"/>
                  <a:pt x="57" y="143"/>
                  <a:pt x="51" y="143"/>
                </a:cubicBezTo>
                <a:cubicBezTo>
                  <a:pt x="46" y="144"/>
                  <a:pt x="41" y="142"/>
                  <a:pt x="38" y="139"/>
                </a:cubicBezTo>
                <a:cubicBezTo>
                  <a:pt x="31" y="133"/>
                  <a:pt x="30" y="121"/>
                  <a:pt x="41" y="110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1"/>
                  <a:pt x="104" y="51"/>
                  <a:pt x="106" y="53"/>
                </a:cubicBezTo>
                <a:cubicBezTo>
                  <a:pt x="109" y="55"/>
                  <a:pt x="109" y="59"/>
                  <a:pt x="106" y="62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44" y="124"/>
                  <a:pt x="44" y="128"/>
                  <a:pt x="46" y="130"/>
                </a:cubicBezTo>
                <a:cubicBezTo>
                  <a:pt x="47" y="131"/>
                  <a:pt x="48" y="132"/>
                  <a:pt x="50" y="132"/>
                </a:cubicBezTo>
                <a:cubicBezTo>
                  <a:pt x="52" y="131"/>
                  <a:pt x="55" y="130"/>
                  <a:pt x="58" y="127"/>
                </a:cubicBezTo>
                <a:cubicBezTo>
                  <a:pt x="139" y="46"/>
                  <a:pt x="139" y="46"/>
                  <a:pt x="139" y="46"/>
                </a:cubicBezTo>
                <a:cubicBezTo>
                  <a:pt x="145" y="40"/>
                  <a:pt x="147" y="34"/>
                  <a:pt x="145" y="27"/>
                </a:cubicBezTo>
                <a:cubicBezTo>
                  <a:pt x="144" y="21"/>
                  <a:pt x="138" y="16"/>
                  <a:pt x="132" y="14"/>
                </a:cubicBezTo>
                <a:cubicBezTo>
                  <a:pt x="126" y="13"/>
                  <a:pt x="119" y="15"/>
                  <a:pt x="114" y="20"/>
                </a:cubicBezTo>
                <a:cubicBezTo>
                  <a:pt x="89" y="45"/>
                  <a:pt x="41" y="93"/>
                  <a:pt x="29" y="105"/>
                </a:cubicBezTo>
                <a:cubicBezTo>
                  <a:pt x="13" y="121"/>
                  <a:pt x="17" y="139"/>
                  <a:pt x="27" y="150"/>
                </a:cubicBezTo>
                <a:cubicBezTo>
                  <a:pt x="37" y="160"/>
                  <a:pt x="55" y="164"/>
                  <a:pt x="71" y="148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9" y="60"/>
                  <a:pt x="162" y="60"/>
                  <a:pt x="165" y="63"/>
                </a:cubicBezTo>
                <a:cubicBezTo>
                  <a:pt x="167" y="65"/>
                  <a:pt x="167" y="69"/>
                  <a:pt x="165" y="71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70" y="166"/>
                  <a:pt x="58" y="170"/>
                  <a:pt x="48" y="170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33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733475" y="3946457"/>
            <a:ext cx="3334836" cy="150999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7" name="圆角矩形 36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934898" y="4238394"/>
            <a:ext cx="828061" cy="82806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0" name="同心圆 3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2" name="Group 41"/>
          <p:cNvGrpSpPr/>
          <p:nvPr/>
        </p:nvGrpSpPr>
        <p:grpSpPr bwMode="auto">
          <a:xfrm>
            <a:off x="5885815" y="4238392"/>
            <a:ext cx="1944228" cy="1066336"/>
            <a:chOff x="0" y="0"/>
            <a:chExt cx="2419" cy="1343"/>
          </a:xfrm>
        </p:grpSpPr>
        <p:sp>
          <p:nvSpPr>
            <p:cNvPr id="43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XXX</a:t>
              </a:r>
              <a:endParaRPr 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44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45" name="Freeform 6"/>
          <p:cNvSpPr>
            <a:spLocks noEditPoints="1"/>
          </p:cNvSpPr>
          <p:nvPr/>
        </p:nvSpPr>
        <p:spPr bwMode="auto">
          <a:xfrm>
            <a:off x="5188700" y="4482531"/>
            <a:ext cx="362949" cy="368429"/>
          </a:xfrm>
          <a:custGeom>
            <a:avLst/>
            <a:gdLst>
              <a:gd name="T0" fmla="*/ 13 w 154"/>
              <a:gd name="T1" fmla="*/ 28 h 158"/>
              <a:gd name="T2" fmla="*/ 34 w 154"/>
              <a:gd name="T3" fmla="*/ 28 h 158"/>
              <a:gd name="T4" fmla="*/ 43 w 154"/>
              <a:gd name="T5" fmla="*/ 73 h 158"/>
              <a:gd name="T6" fmla="*/ 13 w 154"/>
              <a:gd name="T7" fmla="*/ 28 h 158"/>
              <a:gd name="T8" fmla="*/ 77 w 154"/>
              <a:gd name="T9" fmla="*/ 11 h 158"/>
              <a:gd name="T10" fmla="*/ 110 w 154"/>
              <a:gd name="T11" fmla="*/ 24 h 158"/>
              <a:gd name="T12" fmla="*/ 77 w 154"/>
              <a:gd name="T13" fmla="*/ 37 h 158"/>
              <a:gd name="T14" fmla="*/ 45 w 154"/>
              <a:gd name="T15" fmla="*/ 24 h 158"/>
              <a:gd name="T16" fmla="*/ 77 w 154"/>
              <a:gd name="T17" fmla="*/ 11 h 158"/>
              <a:gd name="T18" fmla="*/ 111 w 154"/>
              <a:gd name="T19" fmla="*/ 73 h 158"/>
              <a:gd name="T20" fmla="*/ 121 w 154"/>
              <a:gd name="T21" fmla="*/ 28 h 158"/>
              <a:gd name="T22" fmla="*/ 142 w 154"/>
              <a:gd name="T23" fmla="*/ 28 h 158"/>
              <a:gd name="T24" fmla="*/ 111 w 154"/>
              <a:gd name="T25" fmla="*/ 73 h 158"/>
              <a:gd name="T26" fmla="*/ 87 w 154"/>
              <a:gd name="T27" fmla="*/ 116 h 158"/>
              <a:gd name="T28" fmla="*/ 112 w 154"/>
              <a:gd name="T29" fmla="*/ 87 h 158"/>
              <a:gd name="T30" fmla="*/ 154 w 154"/>
              <a:gd name="T31" fmla="*/ 22 h 158"/>
              <a:gd name="T32" fmla="*/ 148 w 154"/>
              <a:gd name="T33" fmla="*/ 16 h 158"/>
              <a:gd name="T34" fmla="*/ 119 w 154"/>
              <a:gd name="T35" fmla="*/ 16 h 158"/>
              <a:gd name="T36" fmla="*/ 77 w 154"/>
              <a:gd name="T37" fmla="*/ 0 h 158"/>
              <a:gd name="T38" fmla="*/ 36 w 154"/>
              <a:gd name="T39" fmla="*/ 16 h 158"/>
              <a:gd name="T40" fmla="*/ 6 w 154"/>
              <a:gd name="T41" fmla="*/ 16 h 158"/>
              <a:gd name="T42" fmla="*/ 0 w 154"/>
              <a:gd name="T43" fmla="*/ 22 h 158"/>
              <a:gd name="T44" fmla="*/ 42 w 154"/>
              <a:gd name="T45" fmla="*/ 87 h 158"/>
              <a:gd name="T46" fmla="*/ 67 w 154"/>
              <a:gd name="T47" fmla="*/ 116 h 158"/>
              <a:gd name="T48" fmla="*/ 67 w 154"/>
              <a:gd name="T49" fmla="*/ 128 h 158"/>
              <a:gd name="T50" fmla="*/ 39 w 154"/>
              <a:gd name="T51" fmla="*/ 143 h 158"/>
              <a:gd name="T52" fmla="*/ 77 w 154"/>
              <a:gd name="T53" fmla="*/ 158 h 158"/>
              <a:gd name="T54" fmla="*/ 115 w 154"/>
              <a:gd name="T55" fmla="*/ 143 h 158"/>
              <a:gd name="T56" fmla="*/ 87 w 154"/>
              <a:gd name="T57" fmla="*/ 128 h 158"/>
              <a:gd name="T58" fmla="*/ 87 w 154"/>
              <a:gd name="T59" fmla="*/ 11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4" h="158">
                <a:moveTo>
                  <a:pt x="13" y="28"/>
                </a:moveTo>
                <a:cubicBezTo>
                  <a:pt x="34" y="28"/>
                  <a:pt x="34" y="28"/>
                  <a:pt x="34" y="28"/>
                </a:cubicBezTo>
                <a:cubicBezTo>
                  <a:pt x="35" y="49"/>
                  <a:pt x="39" y="63"/>
                  <a:pt x="43" y="73"/>
                </a:cubicBezTo>
                <a:cubicBezTo>
                  <a:pt x="28" y="63"/>
                  <a:pt x="15" y="51"/>
                  <a:pt x="13" y="28"/>
                </a:cubicBezTo>
                <a:close/>
                <a:moveTo>
                  <a:pt x="77" y="11"/>
                </a:moveTo>
                <a:cubicBezTo>
                  <a:pt x="101" y="11"/>
                  <a:pt x="110" y="20"/>
                  <a:pt x="110" y="24"/>
                </a:cubicBezTo>
                <a:cubicBezTo>
                  <a:pt x="110" y="27"/>
                  <a:pt x="101" y="37"/>
                  <a:pt x="77" y="37"/>
                </a:cubicBezTo>
                <a:cubicBezTo>
                  <a:pt x="54" y="37"/>
                  <a:pt x="45" y="27"/>
                  <a:pt x="45" y="24"/>
                </a:cubicBezTo>
                <a:cubicBezTo>
                  <a:pt x="45" y="20"/>
                  <a:pt x="54" y="11"/>
                  <a:pt x="77" y="11"/>
                </a:cubicBezTo>
                <a:close/>
                <a:moveTo>
                  <a:pt x="111" y="73"/>
                </a:moveTo>
                <a:cubicBezTo>
                  <a:pt x="116" y="63"/>
                  <a:pt x="120" y="49"/>
                  <a:pt x="121" y="28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40" y="51"/>
                  <a:pt x="126" y="63"/>
                  <a:pt x="111" y="73"/>
                </a:cubicBezTo>
                <a:close/>
                <a:moveTo>
                  <a:pt x="87" y="116"/>
                </a:moveTo>
                <a:cubicBezTo>
                  <a:pt x="87" y="104"/>
                  <a:pt x="97" y="97"/>
                  <a:pt x="112" y="87"/>
                </a:cubicBezTo>
                <a:cubicBezTo>
                  <a:pt x="131" y="74"/>
                  <a:pt x="154" y="59"/>
                  <a:pt x="154" y="22"/>
                </a:cubicBezTo>
                <a:cubicBezTo>
                  <a:pt x="154" y="19"/>
                  <a:pt x="152" y="16"/>
                  <a:pt x="148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5" y="8"/>
                  <a:pt x="102" y="0"/>
                  <a:pt x="77" y="0"/>
                </a:cubicBezTo>
                <a:cubicBezTo>
                  <a:pt x="52" y="0"/>
                  <a:pt x="40" y="8"/>
                  <a:pt x="3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3" y="16"/>
                  <a:pt x="0" y="19"/>
                  <a:pt x="0" y="22"/>
                </a:cubicBezTo>
                <a:cubicBezTo>
                  <a:pt x="0" y="59"/>
                  <a:pt x="24" y="74"/>
                  <a:pt x="42" y="87"/>
                </a:cubicBezTo>
                <a:cubicBezTo>
                  <a:pt x="58" y="97"/>
                  <a:pt x="67" y="104"/>
                  <a:pt x="67" y="116"/>
                </a:cubicBezTo>
                <a:cubicBezTo>
                  <a:pt x="67" y="128"/>
                  <a:pt x="67" y="128"/>
                  <a:pt x="67" y="128"/>
                </a:cubicBezTo>
                <a:cubicBezTo>
                  <a:pt x="51" y="129"/>
                  <a:pt x="39" y="135"/>
                  <a:pt x="39" y="143"/>
                </a:cubicBezTo>
                <a:cubicBezTo>
                  <a:pt x="39" y="151"/>
                  <a:pt x="56" y="158"/>
                  <a:pt x="77" y="158"/>
                </a:cubicBezTo>
                <a:cubicBezTo>
                  <a:pt x="98" y="158"/>
                  <a:pt x="115" y="151"/>
                  <a:pt x="115" y="143"/>
                </a:cubicBezTo>
                <a:cubicBezTo>
                  <a:pt x="115" y="135"/>
                  <a:pt x="104" y="129"/>
                  <a:pt x="87" y="128"/>
                </a:cubicBezTo>
                <a:cubicBezTo>
                  <a:pt x="87" y="116"/>
                  <a:pt x="87" y="116"/>
                  <a:pt x="87" y="116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33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46" name="Text Box 4">
            <a:extLst>
              <a:ext uri="{FF2B5EF4-FFF2-40B4-BE49-F238E27FC236}">
                <a16:creationId xmlns:a16="http://schemas.microsoft.com/office/drawing/2014/main" id="{6CDFDA3D-2D9C-4CE4-9591-B2D1090963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1" y="384176"/>
            <a:ext cx="4602542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7" name="Text Box 5">
            <a:extLst>
              <a:ext uri="{FF2B5EF4-FFF2-40B4-BE49-F238E27FC236}">
                <a16:creationId xmlns:a16="http://schemas.microsoft.com/office/drawing/2014/main" id="{6B51E25C-AEA7-4339-ABCA-5D033F72E9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5" y="771526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2694284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9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9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9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0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0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15" grpId="0" animBg="1"/>
          <p:bldP spid="25" grpId="0" animBg="1"/>
          <p:bldP spid="35" grpId="0" animBg="1"/>
          <p:bldP spid="45" grpId="0" animBg="1"/>
          <p:bldP spid="46" grpId="0"/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9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15" grpId="0" animBg="1"/>
          <p:bldP spid="25" grpId="0" animBg="1"/>
          <p:bldP spid="35" grpId="0" animBg="1"/>
          <p:bldP spid="45" grpId="0" animBg="1"/>
          <p:bldP spid="46" grpId="0"/>
          <p:bldP spid="47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183949" y="2021649"/>
            <a:ext cx="1982604" cy="2858999"/>
            <a:chOff x="2475798" y="1342260"/>
            <a:chExt cx="1982604" cy="2858998"/>
          </a:xfrm>
        </p:grpSpPr>
        <p:grpSp>
          <p:nvGrpSpPr>
            <p:cNvPr id="44" name="组合 43"/>
            <p:cNvGrpSpPr/>
            <p:nvPr/>
          </p:nvGrpSpPr>
          <p:grpSpPr>
            <a:xfrm>
              <a:off x="2475798" y="1342260"/>
              <a:ext cx="1982604" cy="2858998"/>
              <a:chOff x="3319399" y="1670050"/>
              <a:chExt cx="2398950" cy="3459388"/>
            </a:xfrm>
          </p:grpSpPr>
          <p:sp>
            <p:nvSpPr>
              <p:cNvPr id="47" name="圆角矩形 46"/>
              <p:cNvSpPr/>
              <p:nvPr/>
            </p:nvSpPr>
            <p:spPr>
              <a:xfrm>
                <a:off x="3319399" y="2109144"/>
                <a:ext cx="2398950" cy="3020294"/>
              </a:xfrm>
              <a:prstGeom prst="roundRect">
                <a:avLst>
                  <a:gd name="adj" fmla="val 39823"/>
                </a:avLst>
              </a:prstGeom>
              <a:gradFill>
                <a:gsLst>
                  <a:gs pos="52000">
                    <a:srgbClr val="797979">
                      <a:alpha val="30000"/>
                    </a:srgbClr>
                  </a:gs>
                  <a:gs pos="0">
                    <a:schemeClr val="tx1">
                      <a:alpha val="30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3547324" y="1670050"/>
                <a:ext cx="1943100" cy="1943100"/>
                <a:chOff x="5124450" y="2171700"/>
                <a:chExt cx="1943100" cy="1943100"/>
              </a:xfrm>
            </p:grpSpPr>
            <p:sp>
              <p:nvSpPr>
                <p:cNvPr id="52" name="椭圆 51"/>
                <p:cNvSpPr/>
                <p:nvPr/>
              </p:nvSpPr>
              <p:spPr>
                <a:xfrm>
                  <a:off x="5124450" y="2171700"/>
                  <a:ext cx="1943100" cy="19431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381000" dist="177800" dir="5400000" algn="t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3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3" name="椭圆 52"/>
                <p:cNvSpPr/>
                <p:nvPr/>
              </p:nvSpPr>
              <p:spPr>
                <a:xfrm>
                  <a:off x="5124450" y="2171700"/>
                  <a:ext cx="1943100" cy="19431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D9D9D9"/>
                    </a:gs>
                    <a:gs pos="46000">
                      <a:srgbClr val="F7F7F7"/>
                    </a:gs>
                    <a:gs pos="0">
                      <a:srgbClr val="FBFBFB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innerShdw blurRad="508000" dist="76200" dir="5400000">
                    <a:prstClr val="black">
                      <a:alpha val="16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3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49" name="圆角矩形 48"/>
              <p:cNvSpPr/>
              <p:nvPr/>
            </p:nvSpPr>
            <p:spPr>
              <a:xfrm>
                <a:off x="3911123" y="2165096"/>
                <a:ext cx="1215503" cy="2437384"/>
              </a:xfrm>
              <a:prstGeom prst="roundRect">
                <a:avLst>
                  <a:gd name="adj" fmla="val 39823"/>
                </a:avLst>
              </a:prstGeom>
              <a:gradFill>
                <a:gsLst>
                  <a:gs pos="38000">
                    <a:srgbClr val="797979">
                      <a:alpha val="38000"/>
                    </a:srgbClr>
                  </a:gs>
                  <a:gs pos="0">
                    <a:schemeClr val="tx1">
                      <a:alpha val="40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4027130" y="2149856"/>
                <a:ext cx="983488" cy="983488"/>
              </a:xfrm>
              <a:prstGeom prst="ellipse">
                <a:avLst/>
              </a:prstGeom>
              <a:gradFill>
                <a:gsLst>
                  <a:gs pos="100000">
                    <a:srgbClr val="01ACBE"/>
                  </a:gs>
                  <a:gs pos="53000">
                    <a:srgbClr val="01C4D9"/>
                  </a:gs>
                  <a:gs pos="0">
                    <a:srgbClr val="5EEFFE"/>
                  </a:gs>
                </a:gsLst>
                <a:lin ang="5400000" scaled="1"/>
              </a:gradFill>
              <a:ln>
                <a:noFill/>
              </a:ln>
              <a:effectLst>
                <a:outerShdw blurRad="152400" dist="76200" dir="5400000" algn="t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4027130" y="2149856"/>
                <a:ext cx="983488" cy="983488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>
                <a:innerShdw blurRad="304800" dist="63500" dir="5400000">
                  <a:srgbClr val="AC6600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" name="椭圆 67"/>
            <p:cNvSpPr/>
            <p:nvPr/>
          </p:nvSpPr>
          <p:spPr>
            <a:xfrm>
              <a:off x="3213697" y="1790714"/>
              <a:ext cx="506805" cy="189589"/>
            </a:xfrm>
            <a:custGeom>
              <a:avLst/>
              <a:gdLst>
                <a:gd name="connsiteX0" fmla="*/ 0 w 812800"/>
                <a:gd name="connsiteY0" fmla="*/ 406400 h 812800"/>
                <a:gd name="connsiteX1" fmla="*/ 406400 w 812800"/>
                <a:gd name="connsiteY1" fmla="*/ 0 h 812800"/>
                <a:gd name="connsiteX2" fmla="*/ 812800 w 812800"/>
                <a:gd name="connsiteY2" fmla="*/ 406400 h 812800"/>
                <a:gd name="connsiteX3" fmla="*/ 406400 w 812800"/>
                <a:gd name="connsiteY3" fmla="*/ 812800 h 812800"/>
                <a:gd name="connsiteX4" fmla="*/ 0 w 812800"/>
                <a:gd name="connsiteY4" fmla="*/ 406400 h 812800"/>
                <a:gd name="connsiteX0-1" fmla="*/ 0 w 812800"/>
                <a:gd name="connsiteY0-2" fmla="*/ 406400 h 457199"/>
                <a:gd name="connsiteX1-3" fmla="*/ 406400 w 812800"/>
                <a:gd name="connsiteY1-4" fmla="*/ 0 h 457199"/>
                <a:gd name="connsiteX2-5" fmla="*/ 812800 w 812800"/>
                <a:gd name="connsiteY2-6" fmla="*/ 406400 h 457199"/>
                <a:gd name="connsiteX3-7" fmla="*/ 0 w 812800"/>
                <a:gd name="connsiteY3-8" fmla="*/ 406400 h 457199"/>
                <a:gd name="connsiteX0-9" fmla="*/ 0 w 812800"/>
                <a:gd name="connsiteY0-10" fmla="*/ 406400 h 421420"/>
                <a:gd name="connsiteX1-11" fmla="*/ 406400 w 812800"/>
                <a:gd name="connsiteY1-12" fmla="*/ 0 h 421420"/>
                <a:gd name="connsiteX2-13" fmla="*/ 812800 w 812800"/>
                <a:gd name="connsiteY2-14" fmla="*/ 406400 h 421420"/>
                <a:gd name="connsiteX3-15" fmla="*/ 0 w 812800"/>
                <a:gd name="connsiteY3-16" fmla="*/ 406400 h 421420"/>
                <a:gd name="connsiteX0-17" fmla="*/ 0 w 812800"/>
                <a:gd name="connsiteY0-18" fmla="*/ 406400 h 406400"/>
                <a:gd name="connsiteX1-19" fmla="*/ 406400 w 812800"/>
                <a:gd name="connsiteY1-20" fmla="*/ 0 h 406400"/>
                <a:gd name="connsiteX2-21" fmla="*/ 812800 w 812800"/>
                <a:gd name="connsiteY2-22" fmla="*/ 406400 h 406400"/>
                <a:gd name="connsiteX3-23" fmla="*/ 0 w 812800"/>
                <a:gd name="connsiteY3-24" fmla="*/ 406400 h 406400"/>
                <a:gd name="connsiteX0-25" fmla="*/ 0 w 812800"/>
                <a:gd name="connsiteY0-26" fmla="*/ 406400 h 406400"/>
                <a:gd name="connsiteX1-27" fmla="*/ 406400 w 812800"/>
                <a:gd name="connsiteY1-28" fmla="*/ 0 h 406400"/>
                <a:gd name="connsiteX2-29" fmla="*/ 812800 w 812800"/>
                <a:gd name="connsiteY2-30" fmla="*/ 406400 h 406400"/>
                <a:gd name="connsiteX3-31" fmla="*/ 0 w 812800"/>
                <a:gd name="connsiteY3-32" fmla="*/ 406400 h 406400"/>
                <a:gd name="connsiteX0-33" fmla="*/ 0 w 812800"/>
                <a:gd name="connsiteY0-34" fmla="*/ 406400 h 406400"/>
                <a:gd name="connsiteX1-35" fmla="*/ 406400 w 812800"/>
                <a:gd name="connsiteY1-36" fmla="*/ 0 h 406400"/>
                <a:gd name="connsiteX2-37" fmla="*/ 812800 w 812800"/>
                <a:gd name="connsiteY2-38" fmla="*/ 406400 h 406400"/>
                <a:gd name="connsiteX3-39" fmla="*/ 0 w 812800"/>
                <a:gd name="connsiteY3-40" fmla="*/ 406400 h 406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12800" h="406400">
                  <a:moveTo>
                    <a:pt x="0" y="406400"/>
                  </a:moveTo>
                  <a:cubicBezTo>
                    <a:pt x="0" y="181951"/>
                    <a:pt x="181951" y="0"/>
                    <a:pt x="406400" y="0"/>
                  </a:cubicBezTo>
                  <a:cubicBezTo>
                    <a:pt x="630849" y="0"/>
                    <a:pt x="812800" y="181951"/>
                    <a:pt x="812800" y="406400"/>
                  </a:cubicBezTo>
                  <a:cubicBezTo>
                    <a:pt x="501227" y="268393"/>
                    <a:pt x="281093" y="253153"/>
                    <a:pt x="0" y="40640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solidFill>
                  <a:schemeClr val="bg1"/>
                </a:solidFill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3186973" y="1883584"/>
              <a:ext cx="6865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025449" y="2021649"/>
            <a:ext cx="1982604" cy="2858999"/>
            <a:chOff x="2475798" y="1342260"/>
            <a:chExt cx="1982604" cy="2858998"/>
          </a:xfrm>
        </p:grpSpPr>
        <p:grpSp>
          <p:nvGrpSpPr>
            <p:cNvPr id="55" name="组合 54"/>
            <p:cNvGrpSpPr/>
            <p:nvPr/>
          </p:nvGrpSpPr>
          <p:grpSpPr>
            <a:xfrm>
              <a:off x="2475798" y="1342260"/>
              <a:ext cx="1982604" cy="2858998"/>
              <a:chOff x="3319399" y="1670050"/>
              <a:chExt cx="2398950" cy="3459388"/>
            </a:xfrm>
          </p:grpSpPr>
          <p:sp>
            <p:nvSpPr>
              <p:cNvPr id="58" name="圆角矩形 57"/>
              <p:cNvSpPr/>
              <p:nvPr/>
            </p:nvSpPr>
            <p:spPr>
              <a:xfrm>
                <a:off x="3319399" y="2109144"/>
                <a:ext cx="2398950" cy="3020294"/>
              </a:xfrm>
              <a:prstGeom prst="roundRect">
                <a:avLst>
                  <a:gd name="adj" fmla="val 39823"/>
                </a:avLst>
              </a:prstGeom>
              <a:gradFill>
                <a:gsLst>
                  <a:gs pos="52000">
                    <a:srgbClr val="797979">
                      <a:alpha val="30000"/>
                    </a:srgbClr>
                  </a:gs>
                  <a:gs pos="0">
                    <a:schemeClr val="tx1">
                      <a:alpha val="30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3547324" y="1670050"/>
                <a:ext cx="1943100" cy="1943100"/>
                <a:chOff x="5124450" y="2171700"/>
                <a:chExt cx="1943100" cy="1943100"/>
              </a:xfrm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5124450" y="2171700"/>
                  <a:ext cx="1943100" cy="19431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381000" dist="177800" dir="5400000" algn="t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3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4" name="椭圆 63"/>
                <p:cNvSpPr/>
                <p:nvPr/>
              </p:nvSpPr>
              <p:spPr>
                <a:xfrm>
                  <a:off x="5124450" y="2171700"/>
                  <a:ext cx="1943100" cy="19431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D9D9D9"/>
                    </a:gs>
                    <a:gs pos="46000">
                      <a:srgbClr val="F7F7F7"/>
                    </a:gs>
                    <a:gs pos="0">
                      <a:srgbClr val="FBFBFB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innerShdw blurRad="508000" dist="76200" dir="5400000">
                    <a:prstClr val="black">
                      <a:alpha val="16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3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60" name="圆角矩形 59"/>
              <p:cNvSpPr/>
              <p:nvPr/>
            </p:nvSpPr>
            <p:spPr>
              <a:xfrm>
                <a:off x="3911123" y="2165096"/>
                <a:ext cx="1215503" cy="2437384"/>
              </a:xfrm>
              <a:prstGeom prst="roundRect">
                <a:avLst>
                  <a:gd name="adj" fmla="val 39823"/>
                </a:avLst>
              </a:prstGeom>
              <a:gradFill>
                <a:gsLst>
                  <a:gs pos="38000">
                    <a:srgbClr val="797979">
                      <a:alpha val="38000"/>
                    </a:srgbClr>
                  </a:gs>
                  <a:gs pos="0">
                    <a:schemeClr val="tx1">
                      <a:alpha val="40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>
                  <a:solidFill>
                    <a:schemeClr val="bg1"/>
                  </a:solidFill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4027130" y="2149856"/>
                <a:ext cx="983488" cy="983488"/>
              </a:xfrm>
              <a:prstGeom prst="ellipse">
                <a:avLst/>
              </a:prstGeom>
              <a:gradFill>
                <a:gsLst>
                  <a:gs pos="100000">
                    <a:srgbClr val="01ACBE"/>
                  </a:gs>
                  <a:gs pos="53000">
                    <a:srgbClr val="01C4D9"/>
                  </a:gs>
                  <a:gs pos="0">
                    <a:srgbClr val="5EEFFE"/>
                  </a:gs>
                </a:gsLst>
                <a:lin ang="5400000" scaled="1"/>
              </a:gradFill>
              <a:ln>
                <a:noFill/>
              </a:ln>
              <a:effectLst>
                <a:outerShdw blurRad="152400" dist="76200" dir="5400000" algn="t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4027130" y="2149856"/>
                <a:ext cx="983488" cy="983488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>
                <a:innerShdw blurRad="304800" dist="63500" dir="5400000">
                  <a:srgbClr val="004850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6" name="椭圆 67"/>
            <p:cNvSpPr/>
            <p:nvPr/>
          </p:nvSpPr>
          <p:spPr>
            <a:xfrm>
              <a:off x="3213697" y="1790714"/>
              <a:ext cx="506805" cy="189589"/>
            </a:xfrm>
            <a:custGeom>
              <a:avLst/>
              <a:gdLst>
                <a:gd name="connsiteX0" fmla="*/ 0 w 812800"/>
                <a:gd name="connsiteY0" fmla="*/ 406400 h 812800"/>
                <a:gd name="connsiteX1" fmla="*/ 406400 w 812800"/>
                <a:gd name="connsiteY1" fmla="*/ 0 h 812800"/>
                <a:gd name="connsiteX2" fmla="*/ 812800 w 812800"/>
                <a:gd name="connsiteY2" fmla="*/ 406400 h 812800"/>
                <a:gd name="connsiteX3" fmla="*/ 406400 w 812800"/>
                <a:gd name="connsiteY3" fmla="*/ 812800 h 812800"/>
                <a:gd name="connsiteX4" fmla="*/ 0 w 812800"/>
                <a:gd name="connsiteY4" fmla="*/ 406400 h 812800"/>
                <a:gd name="connsiteX0-1" fmla="*/ 0 w 812800"/>
                <a:gd name="connsiteY0-2" fmla="*/ 406400 h 457199"/>
                <a:gd name="connsiteX1-3" fmla="*/ 406400 w 812800"/>
                <a:gd name="connsiteY1-4" fmla="*/ 0 h 457199"/>
                <a:gd name="connsiteX2-5" fmla="*/ 812800 w 812800"/>
                <a:gd name="connsiteY2-6" fmla="*/ 406400 h 457199"/>
                <a:gd name="connsiteX3-7" fmla="*/ 0 w 812800"/>
                <a:gd name="connsiteY3-8" fmla="*/ 406400 h 457199"/>
                <a:gd name="connsiteX0-9" fmla="*/ 0 w 812800"/>
                <a:gd name="connsiteY0-10" fmla="*/ 406400 h 421420"/>
                <a:gd name="connsiteX1-11" fmla="*/ 406400 w 812800"/>
                <a:gd name="connsiteY1-12" fmla="*/ 0 h 421420"/>
                <a:gd name="connsiteX2-13" fmla="*/ 812800 w 812800"/>
                <a:gd name="connsiteY2-14" fmla="*/ 406400 h 421420"/>
                <a:gd name="connsiteX3-15" fmla="*/ 0 w 812800"/>
                <a:gd name="connsiteY3-16" fmla="*/ 406400 h 421420"/>
                <a:gd name="connsiteX0-17" fmla="*/ 0 w 812800"/>
                <a:gd name="connsiteY0-18" fmla="*/ 406400 h 406400"/>
                <a:gd name="connsiteX1-19" fmla="*/ 406400 w 812800"/>
                <a:gd name="connsiteY1-20" fmla="*/ 0 h 406400"/>
                <a:gd name="connsiteX2-21" fmla="*/ 812800 w 812800"/>
                <a:gd name="connsiteY2-22" fmla="*/ 406400 h 406400"/>
                <a:gd name="connsiteX3-23" fmla="*/ 0 w 812800"/>
                <a:gd name="connsiteY3-24" fmla="*/ 406400 h 406400"/>
                <a:gd name="connsiteX0-25" fmla="*/ 0 w 812800"/>
                <a:gd name="connsiteY0-26" fmla="*/ 406400 h 406400"/>
                <a:gd name="connsiteX1-27" fmla="*/ 406400 w 812800"/>
                <a:gd name="connsiteY1-28" fmla="*/ 0 h 406400"/>
                <a:gd name="connsiteX2-29" fmla="*/ 812800 w 812800"/>
                <a:gd name="connsiteY2-30" fmla="*/ 406400 h 406400"/>
                <a:gd name="connsiteX3-31" fmla="*/ 0 w 812800"/>
                <a:gd name="connsiteY3-32" fmla="*/ 406400 h 406400"/>
                <a:gd name="connsiteX0-33" fmla="*/ 0 w 812800"/>
                <a:gd name="connsiteY0-34" fmla="*/ 406400 h 406400"/>
                <a:gd name="connsiteX1-35" fmla="*/ 406400 w 812800"/>
                <a:gd name="connsiteY1-36" fmla="*/ 0 h 406400"/>
                <a:gd name="connsiteX2-37" fmla="*/ 812800 w 812800"/>
                <a:gd name="connsiteY2-38" fmla="*/ 406400 h 406400"/>
                <a:gd name="connsiteX3-39" fmla="*/ 0 w 812800"/>
                <a:gd name="connsiteY3-40" fmla="*/ 406400 h 406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12800" h="406400">
                  <a:moveTo>
                    <a:pt x="0" y="406400"/>
                  </a:moveTo>
                  <a:cubicBezTo>
                    <a:pt x="0" y="181951"/>
                    <a:pt x="181951" y="0"/>
                    <a:pt x="406400" y="0"/>
                  </a:cubicBezTo>
                  <a:cubicBezTo>
                    <a:pt x="630849" y="0"/>
                    <a:pt x="812800" y="181951"/>
                    <a:pt x="812800" y="406400"/>
                  </a:cubicBezTo>
                  <a:cubicBezTo>
                    <a:pt x="501227" y="268393"/>
                    <a:pt x="281093" y="253153"/>
                    <a:pt x="0" y="40640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solidFill>
                  <a:schemeClr val="bg1"/>
                </a:solidFill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3170910" y="1883584"/>
              <a:ext cx="7025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183949" y="3875849"/>
            <a:ext cx="1982604" cy="2858999"/>
            <a:chOff x="2475798" y="1342260"/>
            <a:chExt cx="1982604" cy="2858998"/>
          </a:xfrm>
        </p:grpSpPr>
        <p:grpSp>
          <p:nvGrpSpPr>
            <p:cNvPr id="66" name="组合 65"/>
            <p:cNvGrpSpPr/>
            <p:nvPr/>
          </p:nvGrpSpPr>
          <p:grpSpPr>
            <a:xfrm>
              <a:off x="2475798" y="1342260"/>
              <a:ext cx="1982604" cy="2858998"/>
              <a:chOff x="3319399" y="1670050"/>
              <a:chExt cx="2398950" cy="3459388"/>
            </a:xfrm>
          </p:grpSpPr>
          <p:sp>
            <p:nvSpPr>
              <p:cNvPr id="69" name="圆角矩形 68"/>
              <p:cNvSpPr/>
              <p:nvPr/>
            </p:nvSpPr>
            <p:spPr>
              <a:xfrm>
                <a:off x="3319399" y="2109144"/>
                <a:ext cx="2398950" cy="3020294"/>
              </a:xfrm>
              <a:prstGeom prst="roundRect">
                <a:avLst>
                  <a:gd name="adj" fmla="val 39823"/>
                </a:avLst>
              </a:prstGeom>
              <a:gradFill>
                <a:gsLst>
                  <a:gs pos="52000">
                    <a:srgbClr val="797979">
                      <a:alpha val="30000"/>
                    </a:srgbClr>
                  </a:gs>
                  <a:gs pos="0">
                    <a:schemeClr val="tx1">
                      <a:alpha val="30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0" name="组合 69"/>
              <p:cNvGrpSpPr/>
              <p:nvPr/>
            </p:nvGrpSpPr>
            <p:grpSpPr>
              <a:xfrm>
                <a:off x="3547324" y="1670050"/>
                <a:ext cx="1943100" cy="1943100"/>
                <a:chOff x="5124450" y="2171700"/>
                <a:chExt cx="1943100" cy="1943100"/>
              </a:xfrm>
            </p:grpSpPr>
            <p:sp>
              <p:nvSpPr>
                <p:cNvPr id="74" name="椭圆 73"/>
                <p:cNvSpPr/>
                <p:nvPr/>
              </p:nvSpPr>
              <p:spPr>
                <a:xfrm>
                  <a:off x="5124450" y="2171700"/>
                  <a:ext cx="1943100" cy="19431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381000" dist="177800" dir="5400000" algn="t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3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5" name="椭圆 74"/>
                <p:cNvSpPr/>
                <p:nvPr/>
              </p:nvSpPr>
              <p:spPr>
                <a:xfrm>
                  <a:off x="5124450" y="2171700"/>
                  <a:ext cx="1943100" cy="19431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D9D9D9"/>
                    </a:gs>
                    <a:gs pos="46000">
                      <a:srgbClr val="F7F7F7"/>
                    </a:gs>
                    <a:gs pos="0">
                      <a:srgbClr val="FBFBFB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innerShdw blurRad="508000" dist="76200" dir="5400000">
                    <a:prstClr val="black">
                      <a:alpha val="16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3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1" name="圆角矩形 70"/>
              <p:cNvSpPr/>
              <p:nvPr/>
            </p:nvSpPr>
            <p:spPr>
              <a:xfrm>
                <a:off x="3911123" y="2165096"/>
                <a:ext cx="1215503" cy="2437384"/>
              </a:xfrm>
              <a:prstGeom prst="roundRect">
                <a:avLst>
                  <a:gd name="adj" fmla="val 39823"/>
                </a:avLst>
              </a:prstGeom>
              <a:gradFill>
                <a:gsLst>
                  <a:gs pos="38000">
                    <a:srgbClr val="797979">
                      <a:alpha val="38000"/>
                    </a:srgbClr>
                  </a:gs>
                  <a:gs pos="0">
                    <a:schemeClr val="tx1">
                      <a:alpha val="40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>
                  <a:solidFill>
                    <a:schemeClr val="bg1"/>
                  </a:solidFill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4027130" y="2149856"/>
                <a:ext cx="983488" cy="983488"/>
              </a:xfrm>
              <a:prstGeom prst="ellipse">
                <a:avLst/>
              </a:prstGeom>
              <a:gradFill>
                <a:gsLst>
                  <a:gs pos="100000">
                    <a:srgbClr val="01ACBE"/>
                  </a:gs>
                  <a:gs pos="53000">
                    <a:srgbClr val="01C4D9"/>
                  </a:gs>
                  <a:gs pos="0">
                    <a:srgbClr val="5EEFFE"/>
                  </a:gs>
                </a:gsLst>
                <a:lin ang="5400000" scaled="1"/>
              </a:gradFill>
              <a:ln>
                <a:noFill/>
              </a:ln>
              <a:effectLst>
                <a:outerShdw blurRad="152400" dist="76200" dir="5400000" algn="t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>
                  <a:solidFill>
                    <a:schemeClr val="bg1"/>
                  </a:solidFill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4027130" y="2149856"/>
                <a:ext cx="983488" cy="983488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>
                <a:innerShdw blurRad="304800" dist="63500" dir="5400000">
                  <a:srgbClr val="7B1313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7" name="椭圆 67"/>
            <p:cNvSpPr/>
            <p:nvPr/>
          </p:nvSpPr>
          <p:spPr>
            <a:xfrm>
              <a:off x="3213697" y="1790714"/>
              <a:ext cx="506805" cy="189589"/>
            </a:xfrm>
            <a:custGeom>
              <a:avLst/>
              <a:gdLst>
                <a:gd name="connsiteX0" fmla="*/ 0 w 812800"/>
                <a:gd name="connsiteY0" fmla="*/ 406400 h 812800"/>
                <a:gd name="connsiteX1" fmla="*/ 406400 w 812800"/>
                <a:gd name="connsiteY1" fmla="*/ 0 h 812800"/>
                <a:gd name="connsiteX2" fmla="*/ 812800 w 812800"/>
                <a:gd name="connsiteY2" fmla="*/ 406400 h 812800"/>
                <a:gd name="connsiteX3" fmla="*/ 406400 w 812800"/>
                <a:gd name="connsiteY3" fmla="*/ 812800 h 812800"/>
                <a:gd name="connsiteX4" fmla="*/ 0 w 812800"/>
                <a:gd name="connsiteY4" fmla="*/ 406400 h 812800"/>
                <a:gd name="connsiteX0-1" fmla="*/ 0 w 812800"/>
                <a:gd name="connsiteY0-2" fmla="*/ 406400 h 457199"/>
                <a:gd name="connsiteX1-3" fmla="*/ 406400 w 812800"/>
                <a:gd name="connsiteY1-4" fmla="*/ 0 h 457199"/>
                <a:gd name="connsiteX2-5" fmla="*/ 812800 w 812800"/>
                <a:gd name="connsiteY2-6" fmla="*/ 406400 h 457199"/>
                <a:gd name="connsiteX3-7" fmla="*/ 0 w 812800"/>
                <a:gd name="connsiteY3-8" fmla="*/ 406400 h 457199"/>
                <a:gd name="connsiteX0-9" fmla="*/ 0 w 812800"/>
                <a:gd name="connsiteY0-10" fmla="*/ 406400 h 421420"/>
                <a:gd name="connsiteX1-11" fmla="*/ 406400 w 812800"/>
                <a:gd name="connsiteY1-12" fmla="*/ 0 h 421420"/>
                <a:gd name="connsiteX2-13" fmla="*/ 812800 w 812800"/>
                <a:gd name="connsiteY2-14" fmla="*/ 406400 h 421420"/>
                <a:gd name="connsiteX3-15" fmla="*/ 0 w 812800"/>
                <a:gd name="connsiteY3-16" fmla="*/ 406400 h 421420"/>
                <a:gd name="connsiteX0-17" fmla="*/ 0 w 812800"/>
                <a:gd name="connsiteY0-18" fmla="*/ 406400 h 406400"/>
                <a:gd name="connsiteX1-19" fmla="*/ 406400 w 812800"/>
                <a:gd name="connsiteY1-20" fmla="*/ 0 h 406400"/>
                <a:gd name="connsiteX2-21" fmla="*/ 812800 w 812800"/>
                <a:gd name="connsiteY2-22" fmla="*/ 406400 h 406400"/>
                <a:gd name="connsiteX3-23" fmla="*/ 0 w 812800"/>
                <a:gd name="connsiteY3-24" fmla="*/ 406400 h 406400"/>
                <a:gd name="connsiteX0-25" fmla="*/ 0 w 812800"/>
                <a:gd name="connsiteY0-26" fmla="*/ 406400 h 406400"/>
                <a:gd name="connsiteX1-27" fmla="*/ 406400 w 812800"/>
                <a:gd name="connsiteY1-28" fmla="*/ 0 h 406400"/>
                <a:gd name="connsiteX2-29" fmla="*/ 812800 w 812800"/>
                <a:gd name="connsiteY2-30" fmla="*/ 406400 h 406400"/>
                <a:gd name="connsiteX3-31" fmla="*/ 0 w 812800"/>
                <a:gd name="connsiteY3-32" fmla="*/ 406400 h 406400"/>
                <a:gd name="connsiteX0-33" fmla="*/ 0 w 812800"/>
                <a:gd name="connsiteY0-34" fmla="*/ 406400 h 406400"/>
                <a:gd name="connsiteX1-35" fmla="*/ 406400 w 812800"/>
                <a:gd name="connsiteY1-36" fmla="*/ 0 h 406400"/>
                <a:gd name="connsiteX2-37" fmla="*/ 812800 w 812800"/>
                <a:gd name="connsiteY2-38" fmla="*/ 406400 h 406400"/>
                <a:gd name="connsiteX3-39" fmla="*/ 0 w 812800"/>
                <a:gd name="connsiteY3-40" fmla="*/ 406400 h 406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12800" h="406400">
                  <a:moveTo>
                    <a:pt x="0" y="406400"/>
                  </a:moveTo>
                  <a:cubicBezTo>
                    <a:pt x="0" y="181951"/>
                    <a:pt x="181951" y="0"/>
                    <a:pt x="406400" y="0"/>
                  </a:cubicBezTo>
                  <a:cubicBezTo>
                    <a:pt x="630849" y="0"/>
                    <a:pt x="812800" y="181951"/>
                    <a:pt x="812800" y="406400"/>
                  </a:cubicBezTo>
                  <a:cubicBezTo>
                    <a:pt x="501227" y="268393"/>
                    <a:pt x="281093" y="253153"/>
                    <a:pt x="0" y="40640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solidFill>
                  <a:schemeClr val="bg1"/>
                </a:solidFill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3160865" y="1883584"/>
              <a:ext cx="71263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025449" y="3875849"/>
            <a:ext cx="1982604" cy="2858999"/>
            <a:chOff x="2475798" y="1342260"/>
            <a:chExt cx="1982604" cy="2858998"/>
          </a:xfrm>
        </p:grpSpPr>
        <p:grpSp>
          <p:nvGrpSpPr>
            <p:cNvPr id="77" name="组合 76"/>
            <p:cNvGrpSpPr/>
            <p:nvPr/>
          </p:nvGrpSpPr>
          <p:grpSpPr>
            <a:xfrm>
              <a:off x="2475798" y="1342260"/>
              <a:ext cx="1982604" cy="2858998"/>
              <a:chOff x="3319399" y="1670050"/>
              <a:chExt cx="2398950" cy="3459388"/>
            </a:xfrm>
          </p:grpSpPr>
          <p:sp>
            <p:nvSpPr>
              <p:cNvPr id="80" name="圆角矩形 79"/>
              <p:cNvSpPr/>
              <p:nvPr/>
            </p:nvSpPr>
            <p:spPr>
              <a:xfrm>
                <a:off x="3319399" y="2109144"/>
                <a:ext cx="2398950" cy="3020294"/>
              </a:xfrm>
              <a:prstGeom prst="roundRect">
                <a:avLst>
                  <a:gd name="adj" fmla="val 39823"/>
                </a:avLst>
              </a:prstGeom>
              <a:gradFill>
                <a:gsLst>
                  <a:gs pos="52000">
                    <a:srgbClr val="797979">
                      <a:alpha val="30000"/>
                    </a:srgbClr>
                  </a:gs>
                  <a:gs pos="0">
                    <a:schemeClr val="tx1">
                      <a:alpha val="30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1" name="组合 80"/>
              <p:cNvGrpSpPr/>
              <p:nvPr/>
            </p:nvGrpSpPr>
            <p:grpSpPr>
              <a:xfrm>
                <a:off x="3547324" y="1670050"/>
                <a:ext cx="1943100" cy="1943100"/>
                <a:chOff x="5124450" y="2171700"/>
                <a:chExt cx="1943100" cy="1943100"/>
              </a:xfrm>
            </p:grpSpPr>
            <p:sp>
              <p:nvSpPr>
                <p:cNvPr id="85" name="椭圆 84"/>
                <p:cNvSpPr/>
                <p:nvPr/>
              </p:nvSpPr>
              <p:spPr>
                <a:xfrm>
                  <a:off x="5124450" y="2171700"/>
                  <a:ext cx="1943100" cy="19431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381000" dist="177800" dir="5400000" algn="t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3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6" name="椭圆 85"/>
                <p:cNvSpPr/>
                <p:nvPr/>
              </p:nvSpPr>
              <p:spPr>
                <a:xfrm>
                  <a:off x="5124450" y="2171700"/>
                  <a:ext cx="1943100" cy="19431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D9D9D9"/>
                    </a:gs>
                    <a:gs pos="46000">
                      <a:srgbClr val="F7F7F7"/>
                    </a:gs>
                    <a:gs pos="0">
                      <a:srgbClr val="FBFBFB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innerShdw blurRad="508000" dist="76200" dir="5400000">
                    <a:prstClr val="black">
                      <a:alpha val="16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3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82" name="圆角矩形 81"/>
              <p:cNvSpPr/>
              <p:nvPr/>
            </p:nvSpPr>
            <p:spPr>
              <a:xfrm>
                <a:off x="3911123" y="2165096"/>
                <a:ext cx="1215503" cy="2437384"/>
              </a:xfrm>
              <a:prstGeom prst="roundRect">
                <a:avLst>
                  <a:gd name="adj" fmla="val 39823"/>
                </a:avLst>
              </a:prstGeom>
              <a:gradFill>
                <a:gsLst>
                  <a:gs pos="38000">
                    <a:srgbClr val="797979">
                      <a:alpha val="38000"/>
                    </a:srgbClr>
                  </a:gs>
                  <a:gs pos="0">
                    <a:schemeClr val="tx1">
                      <a:alpha val="40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>
                  <a:solidFill>
                    <a:schemeClr val="bg1"/>
                  </a:solidFill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4027130" y="2149856"/>
                <a:ext cx="983488" cy="983488"/>
              </a:xfrm>
              <a:prstGeom prst="ellipse">
                <a:avLst/>
              </a:prstGeom>
              <a:gradFill>
                <a:gsLst>
                  <a:gs pos="100000">
                    <a:srgbClr val="01ACBE"/>
                  </a:gs>
                  <a:gs pos="53000">
                    <a:srgbClr val="01C4D9"/>
                  </a:gs>
                  <a:gs pos="0">
                    <a:srgbClr val="5EEFFE"/>
                  </a:gs>
                </a:gsLst>
                <a:lin ang="5400000" scaled="1"/>
              </a:gradFill>
              <a:ln>
                <a:noFill/>
              </a:ln>
              <a:effectLst>
                <a:outerShdw blurRad="152400" dist="76200" dir="5400000" algn="t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>
                  <a:solidFill>
                    <a:schemeClr val="bg1"/>
                  </a:solidFill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4027130" y="2149856"/>
                <a:ext cx="983488" cy="983488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>
                <a:innerShdw blurRad="304800" dist="63500" dir="5400000">
                  <a:srgbClr val="392143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3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8" name="椭圆 67"/>
            <p:cNvSpPr/>
            <p:nvPr/>
          </p:nvSpPr>
          <p:spPr>
            <a:xfrm>
              <a:off x="3213697" y="1790714"/>
              <a:ext cx="506805" cy="189589"/>
            </a:xfrm>
            <a:custGeom>
              <a:avLst/>
              <a:gdLst>
                <a:gd name="connsiteX0" fmla="*/ 0 w 812800"/>
                <a:gd name="connsiteY0" fmla="*/ 406400 h 812800"/>
                <a:gd name="connsiteX1" fmla="*/ 406400 w 812800"/>
                <a:gd name="connsiteY1" fmla="*/ 0 h 812800"/>
                <a:gd name="connsiteX2" fmla="*/ 812800 w 812800"/>
                <a:gd name="connsiteY2" fmla="*/ 406400 h 812800"/>
                <a:gd name="connsiteX3" fmla="*/ 406400 w 812800"/>
                <a:gd name="connsiteY3" fmla="*/ 812800 h 812800"/>
                <a:gd name="connsiteX4" fmla="*/ 0 w 812800"/>
                <a:gd name="connsiteY4" fmla="*/ 406400 h 812800"/>
                <a:gd name="connsiteX0-1" fmla="*/ 0 w 812800"/>
                <a:gd name="connsiteY0-2" fmla="*/ 406400 h 457199"/>
                <a:gd name="connsiteX1-3" fmla="*/ 406400 w 812800"/>
                <a:gd name="connsiteY1-4" fmla="*/ 0 h 457199"/>
                <a:gd name="connsiteX2-5" fmla="*/ 812800 w 812800"/>
                <a:gd name="connsiteY2-6" fmla="*/ 406400 h 457199"/>
                <a:gd name="connsiteX3-7" fmla="*/ 0 w 812800"/>
                <a:gd name="connsiteY3-8" fmla="*/ 406400 h 457199"/>
                <a:gd name="connsiteX0-9" fmla="*/ 0 w 812800"/>
                <a:gd name="connsiteY0-10" fmla="*/ 406400 h 421420"/>
                <a:gd name="connsiteX1-11" fmla="*/ 406400 w 812800"/>
                <a:gd name="connsiteY1-12" fmla="*/ 0 h 421420"/>
                <a:gd name="connsiteX2-13" fmla="*/ 812800 w 812800"/>
                <a:gd name="connsiteY2-14" fmla="*/ 406400 h 421420"/>
                <a:gd name="connsiteX3-15" fmla="*/ 0 w 812800"/>
                <a:gd name="connsiteY3-16" fmla="*/ 406400 h 421420"/>
                <a:gd name="connsiteX0-17" fmla="*/ 0 w 812800"/>
                <a:gd name="connsiteY0-18" fmla="*/ 406400 h 406400"/>
                <a:gd name="connsiteX1-19" fmla="*/ 406400 w 812800"/>
                <a:gd name="connsiteY1-20" fmla="*/ 0 h 406400"/>
                <a:gd name="connsiteX2-21" fmla="*/ 812800 w 812800"/>
                <a:gd name="connsiteY2-22" fmla="*/ 406400 h 406400"/>
                <a:gd name="connsiteX3-23" fmla="*/ 0 w 812800"/>
                <a:gd name="connsiteY3-24" fmla="*/ 406400 h 406400"/>
                <a:gd name="connsiteX0-25" fmla="*/ 0 w 812800"/>
                <a:gd name="connsiteY0-26" fmla="*/ 406400 h 406400"/>
                <a:gd name="connsiteX1-27" fmla="*/ 406400 w 812800"/>
                <a:gd name="connsiteY1-28" fmla="*/ 0 h 406400"/>
                <a:gd name="connsiteX2-29" fmla="*/ 812800 w 812800"/>
                <a:gd name="connsiteY2-30" fmla="*/ 406400 h 406400"/>
                <a:gd name="connsiteX3-31" fmla="*/ 0 w 812800"/>
                <a:gd name="connsiteY3-32" fmla="*/ 406400 h 406400"/>
                <a:gd name="connsiteX0-33" fmla="*/ 0 w 812800"/>
                <a:gd name="connsiteY0-34" fmla="*/ 406400 h 406400"/>
                <a:gd name="connsiteX1-35" fmla="*/ 406400 w 812800"/>
                <a:gd name="connsiteY1-36" fmla="*/ 0 h 406400"/>
                <a:gd name="connsiteX2-37" fmla="*/ 812800 w 812800"/>
                <a:gd name="connsiteY2-38" fmla="*/ 406400 h 406400"/>
                <a:gd name="connsiteX3-39" fmla="*/ 0 w 812800"/>
                <a:gd name="connsiteY3-40" fmla="*/ 406400 h 406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12800" h="406400">
                  <a:moveTo>
                    <a:pt x="0" y="406400"/>
                  </a:moveTo>
                  <a:cubicBezTo>
                    <a:pt x="0" y="181951"/>
                    <a:pt x="181951" y="0"/>
                    <a:pt x="406400" y="0"/>
                  </a:cubicBezTo>
                  <a:cubicBezTo>
                    <a:pt x="630849" y="0"/>
                    <a:pt x="812800" y="181951"/>
                    <a:pt x="812800" y="406400"/>
                  </a:cubicBezTo>
                  <a:cubicBezTo>
                    <a:pt x="501227" y="268393"/>
                    <a:pt x="281093" y="253153"/>
                    <a:pt x="0" y="40640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solidFill>
                  <a:schemeClr val="bg1"/>
                </a:solidFill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3160865" y="1883584"/>
              <a:ext cx="7386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 flipH="1" flipV="1">
            <a:off x="2288475" y="1692419"/>
            <a:ext cx="2438687" cy="732476"/>
            <a:chOff x="5246304" y="4593021"/>
            <a:chExt cx="2438687" cy="732476"/>
          </a:xfrm>
        </p:grpSpPr>
        <p:sp>
          <p:nvSpPr>
            <p:cNvPr id="88" name="椭圆 87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 flipH="1">
            <a:off x="2288475" y="5138299"/>
            <a:ext cx="2438687" cy="732476"/>
            <a:chOff x="5246304" y="4593021"/>
            <a:chExt cx="2438687" cy="732476"/>
          </a:xfrm>
        </p:grpSpPr>
        <p:sp>
          <p:nvSpPr>
            <p:cNvPr id="91" name="椭圆 90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任意多边形 91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 flipV="1">
            <a:off x="7443705" y="1692419"/>
            <a:ext cx="2438687" cy="732476"/>
            <a:chOff x="5246304" y="4593021"/>
            <a:chExt cx="2438687" cy="732476"/>
          </a:xfrm>
        </p:grpSpPr>
        <p:sp>
          <p:nvSpPr>
            <p:cNvPr id="94" name="椭圆 93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任意多边形 94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7443705" y="5138299"/>
            <a:ext cx="2438687" cy="732476"/>
            <a:chOff x="5246304" y="4593021"/>
            <a:chExt cx="2438687" cy="732476"/>
          </a:xfrm>
        </p:grpSpPr>
        <p:sp>
          <p:nvSpPr>
            <p:cNvPr id="97" name="椭圆 96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8" name="任意多边形 97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33" name="Text Box 4">
            <a:extLst>
              <a:ext uri="{FF2B5EF4-FFF2-40B4-BE49-F238E27FC236}">
                <a16:creationId xmlns:a16="http://schemas.microsoft.com/office/drawing/2014/main" id="{AF4DEB78-6A3F-4EF2-9E41-8B2B0CF52D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1" y="384176"/>
            <a:ext cx="4602542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134" name="Text Box 5">
            <a:extLst>
              <a:ext uri="{FF2B5EF4-FFF2-40B4-BE49-F238E27FC236}">
                <a16:creationId xmlns:a16="http://schemas.microsoft.com/office/drawing/2014/main" id="{345A954C-1317-4060-8C48-0072154381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5" y="771526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82072127-77D7-4D78-BD25-C1B09C60AEC5}"/>
              </a:ext>
            </a:extLst>
          </p:cNvPr>
          <p:cNvGrpSpPr/>
          <p:nvPr/>
        </p:nvGrpSpPr>
        <p:grpSpPr>
          <a:xfrm>
            <a:off x="1375413" y="1805619"/>
            <a:ext cx="2130114" cy="854073"/>
            <a:chOff x="874712" y="3408258"/>
            <a:chExt cx="2371844" cy="854073"/>
          </a:xfrm>
        </p:grpSpPr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3B01AF4D-6393-4CB6-BF82-9642F57382D9}"/>
                </a:ext>
              </a:extLst>
            </p:cNvPr>
            <p:cNvSpPr/>
            <p:nvPr/>
          </p:nvSpPr>
          <p:spPr>
            <a:xfrm>
              <a:off x="874712" y="3677812"/>
              <a:ext cx="2371844" cy="5845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286B986C-50E9-4795-B33F-110EA6727612}"/>
                </a:ext>
              </a:extLst>
            </p:cNvPr>
            <p:cNvSpPr/>
            <p:nvPr/>
          </p:nvSpPr>
          <p:spPr>
            <a:xfrm>
              <a:off x="874712" y="3408258"/>
              <a:ext cx="2241974" cy="4378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F066C69E-B35D-48CB-8420-FC3CCAF24330}"/>
              </a:ext>
            </a:extLst>
          </p:cNvPr>
          <p:cNvGrpSpPr/>
          <p:nvPr/>
        </p:nvGrpSpPr>
        <p:grpSpPr>
          <a:xfrm>
            <a:off x="8355977" y="1805619"/>
            <a:ext cx="2130114" cy="878952"/>
            <a:chOff x="874712" y="3408258"/>
            <a:chExt cx="2371844" cy="878952"/>
          </a:xfrm>
        </p:grpSpPr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531291F1-F2FB-461F-BB0A-94354333394A}"/>
                </a:ext>
              </a:extLst>
            </p:cNvPr>
            <p:cNvSpPr/>
            <p:nvPr/>
          </p:nvSpPr>
          <p:spPr>
            <a:xfrm>
              <a:off x="874712" y="3677812"/>
              <a:ext cx="2371844" cy="6093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B3FBC62F-07B6-43C1-990D-87FF5969A128}"/>
                </a:ext>
              </a:extLst>
            </p:cNvPr>
            <p:cNvSpPr/>
            <p:nvPr/>
          </p:nvSpPr>
          <p:spPr>
            <a:xfrm>
              <a:off x="874712" y="3408258"/>
              <a:ext cx="2241974" cy="4378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2D00E3FA-E69B-447B-ACCB-A1B295C98AAE}"/>
              </a:ext>
            </a:extLst>
          </p:cNvPr>
          <p:cNvGrpSpPr/>
          <p:nvPr/>
        </p:nvGrpSpPr>
        <p:grpSpPr>
          <a:xfrm>
            <a:off x="1375413" y="4738544"/>
            <a:ext cx="2130114" cy="854073"/>
            <a:chOff x="874712" y="3408258"/>
            <a:chExt cx="2371844" cy="854073"/>
          </a:xfrm>
        </p:grpSpPr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397D5A87-882A-4583-B77B-2596693C7DAC}"/>
                </a:ext>
              </a:extLst>
            </p:cNvPr>
            <p:cNvSpPr/>
            <p:nvPr/>
          </p:nvSpPr>
          <p:spPr>
            <a:xfrm>
              <a:off x="874712" y="3677812"/>
              <a:ext cx="2371844" cy="5845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AA5F5791-8FD1-4FE0-B99A-957EBE099113}"/>
                </a:ext>
              </a:extLst>
            </p:cNvPr>
            <p:cNvSpPr/>
            <p:nvPr/>
          </p:nvSpPr>
          <p:spPr>
            <a:xfrm>
              <a:off x="874712" y="3408258"/>
              <a:ext cx="2241974" cy="4378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56CBE3FA-73BC-420F-BEF3-40CEF60A5121}"/>
              </a:ext>
            </a:extLst>
          </p:cNvPr>
          <p:cNvGrpSpPr/>
          <p:nvPr/>
        </p:nvGrpSpPr>
        <p:grpSpPr>
          <a:xfrm>
            <a:off x="8355977" y="4738544"/>
            <a:ext cx="2130114" cy="854073"/>
            <a:chOff x="874712" y="3408258"/>
            <a:chExt cx="2371844" cy="854073"/>
          </a:xfrm>
        </p:grpSpPr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6A7E3A1E-F4AF-4570-B4D6-90BF88B12DB9}"/>
                </a:ext>
              </a:extLst>
            </p:cNvPr>
            <p:cNvSpPr/>
            <p:nvPr/>
          </p:nvSpPr>
          <p:spPr>
            <a:xfrm>
              <a:off x="874712" y="3677812"/>
              <a:ext cx="2371844" cy="5845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9F8FEDCF-77BC-40FE-B138-4F4F94933491}"/>
                </a:ext>
              </a:extLst>
            </p:cNvPr>
            <p:cNvSpPr/>
            <p:nvPr/>
          </p:nvSpPr>
          <p:spPr>
            <a:xfrm>
              <a:off x="874712" y="3408258"/>
              <a:ext cx="2241974" cy="4378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6530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40000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36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37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40" dur="1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41" dur="1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/>
          <p:bldP spid="1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4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/>
          <p:bldP spid="134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Office 主题​​">
  <a:themeElements>
    <a:clrScheme name="自定义 1252">
      <a:dk1>
        <a:sysClr val="windowText" lastClr="000000"/>
      </a:dk1>
      <a:lt1>
        <a:sysClr val="window" lastClr="FFFFFF"/>
      </a:lt1>
      <a:dk2>
        <a:srgbClr val="5A6378"/>
      </a:dk2>
      <a:lt2>
        <a:srgbClr val="7F7F7F"/>
      </a:lt2>
      <a:accent1>
        <a:srgbClr val="5ABA98"/>
      </a:accent1>
      <a:accent2>
        <a:srgbClr val="5ABA98"/>
      </a:accent2>
      <a:accent3>
        <a:srgbClr val="5ABA98"/>
      </a:accent3>
      <a:accent4>
        <a:srgbClr val="5ABA98"/>
      </a:accent4>
      <a:accent5>
        <a:srgbClr val="5ABA98"/>
      </a:accent5>
      <a:accent6>
        <a:srgbClr val="5ABA98"/>
      </a:accent6>
      <a:hlink>
        <a:srgbClr val="168BBA"/>
      </a:hlink>
      <a:folHlink>
        <a:srgbClr val="68000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2059</Words>
  <Application>Microsoft Office PowerPoint</Application>
  <PresentationFormat>宽屏</PresentationFormat>
  <Paragraphs>381</Paragraphs>
  <Slides>34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1" baseType="lpstr">
      <vt:lpstr>Aharoni</vt:lpstr>
      <vt:lpstr>Bebas Neue</vt:lpstr>
      <vt:lpstr>DIN-BoldItalic</vt:lpstr>
      <vt:lpstr>Gill Sans</vt:lpstr>
      <vt:lpstr>Impact MT Std</vt:lpstr>
      <vt:lpstr>等线</vt:lpstr>
      <vt:lpstr>等线 Light</vt:lpstr>
      <vt:lpstr>方正兰亭细黑_GBK</vt:lpstr>
      <vt:lpstr>方正姚体</vt:lpstr>
      <vt:lpstr>方正正大黑简体</vt:lpstr>
      <vt:lpstr>汉仪菱心体简</vt:lpstr>
      <vt:lpstr>宋体</vt:lpstr>
      <vt:lpstr>微软雅黑</vt:lpstr>
      <vt:lpstr>Arial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7（13）</dc:title>
  <dc:creator>lenovo</dc:creator>
  <cp:lastModifiedBy>Administrator</cp:lastModifiedBy>
  <cp:revision>7</cp:revision>
  <dcterms:created xsi:type="dcterms:W3CDTF">2018-02-01T15:15:58Z</dcterms:created>
  <dcterms:modified xsi:type="dcterms:W3CDTF">2019-09-11T04:51:40Z</dcterms:modified>
</cp:coreProperties>
</file>