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8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66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1276E-6A18-46B0-8D25-5D7F44D4F866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CA7CB-5717-412F-A7C0-DD4F87E3A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3683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03945730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4738893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52707096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6334" y="-358624"/>
            <a:ext cx="8068734" cy="8325346"/>
          </a:xfrm>
          <a:custGeom>
            <a:gdLst>
              <a:gd name="connsiteX0" fmla="*/ 3192764 w 5409252"/>
              <a:gd name="connsiteY0" fmla="*/ 502465 h 5581284"/>
              <a:gd name="connsiteX1" fmla="*/ 3340341 w 5409252"/>
              <a:gd name="connsiteY1" fmla="*/ 827978 h 5581284"/>
              <a:gd name="connsiteX2" fmla="*/ 3695093 w 5409252"/>
              <a:gd name="connsiteY2" fmla="*/ 1035209 h 5581284"/>
              <a:gd name="connsiteX3" fmla="*/ 3753745 w 5409252"/>
              <a:gd name="connsiteY3" fmla="*/ 1004929 h 5581284"/>
              <a:gd name="connsiteX4" fmla="*/ 3635494 w 5409252"/>
              <a:gd name="connsiteY4" fmla="*/ 827978 h 5581284"/>
              <a:gd name="connsiteX5" fmla="*/ 3487917 w 5409252"/>
              <a:gd name="connsiteY5" fmla="*/ 650081 h 5581284"/>
              <a:gd name="connsiteX6" fmla="*/ 3222090 w 5409252"/>
              <a:gd name="connsiteY6" fmla="*/ 531799 h 5581284"/>
              <a:gd name="connsiteX7" fmla="*/ 3606168 w 5409252"/>
              <a:gd name="connsiteY7" fmla="*/ 0 h 5581284"/>
              <a:gd name="connsiteX8" fmla="*/ 3635494 w 5409252"/>
              <a:gd name="connsiteY8" fmla="*/ 88948 h 5581284"/>
              <a:gd name="connsiteX9" fmla="*/ 3695093 w 5409252"/>
              <a:gd name="connsiteY9" fmla="*/ 265899 h 5581284"/>
              <a:gd name="connsiteX10" fmla="*/ 3753745 w 5409252"/>
              <a:gd name="connsiteY10" fmla="*/ 680362 h 5581284"/>
              <a:gd name="connsiteX11" fmla="*/ 3784017 w 5409252"/>
              <a:gd name="connsiteY11" fmla="*/ 768364 h 5581284"/>
              <a:gd name="connsiteX12" fmla="*/ 3753745 w 5409252"/>
              <a:gd name="connsiteY12" fmla="*/ 413516 h 5581284"/>
              <a:gd name="connsiteX13" fmla="*/ 3784017 w 5409252"/>
              <a:gd name="connsiteY13" fmla="*/ 354848 h 5581284"/>
              <a:gd name="connsiteX14" fmla="*/ 3842669 w 5409252"/>
              <a:gd name="connsiteY14" fmla="*/ 502465 h 5581284"/>
              <a:gd name="connsiteX15" fmla="*/ 3902267 w 5409252"/>
              <a:gd name="connsiteY15" fmla="*/ 916927 h 5581284"/>
              <a:gd name="connsiteX16" fmla="*/ 4108496 w 5409252"/>
              <a:gd name="connsiteY16" fmla="*/ 1064543 h 5581284"/>
              <a:gd name="connsiteX17" fmla="*/ 4286345 w 5409252"/>
              <a:gd name="connsiteY17" fmla="*/ 946261 h 5581284"/>
              <a:gd name="connsiteX18" fmla="*/ 4344997 w 5409252"/>
              <a:gd name="connsiteY18" fmla="*/ 739030 h 5581284"/>
              <a:gd name="connsiteX19" fmla="*/ 4315671 w 5409252"/>
              <a:gd name="connsiteY19" fmla="*/ 473130 h 5581284"/>
              <a:gd name="connsiteX20" fmla="*/ 4344997 w 5409252"/>
              <a:gd name="connsiteY20" fmla="*/ 443797 h 5581284"/>
              <a:gd name="connsiteX21" fmla="*/ 4404595 w 5409252"/>
              <a:gd name="connsiteY21" fmla="*/ 709696 h 5581284"/>
              <a:gd name="connsiteX22" fmla="*/ 4375269 w 5409252"/>
              <a:gd name="connsiteY22" fmla="*/ 886646 h 5581284"/>
              <a:gd name="connsiteX23" fmla="*/ 4286345 w 5409252"/>
              <a:gd name="connsiteY23" fmla="*/ 1093878 h 5581284"/>
              <a:gd name="connsiteX24" fmla="*/ 4286345 w 5409252"/>
              <a:gd name="connsiteY24" fmla="*/ 1153492 h 5581284"/>
              <a:gd name="connsiteX25" fmla="*/ 4493520 w 5409252"/>
              <a:gd name="connsiteY25" fmla="*/ 1123212 h 5581284"/>
              <a:gd name="connsiteX26" fmla="*/ 4670423 w 5409252"/>
              <a:gd name="connsiteY26" fmla="*/ 916927 h 5581284"/>
              <a:gd name="connsiteX27" fmla="*/ 4641097 w 5409252"/>
              <a:gd name="connsiteY27" fmla="*/ 680362 h 5581284"/>
              <a:gd name="connsiteX28" fmla="*/ 4699749 w 5409252"/>
              <a:gd name="connsiteY28" fmla="*/ 650081 h 5581284"/>
              <a:gd name="connsiteX29" fmla="*/ 4730021 w 5409252"/>
              <a:gd name="connsiteY29" fmla="*/ 827978 h 5581284"/>
              <a:gd name="connsiteX30" fmla="*/ 4759347 w 5409252"/>
              <a:gd name="connsiteY30" fmla="*/ 975595 h 5581284"/>
              <a:gd name="connsiteX31" fmla="*/ 4759347 w 5409252"/>
              <a:gd name="connsiteY31" fmla="*/ 1064543 h 5581284"/>
              <a:gd name="connsiteX32" fmla="*/ 4848271 w 5409252"/>
              <a:gd name="connsiteY32" fmla="*/ 1004929 h 5581284"/>
              <a:gd name="connsiteX33" fmla="*/ 4936250 w 5409252"/>
              <a:gd name="connsiteY33" fmla="*/ 857312 h 5581284"/>
              <a:gd name="connsiteX34" fmla="*/ 4966522 w 5409252"/>
              <a:gd name="connsiteY34" fmla="*/ 709696 h 5581284"/>
              <a:gd name="connsiteX35" fmla="*/ 4995848 w 5409252"/>
              <a:gd name="connsiteY35" fmla="*/ 798644 h 5581284"/>
              <a:gd name="connsiteX36" fmla="*/ 4966522 w 5409252"/>
              <a:gd name="connsiteY36" fmla="*/ 1035209 h 5581284"/>
              <a:gd name="connsiteX37" fmla="*/ 4848271 w 5409252"/>
              <a:gd name="connsiteY37" fmla="*/ 1153492 h 5581284"/>
              <a:gd name="connsiteX38" fmla="*/ 4611771 w 5409252"/>
              <a:gd name="connsiteY38" fmla="*/ 1330443 h 5581284"/>
              <a:gd name="connsiteX39" fmla="*/ 4581499 w 5409252"/>
              <a:gd name="connsiteY39" fmla="*/ 1390057 h 5581284"/>
              <a:gd name="connsiteX40" fmla="*/ 4641097 w 5409252"/>
              <a:gd name="connsiteY40" fmla="*/ 1508340 h 5581284"/>
              <a:gd name="connsiteX41" fmla="*/ 4730021 w 5409252"/>
              <a:gd name="connsiteY41" fmla="*/ 1537674 h 5581284"/>
              <a:gd name="connsiteX42" fmla="*/ 4848271 w 5409252"/>
              <a:gd name="connsiteY42" fmla="*/ 1596342 h 5581284"/>
              <a:gd name="connsiteX43" fmla="*/ 4966522 w 5409252"/>
              <a:gd name="connsiteY43" fmla="*/ 1655957 h 5581284"/>
              <a:gd name="connsiteX44" fmla="*/ 5172751 w 5409252"/>
              <a:gd name="connsiteY44" fmla="*/ 1774239 h 5581284"/>
              <a:gd name="connsiteX45" fmla="*/ 5379926 w 5409252"/>
              <a:gd name="connsiteY45" fmla="*/ 1863188 h 5581284"/>
              <a:gd name="connsiteX46" fmla="*/ 5409252 w 5409252"/>
              <a:gd name="connsiteY46" fmla="*/ 1981470 h 5581284"/>
              <a:gd name="connsiteX47" fmla="*/ 5350599 w 5409252"/>
              <a:gd name="connsiteY47" fmla="*/ 2040139 h 5581284"/>
              <a:gd name="connsiteX48" fmla="*/ 5261675 w 5409252"/>
              <a:gd name="connsiteY48" fmla="*/ 2099753 h 5581284"/>
              <a:gd name="connsiteX49" fmla="*/ 5143425 w 5409252"/>
              <a:gd name="connsiteY49" fmla="*/ 2129087 h 5581284"/>
              <a:gd name="connsiteX50" fmla="*/ 4966522 w 5409252"/>
              <a:gd name="connsiteY50" fmla="*/ 2129087 h 5581284"/>
              <a:gd name="connsiteX51" fmla="*/ 4877597 w 5409252"/>
              <a:gd name="connsiteY51" fmla="*/ 2158421 h 5581284"/>
              <a:gd name="connsiteX52" fmla="*/ 4699749 w 5409252"/>
              <a:gd name="connsiteY52" fmla="*/ 2158421 h 5581284"/>
              <a:gd name="connsiteX53" fmla="*/ 4552172 w 5409252"/>
              <a:gd name="connsiteY53" fmla="*/ 2187755 h 5581284"/>
              <a:gd name="connsiteX54" fmla="*/ 4522846 w 5409252"/>
              <a:gd name="connsiteY54" fmla="*/ 2336319 h 5581284"/>
              <a:gd name="connsiteX55" fmla="*/ 4493520 w 5409252"/>
              <a:gd name="connsiteY55" fmla="*/ 2542604 h 5581284"/>
              <a:gd name="connsiteX56" fmla="*/ 4315671 w 5409252"/>
              <a:gd name="connsiteY56" fmla="*/ 2838783 h 5581284"/>
              <a:gd name="connsiteX57" fmla="*/ 4138768 w 5409252"/>
              <a:gd name="connsiteY57" fmla="*/ 3046014 h 5581284"/>
              <a:gd name="connsiteX58" fmla="*/ 3902267 w 5409252"/>
              <a:gd name="connsiteY58" fmla="*/ 3222965 h 5581284"/>
              <a:gd name="connsiteX59" fmla="*/ 3635494 w 5409252"/>
              <a:gd name="connsiteY59" fmla="*/ 3459531 h 5581284"/>
              <a:gd name="connsiteX60" fmla="*/ 3487917 w 5409252"/>
              <a:gd name="connsiteY60" fmla="*/ 3725430 h 5581284"/>
              <a:gd name="connsiteX61" fmla="*/ 3311015 w 5409252"/>
              <a:gd name="connsiteY61" fmla="*/ 3843712 h 5581284"/>
              <a:gd name="connsiteX62" fmla="*/ 3222090 w 5409252"/>
              <a:gd name="connsiteY62" fmla="*/ 3932661 h 5581284"/>
              <a:gd name="connsiteX63" fmla="*/ 3192764 w 5409252"/>
              <a:gd name="connsiteY63" fmla="*/ 4258175 h 5581284"/>
              <a:gd name="connsiteX64" fmla="*/ 3192764 w 5409252"/>
              <a:gd name="connsiteY64" fmla="*/ 4524074 h 5581284"/>
              <a:gd name="connsiteX65" fmla="*/ 3162492 w 5409252"/>
              <a:gd name="connsiteY65" fmla="*/ 4789974 h 5581284"/>
              <a:gd name="connsiteX66" fmla="*/ 3222090 w 5409252"/>
              <a:gd name="connsiteY66" fmla="*/ 5086153 h 5581284"/>
              <a:gd name="connsiteX67" fmla="*/ 3251417 w 5409252"/>
              <a:gd name="connsiteY67" fmla="*/ 5322719 h 5581284"/>
              <a:gd name="connsiteX68" fmla="*/ 3311015 w 5409252"/>
              <a:gd name="connsiteY68" fmla="*/ 5470335 h 5581284"/>
              <a:gd name="connsiteX69" fmla="*/ 3340341 w 5409252"/>
              <a:gd name="connsiteY69" fmla="*/ 5559284 h 5581284"/>
              <a:gd name="connsiteX70" fmla="*/ 3133166 w 5409252"/>
              <a:gd name="connsiteY70" fmla="*/ 5559284 h 5581284"/>
              <a:gd name="connsiteX71" fmla="*/ 3103840 w 5409252"/>
              <a:gd name="connsiteY71" fmla="*/ 5499669 h 5581284"/>
              <a:gd name="connsiteX72" fmla="*/ 3103840 w 5409252"/>
              <a:gd name="connsiteY72" fmla="*/ 5441001 h 5581284"/>
              <a:gd name="connsiteX73" fmla="*/ 3074514 w 5409252"/>
              <a:gd name="connsiteY73" fmla="*/ 5144822 h 5581284"/>
              <a:gd name="connsiteX74" fmla="*/ 3014915 w 5409252"/>
              <a:gd name="connsiteY74" fmla="*/ 4731305 h 5581284"/>
              <a:gd name="connsiteX75" fmla="*/ 2925991 w 5409252"/>
              <a:gd name="connsiteY75" fmla="*/ 4287509 h 5581284"/>
              <a:gd name="connsiteX76" fmla="*/ 2867339 w 5409252"/>
              <a:gd name="connsiteY76" fmla="*/ 3992275 h 5581284"/>
              <a:gd name="connsiteX77" fmla="*/ 2719762 w 5409252"/>
              <a:gd name="connsiteY77" fmla="*/ 4258175 h 5581284"/>
              <a:gd name="connsiteX78" fmla="*/ 2571239 w 5409252"/>
              <a:gd name="connsiteY78" fmla="*/ 4553408 h 5581284"/>
              <a:gd name="connsiteX79" fmla="*/ 2483261 w 5409252"/>
              <a:gd name="connsiteY79" fmla="*/ 4701971 h 5581284"/>
              <a:gd name="connsiteX80" fmla="*/ 2334738 w 5409252"/>
              <a:gd name="connsiteY80" fmla="*/ 5086153 h 5581284"/>
              <a:gd name="connsiteX81" fmla="*/ 2246760 w 5409252"/>
              <a:gd name="connsiteY81" fmla="*/ 5352053 h 5581284"/>
              <a:gd name="connsiteX82" fmla="*/ 2216488 w 5409252"/>
              <a:gd name="connsiteY82" fmla="*/ 5529950 h 5581284"/>
              <a:gd name="connsiteX83" fmla="*/ 2068911 w 5409252"/>
              <a:gd name="connsiteY83" fmla="*/ 5499669 h 5581284"/>
              <a:gd name="connsiteX84" fmla="*/ 2039585 w 5409252"/>
              <a:gd name="connsiteY84" fmla="*/ 5411667 h 5581284"/>
              <a:gd name="connsiteX85" fmla="*/ 2039585 w 5409252"/>
              <a:gd name="connsiteY85" fmla="*/ 5352053 h 5581284"/>
              <a:gd name="connsiteX86" fmla="*/ 2216488 w 5409252"/>
              <a:gd name="connsiteY86" fmla="*/ 5026539 h 5581284"/>
              <a:gd name="connsiteX87" fmla="*/ 2364065 w 5409252"/>
              <a:gd name="connsiteY87" fmla="*/ 4642357 h 5581284"/>
              <a:gd name="connsiteX88" fmla="*/ 2452989 w 5409252"/>
              <a:gd name="connsiteY88" fmla="*/ 4169226 h 5581284"/>
              <a:gd name="connsiteX89" fmla="*/ 2571239 w 5409252"/>
              <a:gd name="connsiteY89" fmla="*/ 3873993 h 5581284"/>
              <a:gd name="connsiteX90" fmla="*/ 1832410 w 5409252"/>
              <a:gd name="connsiteY90" fmla="*/ 3873993 h 5581284"/>
              <a:gd name="connsiteX91" fmla="*/ 1359408 w 5409252"/>
              <a:gd name="connsiteY91" fmla="*/ 3755710 h 5581284"/>
              <a:gd name="connsiteX92" fmla="*/ 1122907 w 5409252"/>
              <a:gd name="connsiteY92" fmla="*/ 3666762 h 5581284"/>
              <a:gd name="connsiteX93" fmla="*/ 1033982 w 5409252"/>
              <a:gd name="connsiteY93" fmla="*/ 3637428 h 5581284"/>
              <a:gd name="connsiteX94" fmla="*/ 915732 w 5409252"/>
              <a:gd name="connsiteY94" fmla="*/ 3992275 h 5581284"/>
              <a:gd name="connsiteX95" fmla="*/ 827753 w 5409252"/>
              <a:gd name="connsiteY95" fmla="*/ 4347123 h 5581284"/>
              <a:gd name="connsiteX96" fmla="*/ 857080 w 5409252"/>
              <a:gd name="connsiteY96" fmla="*/ 4671691 h 5581284"/>
              <a:gd name="connsiteX97" fmla="*/ 946004 w 5409252"/>
              <a:gd name="connsiteY97" fmla="*/ 4938537 h 5581284"/>
              <a:gd name="connsiteX98" fmla="*/ 1033982 w 5409252"/>
              <a:gd name="connsiteY98" fmla="*/ 5204436 h 5581284"/>
              <a:gd name="connsiteX99" fmla="*/ 1122907 w 5409252"/>
              <a:gd name="connsiteY99" fmla="*/ 5381387 h 5581284"/>
              <a:gd name="connsiteX100" fmla="*/ 1152233 w 5409252"/>
              <a:gd name="connsiteY100" fmla="*/ 5441001 h 5581284"/>
              <a:gd name="connsiteX101" fmla="*/ 915732 w 5409252"/>
              <a:gd name="connsiteY101" fmla="*/ 5411667 h 5581284"/>
              <a:gd name="connsiteX102" fmla="*/ 886406 w 5409252"/>
              <a:gd name="connsiteY102" fmla="*/ 5322719 h 5581284"/>
              <a:gd name="connsiteX103" fmla="*/ 915732 w 5409252"/>
              <a:gd name="connsiteY103" fmla="*/ 5233770 h 5581284"/>
              <a:gd name="connsiteX104" fmla="*/ 797481 w 5409252"/>
              <a:gd name="connsiteY104" fmla="*/ 4967871 h 5581284"/>
              <a:gd name="connsiteX105" fmla="*/ 649905 w 5409252"/>
              <a:gd name="connsiteY105" fmla="*/ 4583689 h 5581284"/>
              <a:gd name="connsiteX106" fmla="*/ 502328 w 5409252"/>
              <a:gd name="connsiteY106" fmla="*/ 4316843 h 5581284"/>
              <a:gd name="connsiteX107" fmla="*/ 560980 w 5409252"/>
              <a:gd name="connsiteY107" fmla="*/ 4110558 h 5581284"/>
              <a:gd name="connsiteX108" fmla="*/ 384077 w 5409252"/>
              <a:gd name="connsiteY108" fmla="*/ 4316843 h 5581284"/>
              <a:gd name="connsiteX109" fmla="*/ 265827 w 5409252"/>
              <a:gd name="connsiteY109" fmla="*/ 4613023 h 5581284"/>
              <a:gd name="connsiteX110" fmla="*/ 295153 w 5409252"/>
              <a:gd name="connsiteY110" fmla="*/ 5086153 h 5581284"/>
              <a:gd name="connsiteX111" fmla="*/ 353805 w 5409252"/>
              <a:gd name="connsiteY111" fmla="*/ 5381387 h 5581284"/>
              <a:gd name="connsiteX112" fmla="*/ 295153 w 5409252"/>
              <a:gd name="connsiteY112" fmla="*/ 5499669 h 5581284"/>
              <a:gd name="connsiteX113" fmla="*/ 118250 w 5409252"/>
              <a:gd name="connsiteY113" fmla="*/ 5411667 h 5581284"/>
              <a:gd name="connsiteX114" fmla="*/ 147576 w 5409252"/>
              <a:gd name="connsiteY114" fmla="*/ 5233770 h 5581284"/>
              <a:gd name="connsiteX115" fmla="*/ 87978 w 5409252"/>
              <a:gd name="connsiteY115" fmla="*/ 4878922 h 5581284"/>
              <a:gd name="connsiteX116" fmla="*/ 58652 w 5409252"/>
              <a:gd name="connsiteY116" fmla="*/ 4376458 h 5581284"/>
              <a:gd name="connsiteX117" fmla="*/ 29326 w 5409252"/>
              <a:gd name="connsiteY117" fmla="*/ 4139892 h 5581284"/>
              <a:gd name="connsiteX118" fmla="*/ 236501 w 5409252"/>
              <a:gd name="connsiteY118" fmla="*/ 3903327 h 5581284"/>
              <a:gd name="connsiteX119" fmla="*/ 413404 w 5409252"/>
              <a:gd name="connsiteY119" fmla="*/ 3577813 h 5581284"/>
              <a:gd name="connsiteX120" fmla="*/ 384077 w 5409252"/>
              <a:gd name="connsiteY120" fmla="*/ 3341248 h 5581284"/>
              <a:gd name="connsiteX121" fmla="*/ 265827 w 5409252"/>
              <a:gd name="connsiteY121" fmla="*/ 3046014 h 5581284"/>
              <a:gd name="connsiteX122" fmla="*/ 176903 w 5409252"/>
              <a:gd name="connsiteY122" fmla="*/ 2927732 h 5581284"/>
              <a:gd name="connsiteX123" fmla="*/ 118250 w 5409252"/>
              <a:gd name="connsiteY123" fmla="*/ 2779169 h 5581284"/>
              <a:gd name="connsiteX124" fmla="*/ 0 w 5409252"/>
              <a:gd name="connsiteY124" fmla="*/ 2572884 h 5581284"/>
              <a:gd name="connsiteX125" fmla="*/ 176903 w 5409252"/>
              <a:gd name="connsiteY125" fmla="*/ 2276704 h 5581284"/>
              <a:gd name="connsiteX126" fmla="*/ 857080 w 5409252"/>
              <a:gd name="connsiteY126" fmla="*/ 2010805 h 5581284"/>
              <a:gd name="connsiteX127" fmla="*/ 1773758 w 5409252"/>
              <a:gd name="connsiteY127" fmla="*/ 2099753 h 5581284"/>
              <a:gd name="connsiteX128" fmla="*/ 2571239 w 5409252"/>
              <a:gd name="connsiteY128" fmla="*/ 2187755 h 5581284"/>
              <a:gd name="connsiteX129" fmla="*/ 3162492 w 5409252"/>
              <a:gd name="connsiteY129" fmla="*/ 2187755 h 5581284"/>
              <a:gd name="connsiteX130" fmla="*/ 3547516 w 5409252"/>
              <a:gd name="connsiteY130" fmla="*/ 2217090 h 5581284"/>
              <a:gd name="connsiteX131" fmla="*/ 3724419 w 5409252"/>
              <a:gd name="connsiteY131" fmla="*/ 2129087 h 5581284"/>
              <a:gd name="connsiteX132" fmla="*/ 3931593 w 5409252"/>
              <a:gd name="connsiteY132" fmla="*/ 1832907 h 5581284"/>
              <a:gd name="connsiteX133" fmla="*/ 4049844 w 5409252"/>
              <a:gd name="connsiteY133" fmla="*/ 1508340 h 5581284"/>
              <a:gd name="connsiteX134" fmla="*/ 4226747 w 5409252"/>
              <a:gd name="connsiteY134" fmla="*/ 1359777 h 5581284"/>
              <a:gd name="connsiteX135" fmla="*/ 4020518 w 5409252"/>
              <a:gd name="connsiteY135" fmla="*/ 1271775 h 5581284"/>
              <a:gd name="connsiteX136" fmla="*/ 3784017 w 5409252"/>
              <a:gd name="connsiteY136" fmla="*/ 1182826 h 5581284"/>
              <a:gd name="connsiteX137" fmla="*/ 3487917 w 5409252"/>
              <a:gd name="connsiteY137" fmla="*/ 1093878 h 5581284"/>
              <a:gd name="connsiteX138" fmla="*/ 3133166 w 5409252"/>
              <a:gd name="connsiteY138" fmla="*/ 827978 h 5581284"/>
              <a:gd name="connsiteX139" fmla="*/ 2925991 w 5409252"/>
              <a:gd name="connsiteY139" fmla="*/ 709696 h 5581284"/>
              <a:gd name="connsiteX140" fmla="*/ 2660164 w 5409252"/>
              <a:gd name="connsiteY140" fmla="*/ 591413 h 5581284"/>
              <a:gd name="connsiteX141" fmla="*/ 2483261 w 5409252"/>
              <a:gd name="connsiteY141" fmla="*/ 443797 h 5581284"/>
              <a:gd name="connsiteX142" fmla="*/ 2452989 w 5409252"/>
              <a:gd name="connsiteY142" fmla="*/ 325514 h 5581284"/>
              <a:gd name="connsiteX143" fmla="*/ 2512587 w 5409252"/>
              <a:gd name="connsiteY143" fmla="*/ 295234 h 5581284"/>
              <a:gd name="connsiteX144" fmla="*/ 2601511 w 5409252"/>
              <a:gd name="connsiteY144" fmla="*/ 443797 h 5581284"/>
              <a:gd name="connsiteX145" fmla="*/ 2867339 w 5409252"/>
              <a:gd name="connsiteY145" fmla="*/ 591413 h 5581284"/>
              <a:gd name="connsiteX146" fmla="*/ 3014915 w 5409252"/>
              <a:gd name="connsiteY146" fmla="*/ 591413 h 5581284"/>
              <a:gd name="connsiteX147" fmla="*/ 2985589 w 5409252"/>
              <a:gd name="connsiteY147" fmla="*/ 325514 h 5581284"/>
              <a:gd name="connsiteX148" fmla="*/ 2867339 w 5409252"/>
              <a:gd name="connsiteY148" fmla="*/ 176951 h 5581284"/>
              <a:gd name="connsiteX149" fmla="*/ 2838013 w 5409252"/>
              <a:gd name="connsiteY149" fmla="*/ 88948 h 5581284"/>
              <a:gd name="connsiteX150" fmla="*/ 2925991 w 5409252"/>
              <a:gd name="connsiteY150" fmla="*/ 88948 h 5581284"/>
              <a:gd name="connsiteX151" fmla="*/ 2985589 w 5409252"/>
              <a:gd name="connsiteY151" fmla="*/ 147617 h 5581284"/>
              <a:gd name="connsiteX152" fmla="*/ 2985589 w 5409252"/>
              <a:gd name="connsiteY152" fmla="*/ 29334 h 5581284"/>
              <a:gd name="connsiteX153" fmla="*/ 3044241 w 5409252"/>
              <a:gd name="connsiteY153" fmla="*/ 58668 h 5581284"/>
              <a:gd name="connsiteX154" fmla="*/ 3044241 w 5409252"/>
              <a:gd name="connsiteY154" fmla="*/ 88948 h 5581284"/>
              <a:gd name="connsiteX155" fmla="*/ 3103840 w 5409252"/>
              <a:gd name="connsiteY155" fmla="*/ 58668 h 5581284"/>
              <a:gd name="connsiteX156" fmla="*/ 3162492 w 5409252"/>
              <a:gd name="connsiteY156" fmla="*/ 236565 h 5581284"/>
              <a:gd name="connsiteX157" fmla="*/ 3162492 w 5409252"/>
              <a:gd name="connsiteY157" fmla="*/ 354848 h 5581284"/>
              <a:gd name="connsiteX158" fmla="*/ 3517243 w 5409252"/>
              <a:gd name="connsiteY158" fmla="*/ 531799 h 5581284"/>
              <a:gd name="connsiteX159" fmla="*/ 3606168 w 5409252"/>
              <a:gd name="connsiteY159" fmla="*/ 413516 h 5581284"/>
              <a:gd name="connsiteX160" fmla="*/ 3606168 w 5409252"/>
              <a:gd name="connsiteY160" fmla="*/ 236565 h 5581284"/>
              <a:gd name="connsiteX161" fmla="*/ 3547516 w 5409252"/>
              <a:gd name="connsiteY161" fmla="*/ 29334 h 5581284"/>
              <a:gd name="connsiteX162" fmla="*/ 3606168 w 5409252"/>
              <a:gd name="connsiteY162" fmla="*/ 0 h 55812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409252" h="5581284">
                <a:moveTo>
                  <a:pt x="3192764" y="502465"/>
                </a:moveTo>
                <a:cubicBezTo>
                  <a:pt x="3192764" y="502465"/>
                  <a:pt x="3192764" y="680362"/>
                  <a:pt x="3340341" y="827978"/>
                </a:cubicBezTo>
                <a:cubicBezTo>
                  <a:pt x="3487917" y="975595"/>
                  <a:pt x="3635494" y="1035209"/>
                  <a:pt x="3695093" y="1035209"/>
                </a:cubicBezTo>
                <a:cubicBezTo>
                  <a:pt x="3753745" y="1035209"/>
                  <a:pt x="3784017" y="1035209"/>
                  <a:pt x="3753745" y="1004929"/>
                </a:cubicBezTo>
                <a:cubicBezTo>
                  <a:pt x="3753745" y="975595"/>
                  <a:pt x="3695093" y="886646"/>
                  <a:pt x="3635494" y="827978"/>
                </a:cubicBezTo>
                <a:cubicBezTo>
                  <a:pt x="3606168" y="739030"/>
                  <a:pt x="3547516" y="709696"/>
                  <a:pt x="3487917" y="650081"/>
                </a:cubicBezTo>
                <a:cubicBezTo>
                  <a:pt x="3398993" y="620747"/>
                  <a:pt x="3251417" y="562079"/>
                  <a:pt x="3222090" y="531799"/>
                </a:cubicBezTo>
                <a:close/>
                <a:moveTo>
                  <a:pt x="3606168" y="0"/>
                </a:moveTo>
                <a:cubicBezTo>
                  <a:pt x="3635494" y="29334"/>
                  <a:pt x="3635494" y="88948"/>
                  <a:pt x="3635494" y="88948"/>
                </a:cubicBezTo>
                <a:cubicBezTo>
                  <a:pt x="3665766" y="118283"/>
                  <a:pt x="3695093" y="207231"/>
                  <a:pt x="3695093" y="265899"/>
                </a:cubicBezTo>
                <a:cubicBezTo>
                  <a:pt x="3695093" y="325514"/>
                  <a:pt x="3724419" y="620747"/>
                  <a:pt x="3753745" y="680362"/>
                </a:cubicBezTo>
                <a:cubicBezTo>
                  <a:pt x="3753745" y="739030"/>
                  <a:pt x="3784017" y="768364"/>
                  <a:pt x="3784017" y="768364"/>
                </a:cubicBezTo>
                <a:cubicBezTo>
                  <a:pt x="3784017" y="768364"/>
                  <a:pt x="3753745" y="443797"/>
                  <a:pt x="3753745" y="413516"/>
                </a:cubicBezTo>
                <a:cubicBezTo>
                  <a:pt x="3753745" y="354848"/>
                  <a:pt x="3784017" y="354848"/>
                  <a:pt x="3784017" y="354848"/>
                </a:cubicBezTo>
                <a:cubicBezTo>
                  <a:pt x="3813343" y="354848"/>
                  <a:pt x="3813343" y="443797"/>
                  <a:pt x="3842669" y="502465"/>
                </a:cubicBezTo>
                <a:cubicBezTo>
                  <a:pt x="3842669" y="531799"/>
                  <a:pt x="3871995" y="916927"/>
                  <a:pt x="3902267" y="916927"/>
                </a:cubicBezTo>
                <a:cubicBezTo>
                  <a:pt x="3902267" y="946261"/>
                  <a:pt x="4049844" y="1064543"/>
                  <a:pt x="4108496" y="1064543"/>
                </a:cubicBezTo>
                <a:cubicBezTo>
                  <a:pt x="4197421" y="1035209"/>
                  <a:pt x="4257019" y="975595"/>
                  <a:pt x="4286345" y="946261"/>
                </a:cubicBezTo>
                <a:cubicBezTo>
                  <a:pt x="4286345" y="886646"/>
                  <a:pt x="4344997" y="798644"/>
                  <a:pt x="4344997" y="739030"/>
                </a:cubicBezTo>
                <a:cubicBezTo>
                  <a:pt x="4315671" y="680362"/>
                  <a:pt x="4286345" y="502465"/>
                  <a:pt x="4315671" y="473130"/>
                </a:cubicBezTo>
                <a:cubicBezTo>
                  <a:pt x="4315671" y="443797"/>
                  <a:pt x="4344997" y="443797"/>
                  <a:pt x="4344997" y="443797"/>
                </a:cubicBezTo>
                <a:cubicBezTo>
                  <a:pt x="4344997" y="473130"/>
                  <a:pt x="4404595" y="650081"/>
                  <a:pt x="4404595" y="709696"/>
                </a:cubicBezTo>
                <a:cubicBezTo>
                  <a:pt x="4404595" y="739030"/>
                  <a:pt x="4404595" y="827978"/>
                  <a:pt x="4375269" y="886646"/>
                </a:cubicBezTo>
                <a:cubicBezTo>
                  <a:pt x="4375269" y="975595"/>
                  <a:pt x="4315671" y="1064543"/>
                  <a:pt x="4286345" y="1093878"/>
                </a:cubicBezTo>
                <a:cubicBezTo>
                  <a:pt x="4257019" y="1123212"/>
                  <a:pt x="4257019" y="1123212"/>
                  <a:pt x="4286345" y="1153492"/>
                </a:cubicBezTo>
                <a:cubicBezTo>
                  <a:pt x="4315671" y="1153492"/>
                  <a:pt x="4375269" y="1182826"/>
                  <a:pt x="4493520" y="1123212"/>
                </a:cubicBezTo>
                <a:cubicBezTo>
                  <a:pt x="4611771" y="1064543"/>
                  <a:pt x="4670423" y="975595"/>
                  <a:pt x="4670423" y="916927"/>
                </a:cubicBezTo>
                <a:cubicBezTo>
                  <a:pt x="4670423" y="857312"/>
                  <a:pt x="4641097" y="709696"/>
                  <a:pt x="4641097" y="680362"/>
                </a:cubicBezTo>
                <a:cubicBezTo>
                  <a:pt x="4670423" y="650081"/>
                  <a:pt x="4699749" y="620747"/>
                  <a:pt x="4699749" y="650081"/>
                </a:cubicBezTo>
                <a:cubicBezTo>
                  <a:pt x="4730021" y="680362"/>
                  <a:pt x="4730021" y="768364"/>
                  <a:pt x="4730021" y="827978"/>
                </a:cubicBezTo>
                <a:cubicBezTo>
                  <a:pt x="4759347" y="886646"/>
                  <a:pt x="4759347" y="975595"/>
                  <a:pt x="4759347" y="975595"/>
                </a:cubicBezTo>
                <a:cubicBezTo>
                  <a:pt x="4759347" y="975595"/>
                  <a:pt x="4788673" y="1004929"/>
                  <a:pt x="4759347" y="1064543"/>
                </a:cubicBezTo>
                <a:cubicBezTo>
                  <a:pt x="4759347" y="1064543"/>
                  <a:pt x="4817999" y="1064543"/>
                  <a:pt x="4848271" y="1004929"/>
                </a:cubicBezTo>
                <a:cubicBezTo>
                  <a:pt x="4906924" y="946261"/>
                  <a:pt x="4936250" y="886646"/>
                  <a:pt x="4936250" y="857312"/>
                </a:cubicBezTo>
                <a:cubicBezTo>
                  <a:pt x="4936250" y="827978"/>
                  <a:pt x="4936250" y="709696"/>
                  <a:pt x="4966522" y="709696"/>
                </a:cubicBezTo>
                <a:cubicBezTo>
                  <a:pt x="4966522" y="709696"/>
                  <a:pt x="4995848" y="739030"/>
                  <a:pt x="4995848" y="798644"/>
                </a:cubicBezTo>
                <a:cubicBezTo>
                  <a:pt x="4995848" y="886646"/>
                  <a:pt x="5025175" y="946261"/>
                  <a:pt x="4966522" y="1035209"/>
                </a:cubicBezTo>
                <a:cubicBezTo>
                  <a:pt x="4906924" y="1093878"/>
                  <a:pt x="4936250" y="1123212"/>
                  <a:pt x="4848271" y="1153492"/>
                </a:cubicBezTo>
                <a:cubicBezTo>
                  <a:pt x="4788673" y="1212160"/>
                  <a:pt x="4641097" y="1241494"/>
                  <a:pt x="4611771" y="1330443"/>
                </a:cubicBezTo>
                <a:cubicBezTo>
                  <a:pt x="4611771" y="1330443"/>
                  <a:pt x="4581499" y="1359777"/>
                  <a:pt x="4581499" y="1390057"/>
                </a:cubicBezTo>
                <a:cubicBezTo>
                  <a:pt x="4581499" y="1390057"/>
                  <a:pt x="4611771" y="1478060"/>
                  <a:pt x="4641097" y="1508340"/>
                </a:cubicBezTo>
                <a:cubicBezTo>
                  <a:pt x="4670423" y="1508340"/>
                  <a:pt x="4699749" y="1508340"/>
                  <a:pt x="4730021" y="1537674"/>
                </a:cubicBezTo>
                <a:cubicBezTo>
                  <a:pt x="4759347" y="1537674"/>
                  <a:pt x="4817999" y="1567008"/>
                  <a:pt x="4848271" y="1596342"/>
                </a:cubicBezTo>
                <a:cubicBezTo>
                  <a:pt x="4848271" y="1626623"/>
                  <a:pt x="4936250" y="1655957"/>
                  <a:pt x="4966522" y="1655957"/>
                </a:cubicBezTo>
                <a:cubicBezTo>
                  <a:pt x="4995848" y="1685291"/>
                  <a:pt x="5114099" y="1744905"/>
                  <a:pt x="5172751" y="1774239"/>
                </a:cubicBezTo>
                <a:cubicBezTo>
                  <a:pt x="5203023" y="1774239"/>
                  <a:pt x="5321273" y="1832907"/>
                  <a:pt x="5379926" y="1863188"/>
                </a:cubicBezTo>
                <a:cubicBezTo>
                  <a:pt x="5409252" y="1892522"/>
                  <a:pt x="5409252" y="1921856"/>
                  <a:pt x="5409252" y="1981470"/>
                </a:cubicBezTo>
                <a:cubicBezTo>
                  <a:pt x="5379926" y="2010805"/>
                  <a:pt x="5379926" y="2010805"/>
                  <a:pt x="5350599" y="2040139"/>
                </a:cubicBezTo>
                <a:cubicBezTo>
                  <a:pt x="5321273" y="2069473"/>
                  <a:pt x="5321273" y="2069473"/>
                  <a:pt x="5261675" y="2099753"/>
                </a:cubicBezTo>
                <a:cubicBezTo>
                  <a:pt x="5232349" y="2129087"/>
                  <a:pt x="5203023" y="2129087"/>
                  <a:pt x="5143425" y="2129087"/>
                </a:cubicBezTo>
                <a:cubicBezTo>
                  <a:pt x="5084773" y="2129087"/>
                  <a:pt x="5025175" y="2129087"/>
                  <a:pt x="4966522" y="2129087"/>
                </a:cubicBezTo>
                <a:cubicBezTo>
                  <a:pt x="4936250" y="2158421"/>
                  <a:pt x="4906924" y="2129087"/>
                  <a:pt x="4877597" y="2158421"/>
                </a:cubicBezTo>
                <a:cubicBezTo>
                  <a:pt x="4848271" y="2158421"/>
                  <a:pt x="4759347" y="2158421"/>
                  <a:pt x="4699749" y="2158421"/>
                </a:cubicBezTo>
                <a:cubicBezTo>
                  <a:pt x="4611771" y="2187755"/>
                  <a:pt x="4581499" y="2158421"/>
                  <a:pt x="4552172" y="2187755"/>
                </a:cubicBezTo>
                <a:cubicBezTo>
                  <a:pt x="4552172" y="2217090"/>
                  <a:pt x="4522846" y="2276704"/>
                  <a:pt x="4522846" y="2336319"/>
                </a:cubicBezTo>
                <a:cubicBezTo>
                  <a:pt x="4522846" y="2365653"/>
                  <a:pt x="4522846" y="2454601"/>
                  <a:pt x="4493520" y="2542604"/>
                </a:cubicBezTo>
                <a:cubicBezTo>
                  <a:pt x="4433921" y="2631552"/>
                  <a:pt x="4375269" y="2720501"/>
                  <a:pt x="4315671" y="2838783"/>
                </a:cubicBezTo>
                <a:cubicBezTo>
                  <a:pt x="4226747" y="2927732"/>
                  <a:pt x="4226747" y="2986400"/>
                  <a:pt x="4138768" y="3046014"/>
                </a:cubicBezTo>
                <a:cubicBezTo>
                  <a:pt x="4079170" y="3134017"/>
                  <a:pt x="3990246" y="3164297"/>
                  <a:pt x="3902267" y="3222965"/>
                </a:cubicBezTo>
                <a:cubicBezTo>
                  <a:pt x="3813343" y="3282580"/>
                  <a:pt x="3695093" y="3370582"/>
                  <a:pt x="3635494" y="3459531"/>
                </a:cubicBezTo>
                <a:cubicBezTo>
                  <a:pt x="3576842" y="3577813"/>
                  <a:pt x="3517243" y="3666762"/>
                  <a:pt x="3487917" y="3725430"/>
                </a:cubicBezTo>
                <a:cubicBezTo>
                  <a:pt x="3458591" y="3785044"/>
                  <a:pt x="3340341" y="3814378"/>
                  <a:pt x="3311015" y="3843712"/>
                </a:cubicBezTo>
                <a:cubicBezTo>
                  <a:pt x="3280743" y="3843712"/>
                  <a:pt x="3251417" y="3873993"/>
                  <a:pt x="3222090" y="3932661"/>
                </a:cubicBezTo>
                <a:cubicBezTo>
                  <a:pt x="3222090" y="3992275"/>
                  <a:pt x="3192764" y="4198561"/>
                  <a:pt x="3192764" y="4258175"/>
                </a:cubicBezTo>
                <a:cubicBezTo>
                  <a:pt x="3192764" y="4316843"/>
                  <a:pt x="3222090" y="4435126"/>
                  <a:pt x="3192764" y="4524074"/>
                </a:cubicBezTo>
                <a:cubicBezTo>
                  <a:pt x="3192764" y="4613023"/>
                  <a:pt x="3162492" y="4701971"/>
                  <a:pt x="3162492" y="4789974"/>
                </a:cubicBezTo>
                <a:cubicBezTo>
                  <a:pt x="3162492" y="4849588"/>
                  <a:pt x="3192764" y="5026539"/>
                  <a:pt x="3222090" y="5086153"/>
                </a:cubicBezTo>
                <a:cubicBezTo>
                  <a:pt x="3222090" y="5115487"/>
                  <a:pt x="3251417" y="5263104"/>
                  <a:pt x="3251417" y="5322719"/>
                </a:cubicBezTo>
                <a:cubicBezTo>
                  <a:pt x="3280743" y="5381387"/>
                  <a:pt x="3280743" y="5441001"/>
                  <a:pt x="3311015" y="5470335"/>
                </a:cubicBezTo>
                <a:cubicBezTo>
                  <a:pt x="3340341" y="5529950"/>
                  <a:pt x="3369667" y="5559284"/>
                  <a:pt x="3340341" y="5559284"/>
                </a:cubicBezTo>
                <a:cubicBezTo>
                  <a:pt x="3311015" y="5588618"/>
                  <a:pt x="3162492" y="5588618"/>
                  <a:pt x="3133166" y="5559284"/>
                </a:cubicBezTo>
                <a:cubicBezTo>
                  <a:pt x="3103840" y="5559284"/>
                  <a:pt x="3074514" y="5529950"/>
                  <a:pt x="3103840" y="5499669"/>
                </a:cubicBezTo>
                <a:cubicBezTo>
                  <a:pt x="3103840" y="5499669"/>
                  <a:pt x="3103840" y="5470335"/>
                  <a:pt x="3103840" y="5441001"/>
                </a:cubicBezTo>
                <a:cubicBezTo>
                  <a:pt x="3103840" y="5441001"/>
                  <a:pt x="3074514" y="5204436"/>
                  <a:pt x="3074514" y="5144822"/>
                </a:cubicBezTo>
                <a:cubicBezTo>
                  <a:pt x="3074514" y="5086153"/>
                  <a:pt x="3014915" y="4819308"/>
                  <a:pt x="3014915" y="4731305"/>
                </a:cubicBezTo>
                <a:cubicBezTo>
                  <a:pt x="3014915" y="4671691"/>
                  <a:pt x="2925991" y="4376458"/>
                  <a:pt x="2925991" y="4287509"/>
                </a:cubicBezTo>
                <a:cubicBezTo>
                  <a:pt x="2925991" y="4198561"/>
                  <a:pt x="2867339" y="3992275"/>
                  <a:pt x="2867339" y="3992275"/>
                </a:cubicBezTo>
                <a:cubicBezTo>
                  <a:pt x="2867339" y="3992275"/>
                  <a:pt x="2778414" y="4139892"/>
                  <a:pt x="2719762" y="4258175"/>
                </a:cubicBezTo>
                <a:cubicBezTo>
                  <a:pt x="2689490" y="4376458"/>
                  <a:pt x="2630838" y="4494740"/>
                  <a:pt x="2571239" y="4553408"/>
                </a:cubicBezTo>
                <a:cubicBezTo>
                  <a:pt x="2541913" y="4642357"/>
                  <a:pt x="2512587" y="4642357"/>
                  <a:pt x="2483261" y="4701971"/>
                </a:cubicBezTo>
                <a:cubicBezTo>
                  <a:pt x="2452989" y="4760640"/>
                  <a:pt x="2364065" y="4997205"/>
                  <a:pt x="2334738" y="5086153"/>
                </a:cubicBezTo>
                <a:cubicBezTo>
                  <a:pt x="2305412" y="5144822"/>
                  <a:pt x="2246760" y="5263104"/>
                  <a:pt x="2246760" y="5352053"/>
                </a:cubicBezTo>
                <a:cubicBezTo>
                  <a:pt x="2246760" y="5411667"/>
                  <a:pt x="2246760" y="5499669"/>
                  <a:pt x="2216488" y="5529950"/>
                </a:cubicBezTo>
                <a:cubicBezTo>
                  <a:pt x="2187162" y="5529950"/>
                  <a:pt x="2128510" y="5499669"/>
                  <a:pt x="2068911" y="5499669"/>
                </a:cubicBezTo>
                <a:cubicBezTo>
                  <a:pt x="2010259" y="5470335"/>
                  <a:pt x="2039585" y="5411667"/>
                  <a:pt x="2039585" y="5411667"/>
                </a:cubicBezTo>
                <a:cubicBezTo>
                  <a:pt x="2068911" y="5381387"/>
                  <a:pt x="2039585" y="5352053"/>
                  <a:pt x="2039585" y="5352053"/>
                </a:cubicBezTo>
                <a:cubicBezTo>
                  <a:pt x="2039585" y="5352053"/>
                  <a:pt x="2187162" y="5115487"/>
                  <a:pt x="2216488" y="5026539"/>
                </a:cubicBezTo>
                <a:cubicBezTo>
                  <a:pt x="2246760" y="4938537"/>
                  <a:pt x="2334738" y="4731305"/>
                  <a:pt x="2364065" y="4642357"/>
                </a:cubicBezTo>
                <a:cubicBezTo>
                  <a:pt x="2364065" y="4553408"/>
                  <a:pt x="2423663" y="4228841"/>
                  <a:pt x="2452989" y="4169226"/>
                </a:cubicBezTo>
                <a:cubicBezTo>
                  <a:pt x="2483261" y="4110558"/>
                  <a:pt x="2571239" y="3873993"/>
                  <a:pt x="2571239" y="3873993"/>
                </a:cubicBezTo>
                <a:cubicBezTo>
                  <a:pt x="2571239" y="3873993"/>
                  <a:pt x="2039585" y="3903327"/>
                  <a:pt x="1832410" y="3873993"/>
                </a:cubicBezTo>
                <a:cubicBezTo>
                  <a:pt x="1655508" y="3873993"/>
                  <a:pt x="1388734" y="3755710"/>
                  <a:pt x="1359408" y="3755710"/>
                </a:cubicBezTo>
                <a:cubicBezTo>
                  <a:pt x="1300756" y="3755710"/>
                  <a:pt x="1182505" y="3666762"/>
                  <a:pt x="1122907" y="3666762"/>
                </a:cubicBezTo>
                <a:cubicBezTo>
                  <a:pt x="1093581" y="3637428"/>
                  <a:pt x="1033982" y="3637428"/>
                  <a:pt x="1033982" y="3637428"/>
                </a:cubicBezTo>
                <a:cubicBezTo>
                  <a:pt x="1033982" y="3637428"/>
                  <a:pt x="946004" y="3903327"/>
                  <a:pt x="915732" y="3992275"/>
                </a:cubicBezTo>
                <a:cubicBezTo>
                  <a:pt x="915732" y="4050944"/>
                  <a:pt x="857080" y="4258175"/>
                  <a:pt x="827753" y="4347123"/>
                </a:cubicBezTo>
                <a:cubicBezTo>
                  <a:pt x="827753" y="4435126"/>
                  <a:pt x="827753" y="4583689"/>
                  <a:pt x="857080" y="4671691"/>
                </a:cubicBezTo>
                <a:cubicBezTo>
                  <a:pt x="857080" y="4731305"/>
                  <a:pt x="915732" y="4878922"/>
                  <a:pt x="946004" y="4938537"/>
                </a:cubicBezTo>
                <a:cubicBezTo>
                  <a:pt x="975330" y="4997205"/>
                  <a:pt x="1033982" y="5144822"/>
                  <a:pt x="1033982" y="5204436"/>
                </a:cubicBezTo>
                <a:cubicBezTo>
                  <a:pt x="1063309" y="5233770"/>
                  <a:pt x="1122907" y="5352053"/>
                  <a:pt x="1122907" y="5381387"/>
                </a:cubicBezTo>
                <a:cubicBezTo>
                  <a:pt x="1152233" y="5381387"/>
                  <a:pt x="1182505" y="5411667"/>
                  <a:pt x="1152233" y="5441001"/>
                </a:cubicBezTo>
                <a:cubicBezTo>
                  <a:pt x="1093581" y="5441001"/>
                  <a:pt x="946004" y="5470335"/>
                  <a:pt x="915732" y="5411667"/>
                </a:cubicBezTo>
                <a:cubicBezTo>
                  <a:pt x="886406" y="5381387"/>
                  <a:pt x="857080" y="5352053"/>
                  <a:pt x="886406" y="5322719"/>
                </a:cubicBezTo>
                <a:cubicBezTo>
                  <a:pt x="915732" y="5293385"/>
                  <a:pt x="915732" y="5263104"/>
                  <a:pt x="915732" y="5233770"/>
                </a:cubicBezTo>
                <a:cubicBezTo>
                  <a:pt x="886406" y="5233770"/>
                  <a:pt x="827753" y="4997205"/>
                  <a:pt x="797481" y="4967871"/>
                </a:cubicBezTo>
                <a:cubicBezTo>
                  <a:pt x="768155" y="4938537"/>
                  <a:pt x="649905" y="4642357"/>
                  <a:pt x="649905" y="4583689"/>
                </a:cubicBezTo>
                <a:cubicBezTo>
                  <a:pt x="620579" y="4553408"/>
                  <a:pt x="531654" y="4376458"/>
                  <a:pt x="502328" y="4316843"/>
                </a:cubicBezTo>
                <a:cubicBezTo>
                  <a:pt x="473002" y="4258175"/>
                  <a:pt x="560980" y="4110558"/>
                  <a:pt x="560980" y="4110558"/>
                </a:cubicBezTo>
                <a:cubicBezTo>
                  <a:pt x="560980" y="4110558"/>
                  <a:pt x="413404" y="4228841"/>
                  <a:pt x="384077" y="4316843"/>
                </a:cubicBezTo>
                <a:cubicBezTo>
                  <a:pt x="324479" y="4376458"/>
                  <a:pt x="265827" y="4494740"/>
                  <a:pt x="265827" y="4613023"/>
                </a:cubicBezTo>
                <a:cubicBezTo>
                  <a:pt x="265827" y="4731305"/>
                  <a:pt x="295153" y="4997205"/>
                  <a:pt x="295153" y="5086153"/>
                </a:cubicBezTo>
                <a:cubicBezTo>
                  <a:pt x="324479" y="5204436"/>
                  <a:pt x="324479" y="5293385"/>
                  <a:pt x="353805" y="5381387"/>
                </a:cubicBezTo>
                <a:cubicBezTo>
                  <a:pt x="353805" y="5470335"/>
                  <a:pt x="384077" y="5499669"/>
                  <a:pt x="295153" y="5499669"/>
                </a:cubicBezTo>
                <a:cubicBezTo>
                  <a:pt x="206229" y="5499669"/>
                  <a:pt x="87978" y="5470335"/>
                  <a:pt x="118250" y="5411667"/>
                </a:cubicBezTo>
                <a:cubicBezTo>
                  <a:pt x="118250" y="5322719"/>
                  <a:pt x="147576" y="5293385"/>
                  <a:pt x="147576" y="5233770"/>
                </a:cubicBezTo>
                <a:cubicBezTo>
                  <a:pt x="147576" y="5175102"/>
                  <a:pt x="118250" y="4938537"/>
                  <a:pt x="87978" y="4878922"/>
                </a:cubicBezTo>
                <a:cubicBezTo>
                  <a:pt x="87978" y="4819308"/>
                  <a:pt x="58652" y="4465406"/>
                  <a:pt x="58652" y="4376458"/>
                </a:cubicBezTo>
                <a:cubicBezTo>
                  <a:pt x="29326" y="4316843"/>
                  <a:pt x="0" y="4169226"/>
                  <a:pt x="29326" y="4139892"/>
                </a:cubicBezTo>
                <a:cubicBezTo>
                  <a:pt x="58652" y="4110558"/>
                  <a:pt x="206229" y="3961995"/>
                  <a:pt x="236501" y="3903327"/>
                </a:cubicBezTo>
                <a:cubicBezTo>
                  <a:pt x="295153" y="3814378"/>
                  <a:pt x="413404" y="3666762"/>
                  <a:pt x="413404" y="3577813"/>
                </a:cubicBezTo>
                <a:cubicBezTo>
                  <a:pt x="413404" y="3488865"/>
                  <a:pt x="413404" y="3430196"/>
                  <a:pt x="384077" y="3341248"/>
                </a:cubicBezTo>
                <a:cubicBezTo>
                  <a:pt x="353805" y="3252299"/>
                  <a:pt x="295153" y="3075349"/>
                  <a:pt x="265827" y="3046014"/>
                </a:cubicBezTo>
                <a:cubicBezTo>
                  <a:pt x="236501" y="3015734"/>
                  <a:pt x="206229" y="2957066"/>
                  <a:pt x="176903" y="2927732"/>
                </a:cubicBezTo>
                <a:cubicBezTo>
                  <a:pt x="147576" y="2897451"/>
                  <a:pt x="118250" y="2809449"/>
                  <a:pt x="118250" y="2779169"/>
                </a:cubicBezTo>
                <a:cubicBezTo>
                  <a:pt x="87978" y="2779169"/>
                  <a:pt x="0" y="2691167"/>
                  <a:pt x="0" y="2572884"/>
                </a:cubicBezTo>
                <a:cubicBezTo>
                  <a:pt x="0" y="2483935"/>
                  <a:pt x="29326" y="2336319"/>
                  <a:pt x="176903" y="2276704"/>
                </a:cubicBezTo>
                <a:cubicBezTo>
                  <a:pt x="324479" y="2187755"/>
                  <a:pt x="649905" y="2010805"/>
                  <a:pt x="857080" y="2010805"/>
                </a:cubicBezTo>
                <a:cubicBezTo>
                  <a:pt x="1093581" y="2010805"/>
                  <a:pt x="1625235" y="2099753"/>
                  <a:pt x="1773758" y="2099753"/>
                </a:cubicBezTo>
                <a:cubicBezTo>
                  <a:pt x="1921335" y="2129087"/>
                  <a:pt x="2394337" y="2187755"/>
                  <a:pt x="2571239" y="2187755"/>
                </a:cubicBezTo>
                <a:cubicBezTo>
                  <a:pt x="2778414" y="2158421"/>
                  <a:pt x="3074514" y="2158421"/>
                  <a:pt x="3162492" y="2187755"/>
                </a:cubicBezTo>
                <a:cubicBezTo>
                  <a:pt x="3251417" y="2187755"/>
                  <a:pt x="3487917" y="2247370"/>
                  <a:pt x="3547516" y="2217090"/>
                </a:cubicBezTo>
                <a:cubicBezTo>
                  <a:pt x="3606168" y="2187755"/>
                  <a:pt x="3665766" y="2187755"/>
                  <a:pt x="3724419" y="2129087"/>
                </a:cubicBezTo>
                <a:cubicBezTo>
                  <a:pt x="3784017" y="2099753"/>
                  <a:pt x="3902267" y="1951190"/>
                  <a:pt x="3931593" y="1832907"/>
                </a:cubicBezTo>
                <a:cubicBezTo>
                  <a:pt x="3960919" y="1714625"/>
                  <a:pt x="4049844" y="1567008"/>
                  <a:pt x="4049844" y="1508340"/>
                </a:cubicBezTo>
                <a:cubicBezTo>
                  <a:pt x="4079170" y="1419391"/>
                  <a:pt x="4226747" y="1359777"/>
                  <a:pt x="4226747" y="1359777"/>
                </a:cubicBezTo>
                <a:cubicBezTo>
                  <a:pt x="4226747" y="1359777"/>
                  <a:pt x="4108496" y="1301109"/>
                  <a:pt x="4020518" y="1271775"/>
                </a:cubicBezTo>
                <a:cubicBezTo>
                  <a:pt x="3931593" y="1271775"/>
                  <a:pt x="3842669" y="1212160"/>
                  <a:pt x="3784017" y="1182826"/>
                </a:cubicBezTo>
                <a:cubicBezTo>
                  <a:pt x="3724419" y="1153492"/>
                  <a:pt x="3606168" y="1182826"/>
                  <a:pt x="3487917" y="1093878"/>
                </a:cubicBezTo>
                <a:cubicBezTo>
                  <a:pt x="3340341" y="1035209"/>
                  <a:pt x="3192764" y="886646"/>
                  <a:pt x="3133166" y="827978"/>
                </a:cubicBezTo>
                <a:cubicBezTo>
                  <a:pt x="3103840" y="739030"/>
                  <a:pt x="2985589" y="709696"/>
                  <a:pt x="2925991" y="709696"/>
                </a:cubicBezTo>
                <a:cubicBezTo>
                  <a:pt x="2867339" y="709696"/>
                  <a:pt x="2749088" y="650081"/>
                  <a:pt x="2660164" y="591413"/>
                </a:cubicBezTo>
                <a:cubicBezTo>
                  <a:pt x="2601511" y="531799"/>
                  <a:pt x="2512587" y="473130"/>
                  <a:pt x="2483261" y="443797"/>
                </a:cubicBezTo>
                <a:cubicBezTo>
                  <a:pt x="2452989" y="413516"/>
                  <a:pt x="2423663" y="325514"/>
                  <a:pt x="2452989" y="325514"/>
                </a:cubicBezTo>
                <a:cubicBezTo>
                  <a:pt x="2452989" y="295234"/>
                  <a:pt x="2483261" y="265899"/>
                  <a:pt x="2512587" y="295234"/>
                </a:cubicBezTo>
                <a:cubicBezTo>
                  <a:pt x="2512587" y="325514"/>
                  <a:pt x="2571239" y="413516"/>
                  <a:pt x="2601511" y="443797"/>
                </a:cubicBezTo>
                <a:cubicBezTo>
                  <a:pt x="2660164" y="473130"/>
                  <a:pt x="2807741" y="591413"/>
                  <a:pt x="2867339" y="591413"/>
                </a:cubicBezTo>
                <a:cubicBezTo>
                  <a:pt x="2896665" y="620747"/>
                  <a:pt x="3014915" y="591413"/>
                  <a:pt x="3014915" y="591413"/>
                </a:cubicBezTo>
                <a:cubicBezTo>
                  <a:pt x="3014915" y="591413"/>
                  <a:pt x="3014915" y="325514"/>
                  <a:pt x="2985589" y="325514"/>
                </a:cubicBezTo>
                <a:cubicBezTo>
                  <a:pt x="2985589" y="295234"/>
                  <a:pt x="2896665" y="207231"/>
                  <a:pt x="2867339" y="176951"/>
                </a:cubicBezTo>
                <a:cubicBezTo>
                  <a:pt x="2838013" y="147617"/>
                  <a:pt x="2807741" y="88948"/>
                  <a:pt x="2838013" y="88948"/>
                </a:cubicBezTo>
                <a:cubicBezTo>
                  <a:pt x="2867339" y="58668"/>
                  <a:pt x="2896665" y="58668"/>
                  <a:pt x="2925991" y="88948"/>
                </a:cubicBezTo>
                <a:cubicBezTo>
                  <a:pt x="2925991" y="118283"/>
                  <a:pt x="2985589" y="147617"/>
                  <a:pt x="2985589" y="147617"/>
                </a:cubicBezTo>
                <a:cubicBezTo>
                  <a:pt x="2985589" y="147617"/>
                  <a:pt x="2985589" y="58668"/>
                  <a:pt x="2985589" y="29334"/>
                </a:cubicBezTo>
                <a:cubicBezTo>
                  <a:pt x="3014915" y="29334"/>
                  <a:pt x="3044241" y="29334"/>
                  <a:pt x="3044241" y="58668"/>
                </a:cubicBezTo>
                <a:lnTo>
                  <a:pt x="3044241" y="88948"/>
                </a:lnTo>
                <a:cubicBezTo>
                  <a:pt x="3044241" y="88948"/>
                  <a:pt x="3103840" y="29334"/>
                  <a:pt x="3103840" y="58668"/>
                </a:cubicBezTo>
                <a:cubicBezTo>
                  <a:pt x="3133166" y="58668"/>
                  <a:pt x="3162492" y="176951"/>
                  <a:pt x="3162492" y="236565"/>
                </a:cubicBezTo>
                <a:cubicBezTo>
                  <a:pt x="3162492" y="295234"/>
                  <a:pt x="3133166" y="325514"/>
                  <a:pt x="3162492" y="354848"/>
                </a:cubicBezTo>
                <a:cubicBezTo>
                  <a:pt x="3192764" y="354848"/>
                  <a:pt x="3458591" y="531799"/>
                  <a:pt x="3517243" y="531799"/>
                </a:cubicBezTo>
                <a:cubicBezTo>
                  <a:pt x="3576842" y="562079"/>
                  <a:pt x="3576842" y="473130"/>
                  <a:pt x="3606168" y="413516"/>
                </a:cubicBezTo>
                <a:cubicBezTo>
                  <a:pt x="3606168" y="384182"/>
                  <a:pt x="3606168" y="265899"/>
                  <a:pt x="3606168" y="236565"/>
                </a:cubicBezTo>
                <a:cubicBezTo>
                  <a:pt x="3576842" y="207231"/>
                  <a:pt x="3547516" y="58668"/>
                  <a:pt x="3547516" y="29334"/>
                </a:cubicBezTo>
                <a:cubicBezTo>
                  <a:pt x="3576842" y="0"/>
                  <a:pt x="3606168" y="0"/>
                  <a:pt x="36061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val="4246149319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437072" y="-4033717"/>
            <a:ext cx="7066802" cy="12092819"/>
          </a:xfrm>
          <a:custGeom>
            <a:gdLst>
              <a:gd name="connsiteX0" fmla="*/ 5648391 w 7066802"/>
              <a:gd name="connsiteY0" fmla="*/ 0 h 12092819"/>
              <a:gd name="connsiteX1" fmla="*/ 5685374 w 7066802"/>
              <a:gd name="connsiteY1" fmla="*/ 1039936 h 12092819"/>
              <a:gd name="connsiteX2" fmla="*/ 5570727 w 7066802"/>
              <a:gd name="connsiteY2" fmla="*/ 2063938 h 12092819"/>
              <a:gd name="connsiteX3" fmla="*/ 5384669 w 7066802"/>
              <a:gd name="connsiteY3" fmla="*/ 3025861 h 12092819"/>
              <a:gd name="connsiteX4" fmla="*/ 5336502 w 7066802"/>
              <a:gd name="connsiteY4" fmla="*/ 3288470 h 12092819"/>
              <a:gd name="connsiteX5" fmla="*/ 5350689 w 7066802"/>
              <a:gd name="connsiteY5" fmla="*/ 3287246 h 12092819"/>
              <a:gd name="connsiteX6" fmla="*/ 5689881 w 7066802"/>
              <a:gd name="connsiteY6" fmla="*/ 3250795 h 12092819"/>
              <a:gd name="connsiteX7" fmla="*/ 5978564 w 7066802"/>
              <a:gd name="connsiteY7" fmla="*/ 3320500 h 12092819"/>
              <a:gd name="connsiteX8" fmla="*/ 6386893 w 7066802"/>
              <a:gd name="connsiteY8" fmla="*/ 3576913 h 12092819"/>
              <a:gd name="connsiteX9" fmla="*/ 6433369 w 7066802"/>
              <a:gd name="connsiteY9" fmla="*/ 3648123 h 12092819"/>
              <a:gd name="connsiteX10" fmla="*/ 6526024 w 7066802"/>
              <a:gd name="connsiteY10" fmla="*/ 3729475 h 12092819"/>
              <a:gd name="connsiteX11" fmla="*/ 6852766 w 7066802"/>
              <a:gd name="connsiteY11" fmla="*/ 4258212 h 12092819"/>
              <a:gd name="connsiteX12" fmla="*/ 7008246 w 7066802"/>
              <a:gd name="connsiteY12" fmla="*/ 4661522 h 12092819"/>
              <a:gd name="connsiteX13" fmla="*/ 7045594 w 7066802"/>
              <a:gd name="connsiteY13" fmla="*/ 5060223 h 12092819"/>
              <a:gd name="connsiteX14" fmla="*/ 7066800 w 7066802"/>
              <a:gd name="connsiteY14" fmla="*/ 5207807 h 12092819"/>
              <a:gd name="connsiteX15" fmla="*/ 7034968 w 7066802"/>
              <a:gd name="connsiteY15" fmla="*/ 5296011 h 12092819"/>
              <a:gd name="connsiteX16" fmla="*/ 7061875 w 7066802"/>
              <a:gd name="connsiteY16" fmla="*/ 5340900 h 12092819"/>
              <a:gd name="connsiteX17" fmla="*/ 7010268 w 7066802"/>
              <a:gd name="connsiteY17" fmla="*/ 5403153 h 12092819"/>
              <a:gd name="connsiteX18" fmla="*/ 7030821 w 7066802"/>
              <a:gd name="connsiteY18" fmla="*/ 5459503 h 12092819"/>
              <a:gd name="connsiteX19" fmla="*/ 6928467 w 7066802"/>
              <a:gd name="connsiteY19" fmla="*/ 5674875 h 12092819"/>
              <a:gd name="connsiteX20" fmla="*/ 6723814 w 7066802"/>
              <a:gd name="connsiteY20" fmla="*/ 6074711 h 12092819"/>
              <a:gd name="connsiteX21" fmla="*/ 6311864 w 7066802"/>
              <a:gd name="connsiteY21" fmla="*/ 6631721 h 12092819"/>
              <a:gd name="connsiteX22" fmla="*/ 6171174 w 7066802"/>
              <a:gd name="connsiteY22" fmla="*/ 6916220 h 12092819"/>
              <a:gd name="connsiteX23" fmla="*/ 6099370 w 7066802"/>
              <a:gd name="connsiteY23" fmla="*/ 6952289 h 12092819"/>
              <a:gd name="connsiteX24" fmla="*/ 5945111 w 7066802"/>
              <a:gd name="connsiteY24" fmla="*/ 7168842 h 12092819"/>
              <a:gd name="connsiteX25" fmla="*/ 5687926 w 7066802"/>
              <a:gd name="connsiteY25" fmla="*/ 7569999 h 12092819"/>
              <a:gd name="connsiteX26" fmla="*/ 5468928 w 7066802"/>
              <a:gd name="connsiteY26" fmla="*/ 7871491 h 12092819"/>
              <a:gd name="connsiteX27" fmla="*/ 5244145 w 7066802"/>
              <a:gd name="connsiteY27" fmla="*/ 8215211 h 12092819"/>
              <a:gd name="connsiteX28" fmla="*/ 5174183 w 7066802"/>
              <a:gd name="connsiteY28" fmla="*/ 8372175 h 12092819"/>
              <a:gd name="connsiteX29" fmla="*/ 5148912 w 7066802"/>
              <a:gd name="connsiteY29" fmla="*/ 8448548 h 12092819"/>
              <a:gd name="connsiteX30" fmla="*/ 5058613 w 7066802"/>
              <a:gd name="connsiteY30" fmla="*/ 8549765 h 12092819"/>
              <a:gd name="connsiteX31" fmla="*/ 5058969 w 7066802"/>
              <a:gd name="connsiteY31" fmla="*/ 8579930 h 12092819"/>
              <a:gd name="connsiteX32" fmla="*/ 4949399 w 7066802"/>
              <a:gd name="connsiteY32" fmla="*/ 8715895 h 12092819"/>
              <a:gd name="connsiteX33" fmla="*/ 4756232 w 7066802"/>
              <a:gd name="connsiteY33" fmla="*/ 8970809 h 12092819"/>
              <a:gd name="connsiteX34" fmla="*/ 4601551 w 7066802"/>
              <a:gd name="connsiteY34" fmla="*/ 9187129 h 12092819"/>
              <a:gd name="connsiteX35" fmla="*/ 4512534 w 7066802"/>
              <a:gd name="connsiteY35" fmla="*/ 9379444 h 12092819"/>
              <a:gd name="connsiteX36" fmla="*/ 4311526 w 7066802"/>
              <a:gd name="connsiteY36" fmla="*/ 9555089 h 12092819"/>
              <a:gd name="connsiteX37" fmla="*/ 3943696 w 7066802"/>
              <a:gd name="connsiteY37" fmla="*/ 10000741 h 12092819"/>
              <a:gd name="connsiteX38" fmla="*/ 3815567 w 7066802"/>
              <a:gd name="connsiteY38" fmla="*/ 10231786 h 12092819"/>
              <a:gd name="connsiteX39" fmla="*/ 3623474 w 7066802"/>
              <a:gd name="connsiteY39" fmla="*/ 10578170 h 12092819"/>
              <a:gd name="connsiteX40" fmla="*/ 3506626 w 7066802"/>
              <a:gd name="connsiteY40" fmla="*/ 10664660 h 12092819"/>
              <a:gd name="connsiteX41" fmla="*/ 3242580 w 7066802"/>
              <a:gd name="connsiteY41" fmla="*/ 11016576 h 12092819"/>
              <a:gd name="connsiteX42" fmla="*/ 3395980 w 7066802"/>
              <a:gd name="connsiteY42" fmla="*/ 10709157 h 12092819"/>
              <a:gd name="connsiteX43" fmla="*/ 3420026 w 7066802"/>
              <a:gd name="connsiteY43" fmla="*/ 10510779 h 12092819"/>
              <a:gd name="connsiteX44" fmla="*/ 3410454 w 7066802"/>
              <a:gd name="connsiteY44" fmla="*/ 10248806 h 12092819"/>
              <a:gd name="connsiteX45" fmla="*/ 3479126 w 7066802"/>
              <a:gd name="connsiteY45" fmla="*/ 9999771 h 12092819"/>
              <a:gd name="connsiteX46" fmla="*/ 3369257 w 7066802"/>
              <a:gd name="connsiteY46" fmla="*/ 10074668 h 12092819"/>
              <a:gd name="connsiteX47" fmla="*/ 3305445 w 7066802"/>
              <a:gd name="connsiteY47" fmla="*/ 10220540 h 12092819"/>
              <a:gd name="connsiteX48" fmla="*/ 3189100 w 7066802"/>
              <a:gd name="connsiteY48" fmla="*/ 10367732 h 12092819"/>
              <a:gd name="connsiteX49" fmla="*/ 2745169 w 7066802"/>
              <a:gd name="connsiteY49" fmla="*/ 10982409 h 12092819"/>
              <a:gd name="connsiteX50" fmla="*/ 2559936 w 7066802"/>
              <a:gd name="connsiteY50" fmla="*/ 11378033 h 12092819"/>
              <a:gd name="connsiteX51" fmla="*/ 2455142 w 7066802"/>
              <a:gd name="connsiteY51" fmla="*/ 11350370 h 12092819"/>
              <a:gd name="connsiteX52" fmla="*/ 1992801 w 7066802"/>
              <a:gd name="connsiteY52" fmla="*/ 12090662 h 12092819"/>
              <a:gd name="connsiteX53" fmla="*/ 2023351 w 7066802"/>
              <a:gd name="connsiteY53" fmla="*/ 11911360 h 12092819"/>
              <a:gd name="connsiteX54" fmla="*/ 2001574 w 7066802"/>
              <a:gd name="connsiteY54" fmla="*/ 11733006 h 12092819"/>
              <a:gd name="connsiteX55" fmla="*/ 2262758 w 7066802"/>
              <a:gd name="connsiteY55" fmla="*/ 11137823 h 12092819"/>
              <a:gd name="connsiteX56" fmla="*/ 2293158 w 7066802"/>
              <a:gd name="connsiteY56" fmla="*/ 10927985 h 12092819"/>
              <a:gd name="connsiteX57" fmla="*/ 2388951 w 7066802"/>
              <a:gd name="connsiteY57" fmla="*/ 10724444 h 12092819"/>
              <a:gd name="connsiteX58" fmla="*/ 2436913 w 7066802"/>
              <a:gd name="connsiteY58" fmla="*/ 10467912 h 12092819"/>
              <a:gd name="connsiteX59" fmla="*/ 2440762 w 7066802"/>
              <a:gd name="connsiteY59" fmla="*/ 10441288 h 12092819"/>
              <a:gd name="connsiteX60" fmla="*/ 2380193 w 7066802"/>
              <a:gd name="connsiteY60" fmla="*/ 10442697 h 12092819"/>
              <a:gd name="connsiteX61" fmla="*/ 2274672 w 7066802"/>
              <a:gd name="connsiteY61" fmla="*/ 10446129 h 12092819"/>
              <a:gd name="connsiteX62" fmla="*/ 2272769 w 7066802"/>
              <a:gd name="connsiteY62" fmla="*/ 10446021 h 12092819"/>
              <a:gd name="connsiteX63" fmla="*/ 2266271 w 7066802"/>
              <a:gd name="connsiteY63" fmla="*/ 10469553 h 12092819"/>
              <a:gd name="connsiteX64" fmla="*/ 2197913 w 7066802"/>
              <a:gd name="connsiteY64" fmla="*/ 10573066 h 12092819"/>
              <a:gd name="connsiteX65" fmla="*/ 2211959 w 7066802"/>
              <a:gd name="connsiteY65" fmla="*/ 10442555 h 12092819"/>
              <a:gd name="connsiteX66" fmla="*/ 2183563 w 7066802"/>
              <a:gd name="connsiteY66" fmla="*/ 10440939 h 12092819"/>
              <a:gd name="connsiteX67" fmla="*/ 1982606 w 7066802"/>
              <a:gd name="connsiteY67" fmla="*/ 10467432 h 12092819"/>
              <a:gd name="connsiteX68" fmla="*/ 1608522 w 7066802"/>
              <a:gd name="connsiteY68" fmla="*/ 10381297 h 12092819"/>
              <a:gd name="connsiteX69" fmla="*/ 1419368 w 7066802"/>
              <a:gd name="connsiteY69" fmla="*/ 10217030 h 12092819"/>
              <a:gd name="connsiteX70" fmla="*/ 1333281 w 7066802"/>
              <a:gd name="connsiteY70" fmla="*/ 9616894 h 12092819"/>
              <a:gd name="connsiteX71" fmla="*/ 1437723 w 7066802"/>
              <a:gd name="connsiteY71" fmla="*/ 9550912 h 12092819"/>
              <a:gd name="connsiteX72" fmla="*/ 1430635 w 7066802"/>
              <a:gd name="connsiteY72" fmla="*/ 9456638 h 12092819"/>
              <a:gd name="connsiteX73" fmla="*/ 1442243 w 7066802"/>
              <a:gd name="connsiteY73" fmla="*/ 9424274 h 12092819"/>
              <a:gd name="connsiteX74" fmla="*/ 1286799 w 7066802"/>
              <a:gd name="connsiteY74" fmla="*/ 9453250 h 12092819"/>
              <a:gd name="connsiteX75" fmla="*/ 1095868 w 7066802"/>
              <a:gd name="connsiteY75" fmla="*/ 9460475 h 12092819"/>
              <a:gd name="connsiteX76" fmla="*/ 1015440 w 7066802"/>
              <a:gd name="connsiteY76" fmla="*/ 9460826 h 12092819"/>
              <a:gd name="connsiteX77" fmla="*/ 1005599 w 7066802"/>
              <a:gd name="connsiteY77" fmla="*/ 9478571 h 12092819"/>
              <a:gd name="connsiteX78" fmla="*/ 985363 w 7066802"/>
              <a:gd name="connsiteY78" fmla="*/ 9467349 h 12092819"/>
              <a:gd name="connsiteX79" fmla="*/ 955594 w 7066802"/>
              <a:gd name="connsiteY79" fmla="*/ 9473316 h 12092819"/>
              <a:gd name="connsiteX80" fmla="*/ 841540 w 7066802"/>
              <a:gd name="connsiteY80" fmla="*/ 9341911 h 12092819"/>
              <a:gd name="connsiteX81" fmla="*/ 893465 w 7066802"/>
              <a:gd name="connsiteY81" fmla="*/ 9008180 h 12092819"/>
              <a:gd name="connsiteX82" fmla="*/ 924500 w 7066802"/>
              <a:gd name="connsiteY82" fmla="*/ 8662863 h 12092819"/>
              <a:gd name="connsiteX83" fmla="*/ 898374 w 7066802"/>
              <a:gd name="connsiteY83" fmla="*/ 8422158 h 12092819"/>
              <a:gd name="connsiteX84" fmla="*/ 730460 w 7066802"/>
              <a:gd name="connsiteY84" fmla="*/ 8147775 h 12092819"/>
              <a:gd name="connsiteX85" fmla="*/ 776917 w 7066802"/>
              <a:gd name="connsiteY85" fmla="*/ 8014751 h 12092819"/>
              <a:gd name="connsiteX86" fmla="*/ 548198 w 7066802"/>
              <a:gd name="connsiteY86" fmla="*/ 8091652 h 12092819"/>
              <a:gd name="connsiteX87" fmla="*/ 322376 w 7066802"/>
              <a:gd name="connsiteY87" fmla="*/ 8306469 h 12092819"/>
              <a:gd name="connsiteX88" fmla="*/ 135396 w 7066802"/>
              <a:gd name="connsiteY88" fmla="*/ 8066466 h 12092819"/>
              <a:gd name="connsiteX89" fmla="*/ 28191 w 7066802"/>
              <a:gd name="connsiteY89" fmla="*/ 7825749 h 12092819"/>
              <a:gd name="connsiteX90" fmla="*/ 47351 w 7066802"/>
              <a:gd name="connsiteY90" fmla="*/ 7406419 h 12092819"/>
              <a:gd name="connsiteX91" fmla="*/ 510448 w 7066802"/>
              <a:gd name="connsiteY91" fmla="*/ 6620608 h 12092819"/>
              <a:gd name="connsiteX92" fmla="*/ 1044650 w 7066802"/>
              <a:gd name="connsiteY92" fmla="*/ 5897431 h 12092819"/>
              <a:gd name="connsiteX93" fmla="*/ 1322300 w 7066802"/>
              <a:gd name="connsiteY93" fmla="*/ 5733834 h 12092819"/>
              <a:gd name="connsiteX94" fmla="*/ 1867204 w 7066802"/>
              <a:gd name="connsiteY94" fmla="*/ 5039069 h 12092819"/>
              <a:gd name="connsiteX95" fmla="*/ 2319500 w 7066802"/>
              <a:gd name="connsiteY95" fmla="*/ 4271196 h 12092819"/>
              <a:gd name="connsiteX96" fmla="*/ 2691159 w 7066802"/>
              <a:gd name="connsiteY96" fmla="*/ 3457878 h 12092819"/>
              <a:gd name="connsiteX97" fmla="*/ 3044788 w 7066802"/>
              <a:gd name="connsiteY97" fmla="*/ 2682306 h 12092819"/>
              <a:gd name="connsiteX98" fmla="*/ 3019886 w 7066802"/>
              <a:gd name="connsiteY98" fmla="*/ 2785158 h 12092819"/>
              <a:gd name="connsiteX99" fmla="*/ 3017841 w 7066802"/>
              <a:gd name="connsiteY99" fmla="*/ 2791219 h 12092819"/>
              <a:gd name="connsiteX100" fmla="*/ 3006692 w 7066802"/>
              <a:gd name="connsiteY100" fmla="*/ 2839652 h 12092819"/>
              <a:gd name="connsiteX101" fmla="*/ 3019886 w 7066802"/>
              <a:gd name="connsiteY101" fmla="*/ 2785158 h 12092819"/>
              <a:gd name="connsiteX102" fmla="*/ 3034543 w 7066802"/>
              <a:gd name="connsiteY102" fmla="*/ 2741718 h 12092819"/>
              <a:gd name="connsiteX103" fmla="*/ 3062164 w 7066802"/>
              <a:gd name="connsiteY103" fmla="*/ 2644199 h 12092819"/>
              <a:gd name="connsiteX104" fmla="*/ 3044788 w 7066802"/>
              <a:gd name="connsiteY104" fmla="*/ 2682306 h 12092819"/>
              <a:gd name="connsiteX105" fmla="*/ 3047783 w 7066802"/>
              <a:gd name="connsiteY105" fmla="*/ 2669938 h 12092819"/>
              <a:gd name="connsiteX106" fmla="*/ 3088385 w 7066802"/>
              <a:gd name="connsiteY106" fmla="*/ 2499953 h 12092819"/>
              <a:gd name="connsiteX107" fmla="*/ 3145027 w 7066802"/>
              <a:gd name="connsiteY107" fmla="*/ 2350101 h 12092819"/>
              <a:gd name="connsiteX108" fmla="*/ 3202840 w 7066802"/>
              <a:gd name="connsiteY108" fmla="*/ 2245852 h 12092819"/>
              <a:gd name="connsiteX109" fmla="*/ 3350614 w 7066802"/>
              <a:gd name="connsiteY109" fmla="*/ 2124061 h 12092819"/>
              <a:gd name="connsiteX110" fmla="*/ 3496872 w 7066802"/>
              <a:gd name="connsiteY110" fmla="*/ 1955753 h 12092819"/>
              <a:gd name="connsiteX111" fmla="*/ 3582114 w 7066802"/>
              <a:gd name="connsiteY111" fmla="*/ 1754331 h 12092819"/>
              <a:gd name="connsiteX112" fmla="*/ 3599455 w 7066802"/>
              <a:gd name="connsiteY112" fmla="*/ 1627637 h 12092819"/>
              <a:gd name="connsiteX113" fmla="*/ 3615834 w 7066802"/>
              <a:gd name="connsiteY113" fmla="*/ 1501136 h 12092819"/>
              <a:gd name="connsiteX114" fmla="*/ 3784152 w 7066802"/>
              <a:gd name="connsiteY114" fmla="*/ 1390014 h 12092819"/>
              <a:gd name="connsiteX115" fmla="*/ 3825372 w 7066802"/>
              <a:gd name="connsiteY115" fmla="*/ 1027870 h 12092819"/>
              <a:gd name="connsiteX116" fmla="*/ 3820654 w 7066802"/>
              <a:gd name="connsiteY116" fmla="*/ 843989 h 12092819"/>
              <a:gd name="connsiteX117" fmla="*/ 3838204 w 7066802"/>
              <a:gd name="connsiteY117" fmla="*/ 763090 h 12092819"/>
              <a:gd name="connsiteX118" fmla="*/ 3826638 w 7066802"/>
              <a:gd name="connsiteY118" fmla="*/ 688521 h 12092819"/>
              <a:gd name="connsiteX119" fmla="*/ 3849561 w 7066802"/>
              <a:gd name="connsiteY119" fmla="*/ 791865 h 12092819"/>
              <a:gd name="connsiteX120" fmla="*/ 3861989 w 7066802"/>
              <a:gd name="connsiteY120" fmla="*/ 912591 h 12092819"/>
              <a:gd name="connsiteX121" fmla="*/ 3932020 w 7066802"/>
              <a:gd name="connsiteY121" fmla="*/ 883273 h 12092819"/>
              <a:gd name="connsiteX122" fmla="*/ 4010932 w 7066802"/>
              <a:gd name="connsiteY122" fmla="*/ 836402 h 12092819"/>
              <a:gd name="connsiteX123" fmla="*/ 3998101 w 7066802"/>
              <a:gd name="connsiteY123" fmla="*/ 1101182 h 12092819"/>
              <a:gd name="connsiteX124" fmla="*/ 3964380 w 7066802"/>
              <a:gd name="connsiteY124" fmla="*/ 1354378 h 12092819"/>
              <a:gd name="connsiteX125" fmla="*/ 4044463 w 7066802"/>
              <a:gd name="connsiteY125" fmla="*/ 1353110 h 12092819"/>
              <a:gd name="connsiteX126" fmla="*/ 4071029 w 7066802"/>
              <a:gd name="connsiteY126" fmla="*/ 1209780 h 12092819"/>
              <a:gd name="connsiteX127" fmla="*/ 4067480 w 7066802"/>
              <a:gd name="connsiteY127" fmla="*/ 1071502 h 12092819"/>
              <a:gd name="connsiteX128" fmla="*/ 4076150 w 7066802"/>
              <a:gd name="connsiteY128" fmla="*/ 1008155 h 12092819"/>
              <a:gd name="connsiteX129" fmla="*/ 4084513 w 7066802"/>
              <a:gd name="connsiteY129" fmla="*/ 945363 h 12092819"/>
              <a:gd name="connsiteX130" fmla="*/ 4090497 w 7066802"/>
              <a:gd name="connsiteY130" fmla="*/ 789894 h 12092819"/>
              <a:gd name="connsiteX131" fmla="*/ 4286551 w 7066802"/>
              <a:gd name="connsiteY131" fmla="*/ 581046 h 12092819"/>
              <a:gd name="connsiteX132" fmla="*/ 4312369 w 7066802"/>
              <a:gd name="connsiteY132" fmla="*/ 822304 h 12092819"/>
              <a:gd name="connsiteX133" fmla="*/ 4308418 w 7066802"/>
              <a:gd name="connsiteY133" fmla="*/ 1069533 h 12092819"/>
              <a:gd name="connsiteX134" fmla="*/ 4274696 w 7066802"/>
              <a:gd name="connsiteY134" fmla="*/ 1322726 h 12092819"/>
              <a:gd name="connsiteX135" fmla="*/ 4250816 w 7066802"/>
              <a:gd name="connsiteY135" fmla="*/ 1558179 h 12092819"/>
              <a:gd name="connsiteX136" fmla="*/ 4339915 w 7066802"/>
              <a:gd name="connsiteY136" fmla="*/ 1494480 h 12092819"/>
              <a:gd name="connsiteX137" fmla="*/ 4345898 w 7066802"/>
              <a:gd name="connsiteY137" fmla="*/ 1339012 h 12092819"/>
              <a:gd name="connsiteX138" fmla="*/ 4364102 w 7066802"/>
              <a:gd name="connsiteY138" fmla="*/ 1258475 h 12092819"/>
              <a:gd name="connsiteX139" fmla="*/ 4372464 w 7066802"/>
              <a:gd name="connsiteY139" fmla="*/ 1195683 h 12092819"/>
              <a:gd name="connsiteX140" fmla="*/ 4287990 w 7066802"/>
              <a:gd name="connsiteY140" fmla="*/ 1828212 h 12092819"/>
              <a:gd name="connsiteX141" fmla="*/ 4162735 w 7066802"/>
              <a:gd name="connsiteY141" fmla="*/ 2438851 h 12092819"/>
              <a:gd name="connsiteX142" fmla="*/ 4254174 w 7066802"/>
              <a:gd name="connsiteY142" fmla="*/ 2466358 h 12092819"/>
              <a:gd name="connsiteX143" fmla="*/ 4280740 w 7066802"/>
              <a:gd name="connsiteY143" fmla="*/ 2323029 h 12092819"/>
              <a:gd name="connsiteX144" fmla="*/ 4422184 w 7066802"/>
              <a:gd name="connsiteY144" fmla="*/ 2355790 h 12092819"/>
              <a:gd name="connsiteX145" fmla="*/ 4360728 w 7066802"/>
              <a:gd name="connsiteY145" fmla="*/ 2706712 h 12092819"/>
              <a:gd name="connsiteX146" fmla="*/ 4333337 w 7066802"/>
              <a:gd name="connsiteY146" fmla="*/ 2805355 h 12092819"/>
              <a:gd name="connsiteX147" fmla="*/ 4335370 w 7066802"/>
              <a:gd name="connsiteY147" fmla="*/ 2897115 h 12092819"/>
              <a:gd name="connsiteX148" fmla="*/ 4290082 w 7066802"/>
              <a:gd name="connsiteY148" fmla="*/ 3075740 h 12092819"/>
              <a:gd name="connsiteX149" fmla="*/ 4273912 w 7066802"/>
              <a:gd name="connsiteY149" fmla="*/ 3248037 h 12092819"/>
              <a:gd name="connsiteX150" fmla="*/ 4277768 w 7066802"/>
              <a:gd name="connsiteY150" fmla="*/ 3385761 h 12092819"/>
              <a:gd name="connsiteX151" fmla="*/ 4410887 w 7066802"/>
              <a:gd name="connsiteY151" fmla="*/ 3482786 h 12092819"/>
              <a:gd name="connsiteX152" fmla="*/ 4446641 w 7066802"/>
              <a:gd name="connsiteY152" fmla="*/ 3321350 h 12092819"/>
              <a:gd name="connsiteX153" fmla="*/ 4558661 w 7066802"/>
              <a:gd name="connsiteY153" fmla="*/ 3360996 h 12092819"/>
              <a:gd name="connsiteX154" fmla="*/ 4653398 w 7066802"/>
              <a:gd name="connsiteY154" fmla="*/ 3140912 h 12092819"/>
              <a:gd name="connsiteX155" fmla="*/ 4737777 w 7066802"/>
              <a:gd name="connsiteY155" fmla="*/ 2893333 h 12092819"/>
              <a:gd name="connsiteX156" fmla="*/ 4905882 w 7066802"/>
              <a:gd name="connsiteY156" fmla="*/ 2397814 h 12092819"/>
              <a:gd name="connsiteX157" fmla="*/ 5017557 w 7066802"/>
              <a:gd name="connsiteY157" fmla="*/ 2436544 h 12092819"/>
              <a:gd name="connsiteX158" fmla="*/ 4973132 w 7066802"/>
              <a:gd name="connsiteY158" fmla="*/ 2661326 h 12092819"/>
              <a:gd name="connsiteX159" fmla="*/ 5019935 w 7066802"/>
              <a:gd name="connsiteY159" fmla="*/ 2529220 h 12092819"/>
              <a:gd name="connsiteX160" fmla="*/ 5077748 w 7066802"/>
              <a:gd name="connsiteY160" fmla="*/ 2424971 h 12092819"/>
              <a:gd name="connsiteX161" fmla="*/ 5195098 w 7066802"/>
              <a:gd name="connsiteY161" fmla="*/ 2308786 h 12092819"/>
              <a:gd name="connsiteX162" fmla="*/ 5319950 w 7066802"/>
              <a:gd name="connsiteY162" fmla="*/ 2083652 h 12092819"/>
              <a:gd name="connsiteX163" fmla="*/ 5382578 w 7066802"/>
              <a:gd name="connsiteY163" fmla="*/ 1778333 h 12092819"/>
              <a:gd name="connsiteX164" fmla="*/ 5463503 w 7066802"/>
              <a:gd name="connsiteY164" fmla="*/ 1007525 h 12092819"/>
              <a:gd name="connsiteX165" fmla="*/ 5582677 w 7066802"/>
              <a:gd name="connsiteY165" fmla="*/ 937306 h 12092819"/>
              <a:gd name="connsiteX166" fmla="*/ 5576136 w 7066802"/>
              <a:gd name="connsiteY166" fmla="*/ 707461 h 12092819"/>
              <a:gd name="connsiteX167" fmla="*/ 5600324 w 7066802"/>
              <a:gd name="connsiteY167" fmla="*/ 471455 h 12092819"/>
              <a:gd name="connsiteX168" fmla="*/ 5624511 w 7066802"/>
              <a:gd name="connsiteY168" fmla="*/ 235451 h 12092819"/>
              <a:gd name="connsiteX169" fmla="*/ 5648391 w 7066802"/>
              <a:gd name="connsiteY169" fmla="*/ 0 h 120928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7066801" h="12092819">
                <a:moveTo>
                  <a:pt x="5648391" y="0"/>
                </a:moveTo>
                <a:cubicBezTo>
                  <a:pt x="5698092" y="344411"/>
                  <a:pt x="5717062" y="694982"/>
                  <a:pt x="5685374" y="1039936"/>
                </a:cubicBezTo>
                <a:cubicBezTo>
                  <a:pt x="5674575" y="1396474"/>
                  <a:pt x="5622651" y="1730206"/>
                  <a:pt x="5570727" y="2063938"/>
                </a:cubicBezTo>
                <a:cubicBezTo>
                  <a:pt x="5528990" y="2380842"/>
                  <a:pt x="5447296" y="2720541"/>
                  <a:pt x="5384669" y="3025861"/>
                </a:cubicBezTo>
                <a:lnTo>
                  <a:pt x="5336502" y="3288470"/>
                </a:lnTo>
                <a:lnTo>
                  <a:pt x="5350689" y="3287246"/>
                </a:lnTo>
                <a:cubicBezTo>
                  <a:pt x="5428334" y="3277781"/>
                  <a:pt x="5604058" y="3242956"/>
                  <a:pt x="5689881" y="3250795"/>
                </a:cubicBezTo>
                <a:cubicBezTo>
                  <a:pt x="5788386" y="3259986"/>
                  <a:pt x="5874481" y="3353168"/>
                  <a:pt x="5978564" y="3320500"/>
                </a:cubicBezTo>
                <a:cubicBezTo>
                  <a:pt x="6078501" y="3451325"/>
                  <a:pt x="6255042" y="3473825"/>
                  <a:pt x="6386893" y="3576913"/>
                </a:cubicBezTo>
                <a:cubicBezTo>
                  <a:pt x="6420154" y="3610343"/>
                  <a:pt x="6407239" y="3633632"/>
                  <a:pt x="6433369" y="3648123"/>
                </a:cubicBezTo>
                <a:cubicBezTo>
                  <a:pt x="6453566" y="3674308"/>
                  <a:pt x="6479342" y="3658634"/>
                  <a:pt x="6526024" y="3729475"/>
                </a:cubicBezTo>
                <a:cubicBezTo>
                  <a:pt x="6625754" y="3860669"/>
                  <a:pt x="6752326" y="4066686"/>
                  <a:pt x="6852766" y="4258212"/>
                </a:cubicBezTo>
                <a:cubicBezTo>
                  <a:pt x="6913234" y="4397601"/>
                  <a:pt x="6954132" y="4510672"/>
                  <a:pt x="7008246" y="4661522"/>
                </a:cubicBezTo>
                <a:cubicBezTo>
                  <a:pt x="7055648" y="4793666"/>
                  <a:pt x="7036882" y="4889115"/>
                  <a:pt x="7045594" y="5060223"/>
                </a:cubicBezTo>
                <a:cubicBezTo>
                  <a:pt x="7039594" y="5101847"/>
                  <a:pt x="7059940" y="5158567"/>
                  <a:pt x="7066800" y="5207807"/>
                </a:cubicBezTo>
                <a:cubicBezTo>
                  <a:pt x="7067155" y="5237972"/>
                  <a:pt x="7034818" y="5265476"/>
                  <a:pt x="7034968" y="5296011"/>
                </a:cubicBezTo>
                <a:cubicBezTo>
                  <a:pt x="7034968" y="5296011"/>
                  <a:pt x="7068230" y="5329441"/>
                  <a:pt x="7061875" y="5340900"/>
                </a:cubicBezTo>
                <a:cubicBezTo>
                  <a:pt x="7062025" y="5371436"/>
                  <a:pt x="7010118" y="5372619"/>
                  <a:pt x="7010268" y="5403153"/>
                </a:cubicBezTo>
                <a:cubicBezTo>
                  <a:pt x="7003913" y="5414613"/>
                  <a:pt x="7037176" y="5448043"/>
                  <a:pt x="7030821" y="5459503"/>
                </a:cubicBezTo>
                <a:cubicBezTo>
                  <a:pt x="7011700" y="5524787"/>
                  <a:pt x="6953943" y="5598131"/>
                  <a:pt x="6928467" y="5674875"/>
                </a:cubicBezTo>
                <a:cubicBezTo>
                  <a:pt x="6871010" y="5809287"/>
                  <a:pt x="6839954" y="5927889"/>
                  <a:pt x="6723814" y="6074711"/>
                </a:cubicBezTo>
                <a:cubicBezTo>
                  <a:pt x="6588620" y="6256885"/>
                  <a:pt x="6427078" y="6423964"/>
                  <a:pt x="6311864" y="6631721"/>
                </a:cubicBezTo>
                <a:cubicBezTo>
                  <a:pt x="6247126" y="6716660"/>
                  <a:pt x="6222425" y="6823802"/>
                  <a:pt x="6171174" y="6916220"/>
                </a:cubicBezTo>
                <a:cubicBezTo>
                  <a:pt x="6138838" y="6943723"/>
                  <a:pt x="6112286" y="6928999"/>
                  <a:pt x="6099370" y="6952289"/>
                </a:cubicBezTo>
                <a:cubicBezTo>
                  <a:pt x="6073595" y="6967963"/>
                  <a:pt x="5990008" y="7087884"/>
                  <a:pt x="5945111" y="7168842"/>
                </a:cubicBezTo>
                <a:cubicBezTo>
                  <a:pt x="5841681" y="7292745"/>
                  <a:pt x="5777869" y="7438617"/>
                  <a:pt x="5687926" y="7569999"/>
                </a:cubicBezTo>
                <a:cubicBezTo>
                  <a:pt x="5623964" y="7685336"/>
                  <a:pt x="5533095" y="7755784"/>
                  <a:pt x="5468928" y="7871491"/>
                </a:cubicBezTo>
                <a:cubicBezTo>
                  <a:pt x="5404965" y="7986829"/>
                  <a:pt x="5400612" y="8150691"/>
                  <a:pt x="5244145" y="8215211"/>
                </a:cubicBezTo>
                <a:cubicBezTo>
                  <a:pt x="5251782" y="8294851"/>
                  <a:pt x="5206164" y="8314506"/>
                  <a:pt x="5174183" y="8372175"/>
                </a:cubicBezTo>
                <a:cubicBezTo>
                  <a:pt x="5161472" y="8395094"/>
                  <a:pt x="5181669" y="8421279"/>
                  <a:pt x="5148912" y="8448548"/>
                </a:cubicBezTo>
                <a:cubicBezTo>
                  <a:pt x="5122931" y="8464593"/>
                  <a:pt x="5103509" y="8468806"/>
                  <a:pt x="5058613" y="8549765"/>
                </a:cubicBezTo>
                <a:cubicBezTo>
                  <a:pt x="5058613" y="8549765"/>
                  <a:pt x="5084744" y="8564256"/>
                  <a:pt x="5058969" y="8579930"/>
                </a:cubicBezTo>
                <a:cubicBezTo>
                  <a:pt x="5046053" y="8603219"/>
                  <a:pt x="4987941" y="8646397"/>
                  <a:pt x="4949399" y="8715895"/>
                </a:cubicBezTo>
                <a:cubicBezTo>
                  <a:pt x="4884866" y="8800464"/>
                  <a:pt x="4820549" y="8885637"/>
                  <a:pt x="4756232" y="8970809"/>
                </a:cubicBezTo>
                <a:cubicBezTo>
                  <a:pt x="4698270" y="9044522"/>
                  <a:pt x="4646243" y="9106541"/>
                  <a:pt x="4601551" y="9187129"/>
                </a:cubicBezTo>
                <a:cubicBezTo>
                  <a:pt x="4569365" y="9245168"/>
                  <a:pt x="4557580" y="9329021"/>
                  <a:pt x="4512534" y="9379444"/>
                </a:cubicBezTo>
                <a:cubicBezTo>
                  <a:pt x="4454151" y="9452923"/>
                  <a:pt x="4376414" y="9500685"/>
                  <a:pt x="4311526" y="9555089"/>
                </a:cubicBezTo>
                <a:cubicBezTo>
                  <a:pt x="4169049" y="9687789"/>
                  <a:pt x="4040415" y="9858134"/>
                  <a:pt x="3943696" y="10000741"/>
                </a:cubicBezTo>
                <a:cubicBezTo>
                  <a:pt x="3898800" y="10081699"/>
                  <a:pt x="3873949" y="10158308"/>
                  <a:pt x="3815567" y="10231786"/>
                </a:cubicBezTo>
                <a:cubicBezTo>
                  <a:pt x="3744894" y="10328418"/>
                  <a:pt x="3694568" y="10481771"/>
                  <a:pt x="3623474" y="10578170"/>
                </a:cubicBezTo>
                <a:cubicBezTo>
                  <a:pt x="3604204" y="10612918"/>
                  <a:pt x="3539382" y="10637391"/>
                  <a:pt x="3506626" y="10664660"/>
                </a:cubicBezTo>
                <a:cubicBezTo>
                  <a:pt x="3409972" y="10777338"/>
                  <a:pt x="3385776" y="10945179"/>
                  <a:pt x="3242580" y="11016576"/>
                </a:cubicBezTo>
                <a:cubicBezTo>
                  <a:pt x="3208309" y="10861746"/>
                  <a:pt x="3357794" y="10808820"/>
                  <a:pt x="3395980" y="10709157"/>
                </a:cubicBezTo>
                <a:cubicBezTo>
                  <a:pt x="3421456" y="10632413"/>
                  <a:pt x="3420530" y="10571480"/>
                  <a:pt x="3420026" y="10510779"/>
                </a:cubicBezTo>
                <a:cubicBezTo>
                  <a:pt x="3405680" y="10412435"/>
                  <a:pt x="3404753" y="10351501"/>
                  <a:pt x="3410454" y="10248806"/>
                </a:cubicBezTo>
                <a:cubicBezTo>
                  <a:pt x="3415884" y="10176413"/>
                  <a:pt x="3441360" y="10099669"/>
                  <a:pt x="3479126" y="9999771"/>
                </a:cubicBezTo>
                <a:cubicBezTo>
                  <a:pt x="3413022" y="9933145"/>
                  <a:pt x="3381967" y="10051749"/>
                  <a:pt x="3369257" y="10074668"/>
                </a:cubicBezTo>
                <a:cubicBezTo>
                  <a:pt x="3343632" y="10120876"/>
                  <a:pt x="3337576" y="10193406"/>
                  <a:pt x="3305445" y="10220540"/>
                </a:cubicBezTo>
                <a:cubicBezTo>
                  <a:pt x="3273259" y="10278578"/>
                  <a:pt x="3214726" y="10321523"/>
                  <a:pt x="3189100" y="10367732"/>
                </a:cubicBezTo>
                <a:cubicBezTo>
                  <a:pt x="3047904" y="10591530"/>
                  <a:pt x="2966103" y="10863252"/>
                  <a:pt x="2745169" y="10982409"/>
                </a:cubicBezTo>
                <a:cubicBezTo>
                  <a:pt x="2740749" y="11176204"/>
                  <a:pt x="2570861" y="11203313"/>
                  <a:pt x="2559936" y="11378033"/>
                </a:cubicBezTo>
                <a:cubicBezTo>
                  <a:pt x="2533956" y="11394077"/>
                  <a:pt x="2487478" y="11322866"/>
                  <a:pt x="2455142" y="11350370"/>
                </a:cubicBezTo>
                <a:cubicBezTo>
                  <a:pt x="2333722" y="11600120"/>
                  <a:pt x="2114220" y="11840913"/>
                  <a:pt x="1992801" y="12090662"/>
                </a:cubicBezTo>
                <a:cubicBezTo>
                  <a:pt x="1894867" y="12112240"/>
                  <a:pt x="1958259" y="11966133"/>
                  <a:pt x="2023351" y="11911360"/>
                </a:cubicBezTo>
                <a:cubicBezTo>
                  <a:pt x="2035912" y="11857905"/>
                  <a:pt x="1982453" y="11798290"/>
                  <a:pt x="2001574" y="11733006"/>
                </a:cubicBezTo>
                <a:cubicBezTo>
                  <a:pt x="2117292" y="11585951"/>
                  <a:pt x="2199871" y="11344629"/>
                  <a:pt x="2262758" y="11137823"/>
                </a:cubicBezTo>
                <a:cubicBezTo>
                  <a:pt x="2274543" y="11053969"/>
                  <a:pt x="2260971" y="10986024"/>
                  <a:pt x="2293158" y="10927985"/>
                </a:cubicBezTo>
                <a:cubicBezTo>
                  <a:pt x="2318429" y="10851610"/>
                  <a:pt x="2370035" y="10789358"/>
                  <a:pt x="2388951" y="10724444"/>
                </a:cubicBezTo>
                <a:cubicBezTo>
                  <a:pt x="2410970" y="10638533"/>
                  <a:pt x="2424763" y="10551805"/>
                  <a:pt x="2436913" y="10467912"/>
                </a:cubicBezTo>
                <a:lnTo>
                  <a:pt x="2440762" y="10441288"/>
                </a:lnTo>
                <a:lnTo>
                  <a:pt x="2380193" y="10442697"/>
                </a:lnTo>
                <a:cubicBezTo>
                  <a:pt x="2346833" y="10439684"/>
                  <a:pt x="2313754" y="10436828"/>
                  <a:pt x="2274672" y="10446129"/>
                </a:cubicBezTo>
                <a:lnTo>
                  <a:pt x="2272769" y="10446021"/>
                </a:lnTo>
                <a:lnTo>
                  <a:pt x="2266271" y="10469553"/>
                </a:lnTo>
                <a:cubicBezTo>
                  <a:pt x="2251883" y="10512515"/>
                  <a:pt x="2231930" y="10550482"/>
                  <a:pt x="2197913" y="10573066"/>
                </a:cubicBezTo>
                <a:lnTo>
                  <a:pt x="2211959" y="10442555"/>
                </a:lnTo>
                <a:lnTo>
                  <a:pt x="2183563" y="10440939"/>
                </a:lnTo>
                <a:cubicBezTo>
                  <a:pt x="2100715" y="10440971"/>
                  <a:pt x="2040410" y="10454960"/>
                  <a:pt x="1982606" y="10467432"/>
                </a:cubicBezTo>
                <a:cubicBezTo>
                  <a:pt x="1793889" y="10424726"/>
                  <a:pt x="1716817" y="10441354"/>
                  <a:pt x="1608522" y="10381297"/>
                </a:cubicBezTo>
                <a:cubicBezTo>
                  <a:pt x="1502483" y="10322491"/>
                  <a:pt x="1502483" y="10322491"/>
                  <a:pt x="1419368" y="10217030"/>
                </a:cubicBezTo>
                <a:cubicBezTo>
                  <a:pt x="1283859" y="9956028"/>
                  <a:pt x="1307442" y="9785835"/>
                  <a:pt x="1333281" y="9616894"/>
                </a:cubicBezTo>
                <a:cubicBezTo>
                  <a:pt x="1358462" y="9571488"/>
                  <a:pt x="1385832" y="9522135"/>
                  <a:pt x="1437723" y="9550912"/>
                </a:cubicBezTo>
                <a:cubicBezTo>
                  <a:pt x="1424367" y="9513821"/>
                  <a:pt x="1424258" y="9483431"/>
                  <a:pt x="1430635" y="9456638"/>
                </a:cubicBezTo>
                <a:lnTo>
                  <a:pt x="1442243" y="9424274"/>
                </a:lnTo>
                <a:lnTo>
                  <a:pt x="1286799" y="9453250"/>
                </a:lnTo>
                <a:cubicBezTo>
                  <a:pt x="1226607" y="9464824"/>
                  <a:pt x="1145873" y="9465730"/>
                  <a:pt x="1095868" y="9460475"/>
                </a:cubicBezTo>
                <a:cubicBezTo>
                  <a:pt x="1066098" y="9466443"/>
                  <a:pt x="1035676" y="9472048"/>
                  <a:pt x="1015440" y="9460826"/>
                </a:cubicBezTo>
                <a:cubicBezTo>
                  <a:pt x="1005599" y="9478571"/>
                  <a:pt x="1005599" y="9478571"/>
                  <a:pt x="1005599" y="9478571"/>
                </a:cubicBezTo>
                <a:cubicBezTo>
                  <a:pt x="1005599" y="9478571"/>
                  <a:pt x="1005599" y="9478571"/>
                  <a:pt x="985363" y="9467349"/>
                </a:cubicBezTo>
                <a:lnTo>
                  <a:pt x="955594" y="9473316"/>
                </a:lnTo>
                <a:cubicBezTo>
                  <a:pt x="864463" y="9445254"/>
                  <a:pt x="832870" y="9405258"/>
                  <a:pt x="841540" y="9341911"/>
                </a:cubicBezTo>
                <a:cubicBezTo>
                  <a:pt x="840370" y="9296309"/>
                  <a:pt x="866592" y="9152063"/>
                  <a:pt x="893465" y="9008180"/>
                </a:cubicBezTo>
                <a:cubicBezTo>
                  <a:pt x="899449" y="8852712"/>
                  <a:pt x="925362" y="8709020"/>
                  <a:pt x="924500" y="8662863"/>
                </a:cubicBezTo>
                <a:cubicBezTo>
                  <a:pt x="943566" y="8628483"/>
                  <a:pt x="920643" y="8525139"/>
                  <a:pt x="898374" y="8422158"/>
                </a:cubicBezTo>
                <a:cubicBezTo>
                  <a:pt x="855216" y="8307591"/>
                  <a:pt x="781636" y="8198632"/>
                  <a:pt x="730460" y="8147775"/>
                </a:cubicBezTo>
                <a:cubicBezTo>
                  <a:pt x="789136" y="8089682"/>
                  <a:pt x="818042" y="8037558"/>
                  <a:pt x="776917" y="8014751"/>
                </a:cubicBezTo>
                <a:cubicBezTo>
                  <a:pt x="725741" y="7963894"/>
                  <a:pt x="636643" y="8027592"/>
                  <a:pt x="548198" y="8091652"/>
                </a:cubicBezTo>
                <a:cubicBezTo>
                  <a:pt x="479336" y="8166573"/>
                  <a:pt x="381052" y="8248376"/>
                  <a:pt x="322376" y="8306469"/>
                </a:cubicBezTo>
                <a:cubicBezTo>
                  <a:pt x="211871" y="8313342"/>
                  <a:pt x="137429" y="8158225"/>
                  <a:pt x="135396" y="8066466"/>
                </a:cubicBezTo>
                <a:cubicBezTo>
                  <a:pt x="135396" y="8066466"/>
                  <a:pt x="61507" y="7958061"/>
                  <a:pt x="28191" y="7825749"/>
                </a:cubicBezTo>
                <a:cubicBezTo>
                  <a:pt x="-5435" y="7693994"/>
                  <a:pt x="-19687" y="7527304"/>
                  <a:pt x="47351" y="7406419"/>
                </a:cubicBezTo>
                <a:cubicBezTo>
                  <a:pt x="182043" y="7163541"/>
                  <a:pt x="335801" y="6886283"/>
                  <a:pt x="510448" y="6620608"/>
                </a:cubicBezTo>
                <a:cubicBezTo>
                  <a:pt x="684442" y="6354573"/>
                  <a:pt x="848904" y="6105726"/>
                  <a:pt x="1044650" y="5897431"/>
                </a:cubicBezTo>
                <a:cubicBezTo>
                  <a:pt x="1123561" y="5850562"/>
                  <a:pt x="1252268" y="5763151"/>
                  <a:pt x="1322300" y="5733834"/>
                </a:cubicBezTo>
                <a:cubicBezTo>
                  <a:pt x="1517393" y="5525177"/>
                  <a:pt x="1702744" y="5287915"/>
                  <a:pt x="1867204" y="5039069"/>
                </a:cubicBezTo>
                <a:cubicBezTo>
                  <a:pt x="2021825" y="4807967"/>
                  <a:pt x="2175276" y="4531264"/>
                  <a:pt x="2319500" y="4271196"/>
                </a:cubicBezTo>
                <a:cubicBezTo>
                  <a:pt x="2443489" y="3999905"/>
                  <a:pt x="2567170" y="3729169"/>
                  <a:pt x="2691159" y="3457878"/>
                </a:cubicBezTo>
                <a:lnTo>
                  <a:pt x="3044788" y="2682306"/>
                </a:lnTo>
                <a:lnTo>
                  <a:pt x="3019886" y="2785158"/>
                </a:lnTo>
                <a:lnTo>
                  <a:pt x="3017841" y="2791219"/>
                </a:lnTo>
                <a:cubicBezTo>
                  <a:pt x="3012887" y="2807606"/>
                  <a:pt x="3008859" y="2823816"/>
                  <a:pt x="3006692" y="2839652"/>
                </a:cubicBezTo>
                <a:lnTo>
                  <a:pt x="3019886" y="2785158"/>
                </a:lnTo>
                <a:lnTo>
                  <a:pt x="3034543" y="2741718"/>
                </a:lnTo>
                <a:cubicBezTo>
                  <a:pt x="3046282" y="2708622"/>
                  <a:pt x="3057983" y="2675595"/>
                  <a:pt x="3062164" y="2644199"/>
                </a:cubicBezTo>
                <a:lnTo>
                  <a:pt x="3044788" y="2682306"/>
                </a:lnTo>
                <a:lnTo>
                  <a:pt x="3047783" y="2669938"/>
                </a:lnTo>
                <a:cubicBezTo>
                  <a:pt x="3061354" y="2609490"/>
                  <a:pt x="3074843" y="2548997"/>
                  <a:pt x="3088385" y="2499953"/>
                </a:cubicBezTo>
                <a:cubicBezTo>
                  <a:pt x="3097055" y="2436606"/>
                  <a:pt x="3125961" y="2384481"/>
                  <a:pt x="3145027" y="2350101"/>
                </a:cubicBezTo>
                <a:cubicBezTo>
                  <a:pt x="3153698" y="2286754"/>
                  <a:pt x="3183467" y="2280786"/>
                  <a:pt x="3202840" y="2245852"/>
                </a:cubicBezTo>
                <a:cubicBezTo>
                  <a:pt x="3272565" y="2217088"/>
                  <a:pt x="3321708" y="2176186"/>
                  <a:pt x="3350614" y="2124061"/>
                </a:cubicBezTo>
                <a:cubicBezTo>
                  <a:pt x="3409289" y="2065970"/>
                  <a:pt x="3458433" y="2025067"/>
                  <a:pt x="3496872" y="1955753"/>
                </a:cubicBezTo>
                <a:cubicBezTo>
                  <a:pt x="3525471" y="1904183"/>
                  <a:pt x="3543674" y="1823646"/>
                  <a:pt x="3582114" y="1754331"/>
                </a:cubicBezTo>
                <a:cubicBezTo>
                  <a:pt x="3581251" y="1708174"/>
                  <a:pt x="3600317" y="1673794"/>
                  <a:pt x="3599455" y="1627637"/>
                </a:cubicBezTo>
                <a:cubicBezTo>
                  <a:pt x="3597631" y="1581672"/>
                  <a:pt x="3617004" y="1546739"/>
                  <a:pt x="3615834" y="1501136"/>
                </a:cubicBezTo>
                <a:cubicBezTo>
                  <a:pt x="3687036" y="1517421"/>
                  <a:pt x="3725476" y="1448106"/>
                  <a:pt x="3784152" y="1390014"/>
                </a:cubicBezTo>
                <a:cubicBezTo>
                  <a:pt x="3811888" y="1292287"/>
                  <a:pt x="3828268" y="1165785"/>
                  <a:pt x="3825372" y="1027870"/>
                </a:cubicBezTo>
                <a:cubicBezTo>
                  <a:pt x="3823550" y="981906"/>
                  <a:pt x="3832220" y="918559"/>
                  <a:pt x="3820654" y="843989"/>
                </a:cubicBezTo>
                <a:cubicBezTo>
                  <a:pt x="3830187" y="826799"/>
                  <a:pt x="3818831" y="798025"/>
                  <a:pt x="3838204" y="763090"/>
                </a:cubicBezTo>
                <a:cubicBezTo>
                  <a:pt x="3827501" y="734678"/>
                  <a:pt x="3816797" y="706266"/>
                  <a:pt x="3826638" y="688521"/>
                </a:cubicBezTo>
                <a:cubicBezTo>
                  <a:pt x="3837034" y="717489"/>
                  <a:pt x="3847737" y="745900"/>
                  <a:pt x="3849561" y="791865"/>
                </a:cubicBezTo>
                <a:cubicBezTo>
                  <a:pt x="3859956" y="820832"/>
                  <a:pt x="3861127" y="866434"/>
                  <a:pt x="3861989" y="912591"/>
                </a:cubicBezTo>
                <a:cubicBezTo>
                  <a:pt x="3873344" y="941365"/>
                  <a:pt x="3892718" y="906430"/>
                  <a:pt x="3932020" y="883273"/>
                </a:cubicBezTo>
                <a:cubicBezTo>
                  <a:pt x="3960927" y="831148"/>
                  <a:pt x="4000228" y="807991"/>
                  <a:pt x="4010932" y="836402"/>
                </a:cubicBezTo>
                <a:cubicBezTo>
                  <a:pt x="4023151" y="911334"/>
                  <a:pt x="4025184" y="1003093"/>
                  <a:pt x="3998101" y="1101182"/>
                </a:cubicBezTo>
                <a:cubicBezTo>
                  <a:pt x="4000134" y="1192942"/>
                  <a:pt x="3981931" y="1273479"/>
                  <a:pt x="3964380" y="1354378"/>
                </a:cubicBezTo>
                <a:cubicBezTo>
                  <a:pt x="3964380" y="1354378"/>
                  <a:pt x="3964380" y="1354378"/>
                  <a:pt x="4044463" y="1353110"/>
                </a:cubicBezTo>
                <a:cubicBezTo>
                  <a:pt x="4043292" y="1307508"/>
                  <a:pt x="4042430" y="1261351"/>
                  <a:pt x="4071029" y="1209780"/>
                </a:cubicBezTo>
                <a:cubicBezTo>
                  <a:pt x="4070166" y="1163624"/>
                  <a:pt x="4068343" y="1117659"/>
                  <a:pt x="4067480" y="1071502"/>
                </a:cubicBezTo>
                <a:cubicBezTo>
                  <a:pt x="4077013" y="1054312"/>
                  <a:pt x="4066310" y="1025900"/>
                  <a:pt x="4076150" y="1008155"/>
                </a:cubicBezTo>
                <a:cubicBezTo>
                  <a:pt x="4085683" y="990965"/>
                  <a:pt x="4074980" y="962553"/>
                  <a:pt x="4084513" y="945363"/>
                </a:cubicBezTo>
                <a:cubicBezTo>
                  <a:pt x="4092530" y="881654"/>
                  <a:pt x="4091667" y="835497"/>
                  <a:pt x="4090497" y="789894"/>
                </a:cubicBezTo>
                <a:cubicBezTo>
                  <a:pt x="4134921" y="565112"/>
                  <a:pt x="4244255" y="512637"/>
                  <a:pt x="4286551" y="581046"/>
                </a:cubicBezTo>
                <a:cubicBezTo>
                  <a:pt x="4298116" y="655615"/>
                  <a:pt x="4310336" y="730546"/>
                  <a:pt x="4312369" y="822304"/>
                </a:cubicBezTo>
                <a:cubicBezTo>
                  <a:pt x="4324586" y="897237"/>
                  <a:pt x="4306384" y="977774"/>
                  <a:pt x="4308418" y="1069533"/>
                </a:cubicBezTo>
                <a:cubicBezTo>
                  <a:pt x="4290866" y="1150431"/>
                  <a:pt x="4292899" y="1242190"/>
                  <a:pt x="4274696" y="1322726"/>
                </a:cubicBezTo>
                <a:cubicBezTo>
                  <a:pt x="4266986" y="1385882"/>
                  <a:pt x="4269019" y="1477642"/>
                  <a:pt x="4250816" y="1558179"/>
                </a:cubicBezTo>
                <a:cubicBezTo>
                  <a:pt x="4269019" y="1477642"/>
                  <a:pt x="4289255" y="1488864"/>
                  <a:pt x="4339915" y="1494480"/>
                </a:cubicBezTo>
                <a:cubicBezTo>
                  <a:pt x="4338744" y="1448877"/>
                  <a:pt x="4337228" y="1402358"/>
                  <a:pt x="4345898" y="1339012"/>
                </a:cubicBezTo>
                <a:cubicBezTo>
                  <a:pt x="4355431" y="1321822"/>
                  <a:pt x="4354261" y="1276220"/>
                  <a:pt x="4364102" y="1258475"/>
                </a:cubicBezTo>
                <a:cubicBezTo>
                  <a:pt x="4353398" y="1230062"/>
                  <a:pt x="4362931" y="1212873"/>
                  <a:pt x="4372464" y="1195683"/>
                </a:cubicBezTo>
                <a:cubicBezTo>
                  <a:pt x="4358118" y="1413943"/>
                  <a:pt x="4322574" y="1621174"/>
                  <a:pt x="4287990" y="1828212"/>
                </a:cubicBezTo>
                <a:cubicBezTo>
                  <a:pt x="4253099" y="2035804"/>
                  <a:pt x="4228049" y="2225652"/>
                  <a:pt x="4162735" y="2438851"/>
                </a:cubicBezTo>
                <a:cubicBezTo>
                  <a:pt x="4162735" y="2438851"/>
                  <a:pt x="4162735" y="2438851"/>
                  <a:pt x="4254174" y="2466358"/>
                </a:cubicBezTo>
                <a:cubicBezTo>
                  <a:pt x="4254174" y="2466358"/>
                  <a:pt x="4254174" y="2466358"/>
                  <a:pt x="4280740" y="2323029"/>
                </a:cubicBezTo>
                <a:cubicBezTo>
                  <a:pt x="4300976" y="2334251"/>
                  <a:pt x="4372179" y="2350535"/>
                  <a:pt x="4422184" y="2355790"/>
                </a:cubicBezTo>
                <a:cubicBezTo>
                  <a:pt x="4415337" y="2465102"/>
                  <a:pt x="4377760" y="2580573"/>
                  <a:pt x="4360728" y="2706712"/>
                </a:cubicBezTo>
                <a:cubicBezTo>
                  <a:pt x="4350887" y="2724456"/>
                  <a:pt x="4352711" y="2770421"/>
                  <a:pt x="4333337" y="2805355"/>
                </a:cubicBezTo>
                <a:cubicBezTo>
                  <a:pt x="4344039" y="2833767"/>
                  <a:pt x="4324973" y="2868147"/>
                  <a:pt x="4335370" y="2897115"/>
                </a:cubicBezTo>
                <a:cubicBezTo>
                  <a:pt x="4327007" y="2959907"/>
                  <a:pt x="4298100" y="3012032"/>
                  <a:pt x="4290082" y="3075740"/>
                </a:cubicBezTo>
                <a:cubicBezTo>
                  <a:pt x="4281412" y="3139087"/>
                  <a:pt x="4272741" y="3202435"/>
                  <a:pt x="4273912" y="3248037"/>
                </a:cubicBezTo>
                <a:cubicBezTo>
                  <a:pt x="4275735" y="3294002"/>
                  <a:pt x="4276597" y="3340158"/>
                  <a:pt x="4277768" y="3385761"/>
                </a:cubicBezTo>
                <a:cubicBezTo>
                  <a:pt x="4289987" y="3460692"/>
                  <a:pt x="4330459" y="3483137"/>
                  <a:pt x="4410887" y="3482786"/>
                </a:cubicBezTo>
                <a:cubicBezTo>
                  <a:pt x="4410887" y="3482786"/>
                  <a:pt x="4410887" y="3482786"/>
                  <a:pt x="4446641" y="3321350"/>
                </a:cubicBezTo>
                <a:cubicBezTo>
                  <a:pt x="4487766" y="3344156"/>
                  <a:pt x="4558661" y="3360996"/>
                  <a:pt x="4558661" y="3360996"/>
                </a:cubicBezTo>
                <a:cubicBezTo>
                  <a:pt x="4597408" y="3291126"/>
                  <a:pt x="4614958" y="3210227"/>
                  <a:pt x="4653398" y="3140912"/>
                </a:cubicBezTo>
                <a:cubicBezTo>
                  <a:pt x="4671601" y="3060375"/>
                  <a:pt x="4719574" y="2973871"/>
                  <a:pt x="4737777" y="2893333"/>
                </a:cubicBezTo>
                <a:cubicBezTo>
                  <a:pt x="4803952" y="2726293"/>
                  <a:pt x="4869475" y="2558889"/>
                  <a:pt x="4905882" y="2397814"/>
                </a:cubicBezTo>
                <a:cubicBezTo>
                  <a:pt x="4905882" y="2397814"/>
                  <a:pt x="4997320" y="2425321"/>
                  <a:pt x="5017557" y="2436544"/>
                </a:cubicBezTo>
                <a:cubicBezTo>
                  <a:pt x="4999046" y="2517635"/>
                  <a:pt x="4991336" y="2580790"/>
                  <a:pt x="4973132" y="2661326"/>
                </a:cubicBezTo>
                <a:cubicBezTo>
                  <a:pt x="4981803" y="2597980"/>
                  <a:pt x="5000869" y="2563600"/>
                  <a:pt x="5019935" y="2529220"/>
                </a:cubicBezTo>
                <a:cubicBezTo>
                  <a:pt x="5048842" y="2477095"/>
                  <a:pt x="5058682" y="2459350"/>
                  <a:pt x="5077748" y="2424971"/>
                </a:cubicBezTo>
                <a:cubicBezTo>
                  <a:pt x="5126889" y="2384068"/>
                  <a:pt x="5176032" y="2343166"/>
                  <a:pt x="5195098" y="2308786"/>
                </a:cubicBezTo>
                <a:cubicBezTo>
                  <a:pt x="5244242" y="2267884"/>
                  <a:pt x="5292214" y="2181379"/>
                  <a:pt x="5319950" y="2083652"/>
                </a:cubicBezTo>
                <a:cubicBezTo>
                  <a:pt x="5338153" y="2003115"/>
                  <a:pt x="5375730" y="1887645"/>
                  <a:pt x="5382578" y="1778333"/>
                </a:cubicBezTo>
                <a:cubicBezTo>
                  <a:pt x="5406764" y="1542328"/>
                  <a:pt x="5429782" y="1260720"/>
                  <a:pt x="5463503" y="1007525"/>
                </a:cubicBezTo>
                <a:cubicBezTo>
                  <a:pt x="5472173" y="944178"/>
                  <a:pt x="5551948" y="943465"/>
                  <a:pt x="5582677" y="937306"/>
                </a:cubicBezTo>
                <a:cubicBezTo>
                  <a:pt x="5570151" y="862928"/>
                  <a:pt x="5568117" y="771169"/>
                  <a:pt x="5576136" y="707461"/>
                </a:cubicBezTo>
                <a:cubicBezTo>
                  <a:pt x="5574102" y="615701"/>
                  <a:pt x="5582773" y="552355"/>
                  <a:pt x="5600324" y="471455"/>
                </a:cubicBezTo>
                <a:cubicBezTo>
                  <a:pt x="5608994" y="408108"/>
                  <a:pt x="5606961" y="316349"/>
                  <a:pt x="5624511" y="235451"/>
                </a:cubicBezTo>
                <a:cubicBezTo>
                  <a:pt x="5632873" y="172658"/>
                  <a:pt x="5630840" y="80899"/>
                  <a:pt x="56483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val="811917533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85536" y="840669"/>
            <a:ext cx="4759442" cy="4926766"/>
          </a:xfrm>
          <a:custGeom>
            <a:gdLst>
              <a:gd name="connsiteX0" fmla="*/ 3809166 w 4759442"/>
              <a:gd name="connsiteY0" fmla="*/ 256405 h 4926766"/>
              <a:gd name="connsiteX1" fmla="*/ 3812867 w 4759442"/>
              <a:gd name="connsiteY1" fmla="*/ 275480 h 4926766"/>
              <a:gd name="connsiteX2" fmla="*/ 3802903 w 4759442"/>
              <a:gd name="connsiteY2" fmla="*/ 269144 h 4926766"/>
              <a:gd name="connsiteX3" fmla="*/ 3809166 w 4759442"/>
              <a:gd name="connsiteY3" fmla="*/ 256405 h 4926766"/>
              <a:gd name="connsiteX4" fmla="*/ 4091702 w 4759442"/>
              <a:gd name="connsiteY4" fmla="*/ 0 h 4926766"/>
              <a:gd name="connsiteX5" fmla="*/ 4143446 w 4759442"/>
              <a:gd name="connsiteY5" fmla="*/ 76429 h 4926766"/>
              <a:gd name="connsiteX6" fmla="*/ 4219830 w 4759442"/>
              <a:gd name="connsiteY6" fmla="*/ 205453 h 4926766"/>
              <a:gd name="connsiteX7" fmla="*/ 4322496 w 4759442"/>
              <a:gd name="connsiteY7" fmla="*/ 359132 h 4926766"/>
              <a:gd name="connsiteX8" fmla="*/ 4399700 w 4759442"/>
              <a:gd name="connsiteY8" fmla="*/ 461859 h 4926766"/>
              <a:gd name="connsiteX9" fmla="*/ 4451444 w 4759442"/>
              <a:gd name="connsiteY9" fmla="*/ 281882 h 4926766"/>
              <a:gd name="connsiteX10" fmla="*/ 4451444 w 4759442"/>
              <a:gd name="connsiteY10" fmla="*/ 436383 h 4926766"/>
              <a:gd name="connsiteX11" fmla="*/ 4451444 w 4759442"/>
              <a:gd name="connsiteY11" fmla="*/ 513633 h 4926766"/>
              <a:gd name="connsiteX12" fmla="*/ 4476905 w 4759442"/>
              <a:gd name="connsiteY12" fmla="*/ 641014 h 4926766"/>
              <a:gd name="connsiteX13" fmla="*/ 4502366 w 4759442"/>
              <a:gd name="connsiteY13" fmla="*/ 666490 h 4926766"/>
              <a:gd name="connsiteX14" fmla="*/ 4579571 w 4759442"/>
              <a:gd name="connsiteY14" fmla="*/ 410906 h 4926766"/>
              <a:gd name="connsiteX15" fmla="*/ 4579571 w 4759442"/>
              <a:gd name="connsiteY15" fmla="*/ 128203 h 4926766"/>
              <a:gd name="connsiteX16" fmla="*/ 4579571 w 4759442"/>
              <a:gd name="connsiteY16" fmla="*/ 50952 h 4926766"/>
              <a:gd name="connsiteX17" fmla="*/ 4630493 w 4759442"/>
              <a:gd name="connsiteY17" fmla="*/ 153679 h 4926766"/>
              <a:gd name="connsiteX18" fmla="*/ 4656776 w 4759442"/>
              <a:gd name="connsiteY18" fmla="*/ 333656 h 4926766"/>
              <a:gd name="connsiteX19" fmla="*/ 4707698 w 4759442"/>
              <a:gd name="connsiteY19" fmla="*/ 436383 h 4926766"/>
              <a:gd name="connsiteX20" fmla="*/ 4759442 w 4759442"/>
              <a:gd name="connsiteY20" fmla="*/ 461859 h 4926766"/>
              <a:gd name="connsiteX21" fmla="*/ 4682237 w 4759442"/>
              <a:gd name="connsiteY21" fmla="*/ 487335 h 4926766"/>
              <a:gd name="connsiteX22" fmla="*/ 4630493 w 4759442"/>
              <a:gd name="connsiteY22" fmla="*/ 589240 h 4926766"/>
              <a:gd name="connsiteX23" fmla="*/ 4579571 w 4759442"/>
              <a:gd name="connsiteY23" fmla="*/ 743741 h 4926766"/>
              <a:gd name="connsiteX24" fmla="*/ 4554110 w 4759442"/>
              <a:gd name="connsiteY24" fmla="*/ 974670 h 4926766"/>
              <a:gd name="connsiteX25" fmla="*/ 4425162 w 4759442"/>
              <a:gd name="connsiteY25" fmla="*/ 1180123 h 4926766"/>
              <a:gd name="connsiteX26" fmla="*/ 4322496 w 4759442"/>
              <a:gd name="connsiteY26" fmla="*/ 1334624 h 4926766"/>
              <a:gd name="connsiteX27" fmla="*/ 4066241 w 4759442"/>
              <a:gd name="connsiteY27" fmla="*/ 1488302 h 4926766"/>
              <a:gd name="connsiteX28" fmla="*/ 3938114 w 4759442"/>
              <a:gd name="connsiteY28" fmla="*/ 1565553 h 4926766"/>
              <a:gd name="connsiteX29" fmla="*/ 3911832 w 4759442"/>
              <a:gd name="connsiteY29" fmla="*/ 1591029 h 4926766"/>
              <a:gd name="connsiteX30" fmla="*/ 3911832 w 4759442"/>
              <a:gd name="connsiteY30" fmla="*/ 1616505 h 4926766"/>
              <a:gd name="connsiteX31" fmla="*/ 3886370 w 4759442"/>
              <a:gd name="connsiteY31" fmla="*/ 1693756 h 4926766"/>
              <a:gd name="connsiteX32" fmla="*/ 3886370 w 4759442"/>
              <a:gd name="connsiteY32" fmla="*/ 1771006 h 4926766"/>
              <a:gd name="connsiteX33" fmla="*/ 3938114 w 4759442"/>
              <a:gd name="connsiteY33" fmla="*/ 1848256 h 4926766"/>
              <a:gd name="connsiteX34" fmla="*/ 3911832 w 4759442"/>
              <a:gd name="connsiteY34" fmla="*/ 1899209 h 4926766"/>
              <a:gd name="connsiteX35" fmla="*/ 3911832 w 4759442"/>
              <a:gd name="connsiteY35" fmla="*/ 1924685 h 4926766"/>
              <a:gd name="connsiteX36" fmla="*/ 3911832 w 4759442"/>
              <a:gd name="connsiteY36" fmla="*/ 2001935 h 4926766"/>
              <a:gd name="connsiteX37" fmla="*/ 3911832 w 4759442"/>
              <a:gd name="connsiteY37" fmla="*/ 2104662 h 4926766"/>
              <a:gd name="connsiteX38" fmla="*/ 3963575 w 4759442"/>
              <a:gd name="connsiteY38" fmla="*/ 2181912 h 4926766"/>
              <a:gd name="connsiteX39" fmla="*/ 3963575 w 4759442"/>
              <a:gd name="connsiteY39" fmla="*/ 2284639 h 4926766"/>
              <a:gd name="connsiteX40" fmla="*/ 3911832 w 4759442"/>
              <a:gd name="connsiteY40" fmla="*/ 2310115 h 4926766"/>
              <a:gd name="connsiteX41" fmla="*/ 3886370 w 4759442"/>
              <a:gd name="connsiteY41" fmla="*/ 2361889 h 4926766"/>
              <a:gd name="connsiteX42" fmla="*/ 3860909 w 4759442"/>
              <a:gd name="connsiteY42" fmla="*/ 2541045 h 4926766"/>
              <a:gd name="connsiteX43" fmla="*/ 3783704 w 4759442"/>
              <a:gd name="connsiteY43" fmla="*/ 2849225 h 4926766"/>
              <a:gd name="connsiteX44" fmla="*/ 3578372 w 4759442"/>
              <a:gd name="connsiteY44" fmla="*/ 3183702 h 4926766"/>
              <a:gd name="connsiteX45" fmla="*/ 3475706 w 4759442"/>
              <a:gd name="connsiteY45" fmla="*/ 3183702 h 4926766"/>
              <a:gd name="connsiteX46" fmla="*/ 3244914 w 4759442"/>
              <a:gd name="connsiteY46" fmla="*/ 3414632 h 4926766"/>
              <a:gd name="connsiteX47" fmla="*/ 3014120 w 4759442"/>
              <a:gd name="connsiteY47" fmla="*/ 3620085 h 4926766"/>
              <a:gd name="connsiteX48" fmla="*/ 2885172 w 4759442"/>
              <a:gd name="connsiteY48" fmla="*/ 3671037 h 4926766"/>
              <a:gd name="connsiteX49" fmla="*/ 2834250 w 4759442"/>
              <a:gd name="connsiteY49" fmla="*/ 3773764 h 4926766"/>
              <a:gd name="connsiteX50" fmla="*/ 2808788 w 4759442"/>
              <a:gd name="connsiteY50" fmla="*/ 4081943 h 4926766"/>
              <a:gd name="connsiteX51" fmla="*/ 2757045 w 4759442"/>
              <a:gd name="connsiteY51" fmla="*/ 4339171 h 4926766"/>
              <a:gd name="connsiteX52" fmla="*/ 2706122 w 4759442"/>
              <a:gd name="connsiteY52" fmla="*/ 4595577 h 4926766"/>
              <a:gd name="connsiteX53" fmla="*/ 2757045 w 4759442"/>
              <a:gd name="connsiteY53" fmla="*/ 4801030 h 4926766"/>
              <a:gd name="connsiteX54" fmla="*/ 2782506 w 4759442"/>
              <a:gd name="connsiteY54" fmla="*/ 4903756 h 4926766"/>
              <a:gd name="connsiteX55" fmla="*/ 2577174 w 4759442"/>
              <a:gd name="connsiteY55" fmla="*/ 4903756 h 4926766"/>
              <a:gd name="connsiteX56" fmla="*/ 2577174 w 4759442"/>
              <a:gd name="connsiteY56" fmla="*/ 4852804 h 4926766"/>
              <a:gd name="connsiteX57" fmla="*/ 2551713 w 4759442"/>
              <a:gd name="connsiteY57" fmla="*/ 4801030 h 4926766"/>
              <a:gd name="connsiteX58" fmla="*/ 2603456 w 4759442"/>
              <a:gd name="connsiteY58" fmla="*/ 4544624 h 4926766"/>
              <a:gd name="connsiteX59" fmla="*/ 2551713 w 4759442"/>
              <a:gd name="connsiteY59" fmla="*/ 4339171 h 4926766"/>
              <a:gd name="connsiteX60" fmla="*/ 2500790 w 4759442"/>
              <a:gd name="connsiteY60" fmla="*/ 4108241 h 4926766"/>
              <a:gd name="connsiteX61" fmla="*/ 2449047 w 4759442"/>
              <a:gd name="connsiteY61" fmla="*/ 3851014 h 4926766"/>
              <a:gd name="connsiteX62" fmla="*/ 2371842 w 4759442"/>
              <a:gd name="connsiteY62" fmla="*/ 3620085 h 4926766"/>
              <a:gd name="connsiteX63" fmla="*/ 2243715 w 4759442"/>
              <a:gd name="connsiteY63" fmla="*/ 3620085 h 4926766"/>
              <a:gd name="connsiteX64" fmla="*/ 1987461 w 4759442"/>
              <a:gd name="connsiteY64" fmla="*/ 3645561 h 4926766"/>
              <a:gd name="connsiteX65" fmla="*/ 1576797 w 4759442"/>
              <a:gd name="connsiteY65" fmla="*/ 3671037 h 4926766"/>
              <a:gd name="connsiteX66" fmla="*/ 1217055 w 4759442"/>
              <a:gd name="connsiteY66" fmla="*/ 3594609 h 4926766"/>
              <a:gd name="connsiteX67" fmla="*/ 909057 w 4759442"/>
              <a:gd name="connsiteY67" fmla="*/ 3440108 h 4926766"/>
              <a:gd name="connsiteX68" fmla="*/ 858135 w 4759442"/>
              <a:gd name="connsiteY68" fmla="*/ 3568311 h 4926766"/>
              <a:gd name="connsiteX69" fmla="*/ 678264 w 4759442"/>
              <a:gd name="connsiteY69" fmla="*/ 3851014 h 4926766"/>
              <a:gd name="connsiteX70" fmla="*/ 523855 w 4759442"/>
              <a:gd name="connsiteY70" fmla="*/ 4364647 h 4926766"/>
              <a:gd name="connsiteX71" fmla="*/ 523855 w 4759442"/>
              <a:gd name="connsiteY71" fmla="*/ 4672827 h 4926766"/>
              <a:gd name="connsiteX72" fmla="*/ 523855 w 4759442"/>
              <a:gd name="connsiteY72" fmla="*/ 4827328 h 4926766"/>
              <a:gd name="connsiteX73" fmla="*/ 318523 w 4759442"/>
              <a:gd name="connsiteY73" fmla="*/ 4801030 h 4926766"/>
              <a:gd name="connsiteX74" fmla="*/ 344805 w 4759442"/>
              <a:gd name="connsiteY74" fmla="*/ 4750077 h 4926766"/>
              <a:gd name="connsiteX75" fmla="*/ 344805 w 4759442"/>
              <a:gd name="connsiteY75" fmla="*/ 4698303 h 4926766"/>
              <a:gd name="connsiteX76" fmla="*/ 344805 w 4759442"/>
              <a:gd name="connsiteY76" fmla="*/ 4519148 h 4926766"/>
              <a:gd name="connsiteX77" fmla="*/ 293062 w 4759442"/>
              <a:gd name="connsiteY77" fmla="*/ 4313695 h 4926766"/>
              <a:gd name="connsiteX78" fmla="*/ 215857 w 4759442"/>
              <a:gd name="connsiteY78" fmla="*/ 4390123 h 4926766"/>
              <a:gd name="connsiteX79" fmla="*/ 215857 w 4759442"/>
              <a:gd name="connsiteY79" fmla="*/ 4672827 h 4926766"/>
              <a:gd name="connsiteX80" fmla="*/ 293062 w 4759442"/>
              <a:gd name="connsiteY80" fmla="*/ 4852804 h 4926766"/>
              <a:gd name="connsiteX81" fmla="*/ 113191 w 4759442"/>
              <a:gd name="connsiteY81" fmla="*/ 4852804 h 4926766"/>
              <a:gd name="connsiteX82" fmla="*/ 10525 w 4759442"/>
              <a:gd name="connsiteY82" fmla="*/ 4775553 h 4926766"/>
              <a:gd name="connsiteX83" fmla="*/ 10525 w 4759442"/>
              <a:gd name="connsiteY83" fmla="*/ 4724601 h 4926766"/>
              <a:gd name="connsiteX84" fmla="*/ 36807 w 4759442"/>
              <a:gd name="connsiteY84" fmla="*/ 4595577 h 4926766"/>
              <a:gd name="connsiteX85" fmla="*/ 36807 w 4759442"/>
              <a:gd name="connsiteY85" fmla="*/ 4339171 h 4926766"/>
              <a:gd name="connsiteX86" fmla="*/ 36807 w 4759442"/>
              <a:gd name="connsiteY86" fmla="*/ 3876490 h 4926766"/>
              <a:gd name="connsiteX87" fmla="*/ 215857 w 4759442"/>
              <a:gd name="connsiteY87" fmla="*/ 3645561 h 4926766"/>
              <a:gd name="connsiteX88" fmla="*/ 293062 w 4759442"/>
              <a:gd name="connsiteY88" fmla="*/ 3362857 h 4926766"/>
              <a:gd name="connsiteX89" fmla="*/ 242139 w 4759442"/>
              <a:gd name="connsiteY89" fmla="*/ 3157404 h 4926766"/>
              <a:gd name="connsiteX90" fmla="*/ 164935 w 4759442"/>
              <a:gd name="connsiteY90" fmla="*/ 2926475 h 4926766"/>
              <a:gd name="connsiteX91" fmla="*/ 113191 w 4759442"/>
              <a:gd name="connsiteY91" fmla="*/ 2721022 h 4926766"/>
              <a:gd name="connsiteX92" fmla="*/ 36807 w 4759442"/>
              <a:gd name="connsiteY92" fmla="*/ 2618295 h 4926766"/>
              <a:gd name="connsiteX93" fmla="*/ 10525 w 4759442"/>
              <a:gd name="connsiteY93" fmla="*/ 2541045 h 4926766"/>
              <a:gd name="connsiteX94" fmla="*/ 87730 w 4759442"/>
              <a:gd name="connsiteY94" fmla="*/ 2412842 h 4926766"/>
              <a:gd name="connsiteX95" fmla="*/ 370266 w 4759442"/>
              <a:gd name="connsiteY95" fmla="*/ 2207389 h 4926766"/>
              <a:gd name="connsiteX96" fmla="*/ 831853 w 4759442"/>
              <a:gd name="connsiteY96" fmla="*/ 2130138 h 4926766"/>
              <a:gd name="connsiteX97" fmla="*/ 1294260 w 4759442"/>
              <a:gd name="connsiteY97" fmla="*/ 2181912 h 4926766"/>
              <a:gd name="connsiteX98" fmla="*/ 1704924 w 4759442"/>
              <a:gd name="connsiteY98" fmla="*/ 2232865 h 4926766"/>
              <a:gd name="connsiteX99" fmla="*/ 1987461 w 4759442"/>
              <a:gd name="connsiteY99" fmla="*/ 2232865 h 4926766"/>
              <a:gd name="connsiteX100" fmla="*/ 2141049 w 4759442"/>
              <a:gd name="connsiteY100" fmla="*/ 2259163 h 4926766"/>
              <a:gd name="connsiteX101" fmla="*/ 2551713 w 4759442"/>
              <a:gd name="connsiteY101" fmla="*/ 2181912 h 4926766"/>
              <a:gd name="connsiteX102" fmla="*/ 2911454 w 4759442"/>
              <a:gd name="connsiteY102" fmla="*/ 2181912 h 4926766"/>
              <a:gd name="connsiteX103" fmla="*/ 3193170 w 4759442"/>
              <a:gd name="connsiteY103" fmla="*/ 2027412 h 4926766"/>
              <a:gd name="connsiteX104" fmla="*/ 3244914 w 4759442"/>
              <a:gd name="connsiteY104" fmla="*/ 1924685 h 4926766"/>
              <a:gd name="connsiteX105" fmla="*/ 3244914 w 4759442"/>
              <a:gd name="connsiteY105" fmla="*/ 1899209 h 4926766"/>
              <a:gd name="connsiteX106" fmla="*/ 3219452 w 4759442"/>
              <a:gd name="connsiteY106" fmla="*/ 1848256 h 4926766"/>
              <a:gd name="connsiteX107" fmla="*/ 3116786 w 4759442"/>
              <a:gd name="connsiteY107" fmla="*/ 1821958 h 4926766"/>
              <a:gd name="connsiteX108" fmla="*/ 3039582 w 4759442"/>
              <a:gd name="connsiteY108" fmla="*/ 1693756 h 4926766"/>
              <a:gd name="connsiteX109" fmla="*/ 2987838 w 4759442"/>
              <a:gd name="connsiteY109" fmla="*/ 1642803 h 4926766"/>
              <a:gd name="connsiteX110" fmla="*/ 2962377 w 4759442"/>
              <a:gd name="connsiteY110" fmla="*/ 1591029 h 4926766"/>
              <a:gd name="connsiteX111" fmla="*/ 2936916 w 4759442"/>
              <a:gd name="connsiteY111" fmla="*/ 1565553 h 4926766"/>
              <a:gd name="connsiteX112" fmla="*/ 2936916 w 4759442"/>
              <a:gd name="connsiteY112" fmla="*/ 1513779 h 4926766"/>
              <a:gd name="connsiteX113" fmla="*/ 3014120 w 4759442"/>
              <a:gd name="connsiteY113" fmla="*/ 1565553 h 4926766"/>
              <a:gd name="connsiteX114" fmla="*/ 3090504 w 4759442"/>
              <a:gd name="connsiteY114" fmla="*/ 1591029 h 4926766"/>
              <a:gd name="connsiteX115" fmla="*/ 3244914 w 4759442"/>
              <a:gd name="connsiteY115" fmla="*/ 1616505 h 4926766"/>
              <a:gd name="connsiteX116" fmla="*/ 3295836 w 4759442"/>
              <a:gd name="connsiteY116" fmla="*/ 1642803 h 4926766"/>
              <a:gd name="connsiteX117" fmla="*/ 3322118 w 4759442"/>
              <a:gd name="connsiteY117" fmla="*/ 1642803 h 4926766"/>
              <a:gd name="connsiteX118" fmla="*/ 3219452 w 4759442"/>
              <a:gd name="connsiteY118" fmla="*/ 1591029 h 4926766"/>
              <a:gd name="connsiteX119" fmla="*/ 3014120 w 4759442"/>
              <a:gd name="connsiteY119" fmla="*/ 1488302 h 4926766"/>
              <a:gd name="connsiteX120" fmla="*/ 2782506 w 4759442"/>
              <a:gd name="connsiteY120" fmla="*/ 1385576 h 4926766"/>
              <a:gd name="connsiteX121" fmla="*/ 2526252 w 4759442"/>
              <a:gd name="connsiteY121" fmla="*/ 1231897 h 4926766"/>
              <a:gd name="connsiteX122" fmla="*/ 2320920 w 4759442"/>
              <a:gd name="connsiteY122" fmla="*/ 1051920 h 4926766"/>
              <a:gd name="connsiteX123" fmla="*/ 2218254 w 4759442"/>
              <a:gd name="connsiteY123" fmla="*/ 846467 h 4926766"/>
              <a:gd name="connsiteX124" fmla="*/ 2141049 w 4759442"/>
              <a:gd name="connsiteY124" fmla="*/ 718264 h 4926766"/>
              <a:gd name="connsiteX125" fmla="*/ 2115588 w 4759442"/>
              <a:gd name="connsiteY125" fmla="*/ 615538 h 4926766"/>
              <a:gd name="connsiteX126" fmla="*/ 2063844 w 4759442"/>
              <a:gd name="connsiteY126" fmla="*/ 538287 h 4926766"/>
              <a:gd name="connsiteX127" fmla="*/ 1987461 w 4759442"/>
              <a:gd name="connsiteY127" fmla="*/ 487335 h 4926766"/>
              <a:gd name="connsiteX128" fmla="*/ 1987461 w 4759442"/>
              <a:gd name="connsiteY128" fmla="*/ 461859 h 4926766"/>
              <a:gd name="connsiteX129" fmla="*/ 2038383 w 4759442"/>
              <a:gd name="connsiteY129" fmla="*/ 461859 h 4926766"/>
              <a:gd name="connsiteX130" fmla="*/ 2038383 w 4759442"/>
              <a:gd name="connsiteY130" fmla="*/ 333656 h 4926766"/>
              <a:gd name="connsiteX131" fmla="*/ 2063844 w 4759442"/>
              <a:gd name="connsiteY131" fmla="*/ 281882 h 4926766"/>
              <a:gd name="connsiteX132" fmla="*/ 2090127 w 4759442"/>
              <a:gd name="connsiteY132" fmla="*/ 359132 h 4926766"/>
              <a:gd name="connsiteX133" fmla="*/ 2115588 w 4759442"/>
              <a:gd name="connsiteY133" fmla="*/ 461859 h 4926766"/>
              <a:gd name="connsiteX134" fmla="*/ 2166510 w 4759442"/>
              <a:gd name="connsiteY134" fmla="*/ 538287 h 4926766"/>
              <a:gd name="connsiteX135" fmla="*/ 2192793 w 4759442"/>
              <a:gd name="connsiteY135" fmla="*/ 487335 h 4926766"/>
              <a:gd name="connsiteX136" fmla="*/ 2269176 w 4759442"/>
              <a:gd name="connsiteY136" fmla="*/ 359132 h 4926766"/>
              <a:gd name="connsiteX137" fmla="*/ 2371842 w 4759442"/>
              <a:gd name="connsiteY137" fmla="*/ 230929 h 4926766"/>
              <a:gd name="connsiteX138" fmla="*/ 2398125 w 4759442"/>
              <a:gd name="connsiteY138" fmla="*/ 128203 h 4926766"/>
              <a:gd name="connsiteX139" fmla="*/ 2423586 w 4759442"/>
              <a:gd name="connsiteY139" fmla="*/ 153679 h 4926766"/>
              <a:gd name="connsiteX140" fmla="*/ 2423586 w 4759442"/>
              <a:gd name="connsiteY140" fmla="*/ 128203 h 4926766"/>
              <a:gd name="connsiteX141" fmla="*/ 2449047 w 4759442"/>
              <a:gd name="connsiteY141" fmla="*/ 128203 h 4926766"/>
              <a:gd name="connsiteX142" fmla="*/ 2423586 w 4759442"/>
              <a:gd name="connsiteY142" fmla="*/ 179155 h 4926766"/>
              <a:gd name="connsiteX143" fmla="*/ 2423586 w 4759442"/>
              <a:gd name="connsiteY143" fmla="*/ 256405 h 4926766"/>
              <a:gd name="connsiteX144" fmla="*/ 2371842 w 4759442"/>
              <a:gd name="connsiteY144" fmla="*/ 538287 h 4926766"/>
              <a:gd name="connsiteX145" fmla="*/ 2371842 w 4759442"/>
              <a:gd name="connsiteY145" fmla="*/ 794693 h 4926766"/>
              <a:gd name="connsiteX146" fmla="*/ 2423586 w 4759442"/>
              <a:gd name="connsiteY146" fmla="*/ 923717 h 4926766"/>
              <a:gd name="connsiteX147" fmla="*/ 2423586 w 4759442"/>
              <a:gd name="connsiteY147" fmla="*/ 871943 h 4926766"/>
              <a:gd name="connsiteX148" fmla="*/ 2423586 w 4759442"/>
              <a:gd name="connsiteY148" fmla="*/ 820991 h 4926766"/>
              <a:gd name="connsiteX149" fmla="*/ 2449047 w 4759442"/>
              <a:gd name="connsiteY149" fmla="*/ 871943 h 4926766"/>
              <a:gd name="connsiteX150" fmla="*/ 2474508 w 4759442"/>
              <a:gd name="connsiteY150" fmla="*/ 1000146 h 4926766"/>
              <a:gd name="connsiteX151" fmla="*/ 2628918 w 4759442"/>
              <a:gd name="connsiteY151" fmla="*/ 1154647 h 4926766"/>
              <a:gd name="connsiteX152" fmla="*/ 2859711 w 4759442"/>
              <a:gd name="connsiteY152" fmla="*/ 1308326 h 4926766"/>
              <a:gd name="connsiteX153" fmla="*/ 2834250 w 4759442"/>
              <a:gd name="connsiteY153" fmla="*/ 1205599 h 4926766"/>
              <a:gd name="connsiteX154" fmla="*/ 2808788 w 4759442"/>
              <a:gd name="connsiteY154" fmla="*/ 1026444 h 4926766"/>
              <a:gd name="connsiteX155" fmla="*/ 2834250 w 4759442"/>
              <a:gd name="connsiteY155" fmla="*/ 974670 h 4926766"/>
              <a:gd name="connsiteX156" fmla="*/ 2834250 w 4759442"/>
              <a:gd name="connsiteY156" fmla="*/ 1051920 h 4926766"/>
              <a:gd name="connsiteX157" fmla="*/ 2911454 w 4759442"/>
              <a:gd name="connsiteY157" fmla="*/ 1257373 h 4926766"/>
              <a:gd name="connsiteX158" fmla="*/ 3142248 w 4759442"/>
              <a:gd name="connsiteY158" fmla="*/ 1411052 h 4926766"/>
              <a:gd name="connsiteX159" fmla="*/ 3347580 w 4759442"/>
              <a:gd name="connsiteY159" fmla="*/ 1488302 h 4926766"/>
              <a:gd name="connsiteX160" fmla="*/ 3424784 w 4759442"/>
              <a:gd name="connsiteY160" fmla="*/ 1513779 h 4926766"/>
              <a:gd name="connsiteX161" fmla="*/ 3424784 w 4759442"/>
              <a:gd name="connsiteY161" fmla="*/ 1437350 h 4926766"/>
              <a:gd name="connsiteX162" fmla="*/ 3347580 w 4759442"/>
              <a:gd name="connsiteY162" fmla="*/ 1308326 h 4926766"/>
              <a:gd name="connsiteX163" fmla="*/ 3295836 w 4759442"/>
              <a:gd name="connsiteY163" fmla="*/ 1102873 h 4926766"/>
              <a:gd name="connsiteX164" fmla="*/ 3295836 w 4759442"/>
              <a:gd name="connsiteY164" fmla="*/ 1026444 h 4926766"/>
              <a:gd name="connsiteX165" fmla="*/ 3322118 w 4759442"/>
              <a:gd name="connsiteY165" fmla="*/ 1102873 h 4926766"/>
              <a:gd name="connsiteX166" fmla="*/ 3373040 w 4759442"/>
              <a:gd name="connsiteY166" fmla="*/ 1205599 h 4926766"/>
              <a:gd name="connsiteX167" fmla="*/ 3501168 w 4759442"/>
              <a:gd name="connsiteY167" fmla="*/ 1411052 h 4926766"/>
              <a:gd name="connsiteX168" fmla="*/ 3501168 w 4759442"/>
              <a:gd name="connsiteY168" fmla="*/ 1591029 h 4926766"/>
              <a:gd name="connsiteX169" fmla="*/ 3578372 w 4759442"/>
              <a:gd name="connsiteY169" fmla="*/ 1591029 h 4926766"/>
              <a:gd name="connsiteX170" fmla="*/ 3655577 w 4759442"/>
              <a:gd name="connsiteY170" fmla="*/ 1591029 h 4926766"/>
              <a:gd name="connsiteX171" fmla="*/ 3732782 w 4759442"/>
              <a:gd name="connsiteY171" fmla="*/ 1565553 h 4926766"/>
              <a:gd name="connsiteX172" fmla="*/ 3835448 w 4759442"/>
              <a:gd name="connsiteY172" fmla="*/ 1462826 h 4926766"/>
              <a:gd name="connsiteX173" fmla="*/ 3989036 w 4759442"/>
              <a:gd name="connsiteY173" fmla="*/ 1308326 h 4926766"/>
              <a:gd name="connsiteX174" fmla="*/ 4091702 w 4759442"/>
              <a:gd name="connsiteY174" fmla="*/ 1000146 h 4926766"/>
              <a:gd name="connsiteX175" fmla="*/ 4143446 w 4759442"/>
              <a:gd name="connsiteY175" fmla="*/ 897419 h 4926766"/>
              <a:gd name="connsiteX176" fmla="*/ 4143446 w 4759442"/>
              <a:gd name="connsiteY176" fmla="*/ 974670 h 4926766"/>
              <a:gd name="connsiteX177" fmla="*/ 4143446 w 4759442"/>
              <a:gd name="connsiteY177" fmla="*/ 1129170 h 4926766"/>
              <a:gd name="connsiteX178" fmla="*/ 4117164 w 4759442"/>
              <a:gd name="connsiteY178" fmla="*/ 1231897 h 4926766"/>
              <a:gd name="connsiteX179" fmla="*/ 4348778 w 4759442"/>
              <a:gd name="connsiteY179" fmla="*/ 871943 h 4926766"/>
              <a:gd name="connsiteX180" fmla="*/ 4322496 w 4759442"/>
              <a:gd name="connsiteY180" fmla="*/ 589240 h 4926766"/>
              <a:gd name="connsiteX181" fmla="*/ 4246112 w 4759442"/>
              <a:gd name="connsiteY181" fmla="*/ 589240 h 4926766"/>
              <a:gd name="connsiteX182" fmla="*/ 4143446 w 4759442"/>
              <a:gd name="connsiteY182" fmla="*/ 563764 h 4926766"/>
              <a:gd name="connsiteX183" fmla="*/ 3989036 w 4759442"/>
              <a:gd name="connsiteY183" fmla="*/ 461859 h 4926766"/>
              <a:gd name="connsiteX184" fmla="*/ 3860909 w 4759442"/>
              <a:gd name="connsiteY184" fmla="*/ 359132 h 4926766"/>
              <a:gd name="connsiteX185" fmla="*/ 3813670 w 4759442"/>
              <a:gd name="connsiteY185" fmla="*/ 279622 h 4926766"/>
              <a:gd name="connsiteX186" fmla="*/ 3812867 w 4759442"/>
              <a:gd name="connsiteY186" fmla="*/ 275480 h 4926766"/>
              <a:gd name="connsiteX187" fmla="*/ 3816673 w 4759442"/>
              <a:gd name="connsiteY187" fmla="*/ 277901 h 4926766"/>
              <a:gd name="connsiteX188" fmla="*/ 3835448 w 4759442"/>
              <a:gd name="connsiteY188" fmla="*/ 281882 h 4926766"/>
              <a:gd name="connsiteX189" fmla="*/ 4040780 w 4759442"/>
              <a:gd name="connsiteY189" fmla="*/ 436383 h 4926766"/>
              <a:gd name="connsiteX190" fmla="*/ 4271573 w 4759442"/>
              <a:gd name="connsiteY190" fmla="*/ 513633 h 4926766"/>
              <a:gd name="connsiteX191" fmla="*/ 4219830 w 4759442"/>
              <a:gd name="connsiteY191" fmla="*/ 436383 h 4926766"/>
              <a:gd name="connsiteX192" fmla="*/ 4168907 w 4759442"/>
              <a:gd name="connsiteY192" fmla="*/ 333656 h 4926766"/>
              <a:gd name="connsiteX193" fmla="*/ 4117164 w 4759442"/>
              <a:gd name="connsiteY193" fmla="*/ 230929 h 4926766"/>
              <a:gd name="connsiteX194" fmla="*/ 4014498 w 4759442"/>
              <a:gd name="connsiteY194" fmla="*/ 76429 h 4926766"/>
              <a:gd name="connsiteX195" fmla="*/ 4014498 w 4759442"/>
              <a:gd name="connsiteY195" fmla="*/ 25476 h 4926766"/>
              <a:gd name="connsiteX196" fmla="*/ 4091702 w 4759442"/>
              <a:gd name="connsiteY196" fmla="*/ 128203 h 4926766"/>
              <a:gd name="connsiteX197" fmla="*/ 4194368 w 4759442"/>
              <a:gd name="connsiteY197" fmla="*/ 256405 h 4926766"/>
              <a:gd name="connsiteX198" fmla="*/ 4168907 w 4759442"/>
              <a:gd name="connsiteY198" fmla="*/ 205453 h 4926766"/>
              <a:gd name="connsiteX199" fmla="*/ 4117164 w 4759442"/>
              <a:gd name="connsiteY199" fmla="*/ 76429 h 4926766"/>
              <a:gd name="connsiteX200" fmla="*/ 4091702 w 4759442"/>
              <a:gd name="connsiteY200" fmla="*/ 25476 h 4926766"/>
              <a:gd name="connsiteX201" fmla="*/ 4091702 w 4759442"/>
              <a:gd name="connsiteY201" fmla="*/ 0 h 49267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59442" h="4926766">
                <a:moveTo>
                  <a:pt x="3809166" y="256405"/>
                </a:moveTo>
                <a:lnTo>
                  <a:pt x="3812867" y="275480"/>
                </a:lnTo>
                <a:lnTo>
                  <a:pt x="3802903" y="269144"/>
                </a:lnTo>
                <a:cubicBezTo>
                  <a:pt x="3796435" y="262774"/>
                  <a:pt x="3796435" y="256405"/>
                  <a:pt x="3809166" y="256405"/>
                </a:cubicBezTo>
                <a:close/>
                <a:moveTo>
                  <a:pt x="4091702" y="0"/>
                </a:moveTo>
                <a:cubicBezTo>
                  <a:pt x="4117164" y="0"/>
                  <a:pt x="4117164" y="50952"/>
                  <a:pt x="4143446" y="76429"/>
                </a:cubicBezTo>
                <a:cubicBezTo>
                  <a:pt x="4143446" y="102726"/>
                  <a:pt x="4194368" y="153679"/>
                  <a:pt x="4219830" y="205453"/>
                </a:cubicBezTo>
                <a:cubicBezTo>
                  <a:pt x="4271573" y="256405"/>
                  <a:pt x="4297034" y="308180"/>
                  <a:pt x="4322496" y="359132"/>
                </a:cubicBezTo>
                <a:cubicBezTo>
                  <a:pt x="4348778" y="410906"/>
                  <a:pt x="4374239" y="461859"/>
                  <a:pt x="4399700" y="461859"/>
                </a:cubicBezTo>
                <a:cubicBezTo>
                  <a:pt x="4425162" y="461859"/>
                  <a:pt x="4451444" y="308180"/>
                  <a:pt x="4451444" y="281882"/>
                </a:cubicBezTo>
                <a:cubicBezTo>
                  <a:pt x="4502366" y="333656"/>
                  <a:pt x="4451444" y="436383"/>
                  <a:pt x="4451444" y="436383"/>
                </a:cubicBezTo>
                <a:cubicBezTo>
                  <a:pt x="4451444" y="436383"/>
                  <a:pt x="4451444" y="436383"/>
                  <a:pt x="4451444" y="513633"/>
                </a:cubicBezTo>
                <a:cubicBezTo>
                  <a:pt x="4451444" y="513633"/>
                  <a:pt x="4476905" y="615538"/>
                  <a:pt x="4476905" y="641014"/>
                </a:cubicBezTo>
                <a:cubicBezTo>
                  <a:pt x="4476905" y="666490"/>
                  <a:pt x="4476905" y="666490"/>
                  <a:pt x="4502366" y="666490"/>
                </a:cubicBezTo>
                <a:cubicBezTo>
                  <a:pt x="4527828" y="641014"/>
                  <a:pt x="4579571" y="487335"/>
                  <a:pt x="4579571" y="410906"/>
                </a:cubicBezTo>
                <a:cubicBezTo>
                  <a:pt x="4605032" y="333656"/>
                  <a:pt x="4605032" y="205453"/>
                  <a:pt x="4579571" y="128203"/>
                </a:cubicBezTo>
                <a:cubicBezTo>
                  <a:pt x="4579571" y="76429"/>
                  <a:pt x="4579571" y="50952"/>
                  <a:pt x="4579571" y="50952"/>
                </a:cubicBezTo>
                <a:cubicBezTo>
                  <a:pt x="4605032" y="50952"/>
                  <a:pt x="4605032" y="102726"/>
                  <a:pt x="4630493" y="153679"/>
                </a:cubicBezTo>
                <a:cubicBezTo>
                  <a:pt x="4656776" y="205453"/>
                  <a:pt x="4682237" y="281882"/>
                  <a:pt x="4656776" y="333656"/>
                </a:cubicBezTo>
                <a:cubicBezTo>
                  <a:pt x="4656776" y="384608"/>
                  <a:pt x="4682237" y="436383"/>
                  <a:pt x="4707698" y="436383"/>
                </a:cubicBezTo>
                <a:cubicBezTo>
                  <a:pt x="4707698" y="461859"/>
                  <a:pt x="4759442" y="436383"/>
                  <a:pt x="4759442" y="461859"/>
                </a:cubicBezTo>
                <a:cubicBezTo>
                  <a:pt x="4759442" y="461859"/>
                  <a:pt x="4733159" y="487335"/>
                  <a:pt x="4682237" y="487335"/>
                </a:cubicBezTo>
                <a:cubicBezTo>
                  <a:pt x="4656776" y="513633"/>
                  <a:pt x="4656776" y="538287"/>
                  <a:pt x="4630493" y="589240"/>
                </a:cubicBezTo>
                <a:cubicBezTo>
                  <a:pt x="4630493" y="641014"/>
                  <a:pt x="4579571" y="718264"/>
                  <a:pt x="4579571" y="743741"/>
                </a:cubicBezTo>
                <a:cubicBezTo>
                  <a:pt x="4554110" y="769217"/>
                  <a:pt x="4579571" y="871943"/>
                  <a:pt x="4554110" y="974670"/>
                </a:cubicBezTo>
                <a:cubicBezTo>
                  <a:pt x="4527828" y="1077396"/>
                  <a:pt x="4425162" y="1180123"/>
                  <a:pt x="4425162" y="1180123"/>
                </a:cubicBezTo>
                <a:cubicBezTo>
                  <a:pt x="4425162" y="1180123"/>
                  <a:pt x="4399700" y="1257373"/>
                  <a:pt x="4322496" y="1334624"/>
                </a:cubicBezTo>
                <a:cubicBezTo>
                  <a:pt x="4246112" y="1411052"/>
                  <a:pt x="4117164" y="1462826"/>
                  <a:pt x="4066241" y="1488302"/>
                </a:cubicBezTo>
                <a:cubicBezTo>
                  <a:pt x="3989036" y="1513779"/>
                  <a:pt x="3938114" y="1565553"/>
                  <a:pt x="3938114" y="1565553"/>
                </a:cubicBezTo>
                <a:cubicBezTo>
                  <a:pt x="3938114" y="1565553"/>
                  <a:pt x="3911832" y="1565553"/>
                  <a:pt x="3911832" y="1591029"/>
                </a:cubicBezTo>
                <a:cubicBezTo>
                  <a:pt x="3911832" y="1591029"/>
                  <a:pt x="3911832" y="1591029"/>
                  <a:pt x="3911832" y="1616505"/>
                </a:cubicBezTo>
                <a:cubicBezTo>
                  <a:pt x="3911832" y="1642803"/>
                  <a:pt x="3886370" y="1668279"/>
                  <a:pt x="3886370" y="1693756"/>
                </a:cubicBezTo>
                <a:cubicBezTo>
                  <a:pt x="3860909" y="1719232"/>
                  <a:pt x="3860909" y="1745530"/>
                  <a:pt x="3886370" y="1771006"/>
                </a:cubicBezTo>
                <a:cubicBezTo>
                  <a:pt x="3911832" y="1796482"/>
                  <a:pt x="3911832" y="1848256"/>
                  <a:pt x="3938114" y="1848256"/>
                </a:cubicBezTo>
                <a:cubicBezTo>
                  <a:pt x="3938114" y="1873733"/>
                  <a:pt x="3938114" y="1873733"/>
                  <a:pt x="3911832" y="1899209"/>
                </a:cubicBezTo>
                <a:lnTo>
                  <a:pt x="3911832" y="1924685"/>
                </a:lnTo>
                <a:cubicBezTo>
                  <a:pt x="3911832" y="1950983"/>
                  <a:pt x="3911832" y="1976459"/>
                  <a:pt x="3911832" y="2001935"/>
                </a:cubicBezTo>
                <a:cubicBezTo>
                  <a:pt x="3886370" y="2027412"/>
                  <a:pt x="3911832" y="2079186"/>
                  <a:pt x="3911832" y="2104662"/>
                </a:cubicBezTo>
                <a:cubicBezTo>
                  <a:pt x="3938114" y="2130138"/>
                  <a:pt x="3963575" y="2130138"/>
                  <a:pt x="3963575" y="2181912"/>
                </a:cubicBezTo>
                <a:cubicBezTo>
                  <a:pt x="3963575" y="2207389"/>
                  <a:pt x="3989036" y="2259163"/>
                  <a:pt x="3963575" y="2284639"/>
                </a:cubicBezTo>
                <a:cubicBezTo>
                  <a:pt x="3963575" y="2310115"/>
                  <a:pt x="3911832" y="2310115"/>
                  <a:pt x="3911832" y="2310115"/>
                </a:cubicBezTo>
                <a:cubicBezTo>
                  <a:pt x="3911832" y="2335591"/>
                  <a:pt x="3886370" y="2361889"/>
                  <a:pt x="3886370" y="2361889"/>
                </a:cubicBezTo>
                <a:cubicBezTo>
                  <a:pt x="3886370" y="2361889"/>
                  <a:pt x="3860909" y="2490092"/>
                  <a:pt x="3860909" y="2541045"/>
                </a:cubicBezTo>
                <a:cubicBezTo>
                  <a:pt x="3835448" y="2592819"/>
                  <a:pt x="3809166" y="2772796"/>
                  <a:pt x="3783704" y="2849225"/>
                </a:cubicBezTo>
                <a:cubicBezTo>
                  <a:pt x="3758243" y="2926475"/>
                  <a:pt x="3603834" y="3157404"/>
                  <a:pt x="3578372" y="3183702"/>
                </a:cubicBezTo>
                <a:cubicBezTo>
                  <a:pt x="3552911" y="3209178"/>
                  <a:pt x="3475706" y="3183702"/>
                  <a:pt x="3475706" y="3183702"/>
                </a:cubicBezTo>
                <a:cubicBezTo>
                  <a:pt x="3450246" y="3183702"/>
                  <a:pt x="3295836" y="3389155"/>
                  <a:pt x="3244914" y="3414632"/>
                </a:cubicBezTo>
                <a:cubicBezTo>
                  <a:pt x="3193170" y="3465584"/>
                  <a:pt x="3090504" y="3517358"/>
                  <a:pt x="3014120" y="3620085"/>
                </a:cubicBezTo>
                <a:cubicBezTo>
                  <a:pt x="2936916" y="3697335"/>
                  <a:pt x="2885172" y="3671037"/>
                  <a:pt x="2885172" y="3671037"/>
                </a:cubicBezTo>
                <a:cubicBezTo>
                  <a:pt x="2885172" y="3671037"/>
                  <a:pt x="2859711" y="3722811"/>
                  <a:pt x="2834250" y="3773764"/>
                </a:cubicBezTo>
                <a:cubicBezTo>
                  <a:pt x="2808788" y="3825538"/>
                  <a:pt x="2808788" y="4030991"/>
                  <a:pt x="2808788" y="4081943"/>
                </a:cubicBezTo>
                <a:cubicBezTo>
                  <a:pt x="2782506" y="4133718"/>
                  <a:pt x="2782506" y="4287397"/>
                  <a:pt x="2757045" y="4339171"/>
                </a:cubicBezTo>
                <a:cubicBezTo>
                  <a:pt x="2731584" y="4390123"/>
                  <a:pt x="2706122" y="4595577"/>
                  <a:pt x="2706122" y="4595577"/>
                </a:cubicBezTo>
                <a:cubicBezTo>
                  <a:pt x="2706122" y="4595577"/>
                  <a:pt x="2757045" y="4775553"/>
                  <a:pt x="2757045" y="4801030"/>
                </a:cubicBezTo>
                <a:cubicBezTo>
                  <a:pt x="2757045" y="4852804"/>
                  <a:pt x="2782506" y="4852804"/>
                  <a:pt x="2782506" y="4903756"/>
                </a:cubicBezTo>
                <a:cubicBezTo>
                  <a:pt x="2782506" y="4955530"/>
                  <a:pt x="2577174" y="4903756"/>
                  <a:pt x="2577174" y="4903756"/>
                </a:cubicBezTo>
                <a:cubicBezTo>
                  <a:pt x="2551713" y="4878280"/>
                  <a:pt x="2577174" y="4878280"/>
                  <a:pt x="2577174" y="4852804"/>
                </a:cubicBezTo>
                <a:cubicBezTo>
                  <a:pt x="2551713" y="4852804"/>
                  <a:pt x="2551713" y="4827328"/>
                  <a:pt x="2551713" y="4801030"/>
                </a:cubicBezTo>
                <a:cubicBezTo>
                  <a:pt x="2551713" y="4775553"/>
                  <a:pt x="2603456" y="4647351"/>
                  <a:pt x="2603456" y="4544624"/>
                </a:cubicBezTo>
                <a:cubicBezTo>
                  <a:pt x="2603456" y="4467374"/>
                  <a:pt x="2551713" y="4390123"/>
                  <a:pt x="2551713" y="4339171"/>
                </a:cubicBezTo>
                <a:cubicBezTo>
                  <a:pt x="2551713" y="4261921"/>
                  <a:pt x="2526252" y="4184670"/>
                  <a:pt x="2500790" y="4108241"/>
                </a:cubicBezTo>
                <a:cubicBezTo>
                  <a:pt x="2500790" y="4056467"/>
                  <a:pt x="2449047" y="3928265"/>
                  <a:pt x="2449047" y="3851014"/>
                </a:cubicBezTo>
                <a:cubicBezTo>
                  <a:pt x="2423586" y="3773764"/>
                  <a:pt x="2371842" y="3620085"/>
                  <a:pt x="2371842" y="3620085"/>
                </a:cubicBezTo>
                <a:cubicBezTo>
                  <a:pt x="2371842" y="3620085"/>
                  <a:pt x="2371842" y="3620085"/>
                  <a:pt x="2243715" y="3620085"/>
                </a:cubicBezTo>
                <a:cubicBezTo>
                  <a:pt x="2243715" y="3620085"/>
                  <a:pt x="2038383" y="3645561"/>
                  <a:pt x="1987461" y="3645561"/>
                </a:cubicBezTo>
                <a:cubicBezTo>
                  <a:pt x="1961179" y="3671037"/>
                  <a:pt x="1679463" y="3697335"/>
                  <a:pt x="1576797" y="3671037"/>
                </a:cubicBezTo>
                <a:cubicBezTo>
                  <a:pt x="1499592" y="3671037"/>
                  <a:pt x="1294260" y="3645561"/>
                  <a:pt x="1217055" y="3594609"/>
                </a:cubicBezTo>
                <a:cubicBezTo>
                  <a:pt x="1139850" y="3568311"/>
                  <a:pt x="909057" y="3440108"/>
                  <a:pt x="909057" y="3440108"/>
                </a:cubicBezTo>
                <a:cubicBezTo>
                  <a:pt x="909057" y="3440108"/>
                  <a:pt x="883596" y="3542834"/>
                  <a:pt x="858135" y="3568311"/>
                </a:cubicBezTo>
                <a:cubicBezTo>
                  <a:pt x="831853" y="3594609"/>
                  <a:pt x="729187" y="3773764"/>
                  <a:pt x="678264" y="3851014"/>
                </a:cubicBezTo>
                <a:cubicBezTo>
                  <a:pt x="626521" y="3902788"/>
                  <a:pt x="523855" y="4313695"/>
                  <a:pt x="523855" y="4364647"/>
                </a:cubicBezTo>
                <a:cubicBezTo>
                  <a:pt x="498394" y="4416421"/>
                  <a:pt x="498394" y="4621875"/>
                  <a:pt x="523855" y="4672827"/>
                </a:cubicBezTo>
                <a:cubicBezTo>
                  <a:pt x="549316" y="4724601"/>
                  <a:pt x="575598" y="4775553"/>
                  <a:pt x="523855" y="4827328"/>
                </a:cubicBezTo>
                <a:cubicBezTo>
                  <a:pt x="472932" y="4878280"/>
                  <a:pt x="318523" y="4827328"/>
                  <a:pt x="318523" y="4801030"/>
                </a:cubicBezTo>
                <a:cubicBezTo>
                  <a:pt x="318523" y="4775553"/>
                  <a:pt x="344805" y="4775553"/>
                  <a:pt x="344805" y="4750077"/>
                </a:cubicBezTo>
                <a:cubicBezTo>
                  <a:pt x="344805" y="4750077"/>
                  <a:pt x="344805" y="4724601"/>
                  <a:pt x="344805" y="4698303"/>
                </a:cubicBezTo>
                <a:cubicBezTo>
                  <a:pt x="344805" y="4647351"/>
                  <a:pt x="344805" y="4570100"/>
                  <a:pt x="344805" y="4519148"/>
                </a:cubicBezTo>
                <a:cubicBezTo>
                  <a:pt x="318523" y="4441898"/>
                  <a:pt x="293062" y="4313695"/>
                  <a:pt x="293062" y="4313695"/>
                </a:cubicBezTo>
                <a:cubicBezTo>
                  <a:pt x="293062" y="4313695"/>
                  <a:pt x="242139" y="4364647"/>
                  <a:pt x="215857" y="4390123"/>
                </a:cubicBezTo>
                <a:cubicBezTo>
                  <a:pt x="215857" y="4441898"/>
                  <a:pt x="190396" y="4595577"/>
                  <a:pt x="215857" y="4672827"/>
                </a:cubicBezTo>
                <a:cubicBezTo>
                  <a:pt x="215857" y="4724601"/>
                  <a:pt x="293062" y="4801030"/>
                  <a:pt x="293062" y="4852804"/>
                </a:cubicBezTo>
                <a:cubicBezTo>
                  <a:pt x="267600" y="4903756"/>
                  <a:pt x="164935" y="4852804"/>
                  <a:pt x="113191" y="4852804"/>
                </a:cubicBezTo>
                <a:cubicBezTo>
                  <a:pt x="36807" y="4852804"/>
                  <a:pt x="10525" y="4827328"/>
                  <a:pt x="10525" y="4775553"/>
                </a:cubicBezTo>
                <a:cubicBezTo>
                  <a:pt x="10525" y="4750077"/>
                  <a:pt x="36807" y="4750077"/>
                  <a:pt x="10525" y="4724601"/>
                </a:cubicBezTo>
                <a:cubicBezTo>
                  <a:pt x="10525" y="4724601"/>
                  <a:pt x="36807" y="4647351"/>
                  <a:pt x="36807" y="4595577"/>
                </a:cubicBezTo>
                <a:cubicBezTo>
                  <a:pt x="36807" y="4544624"/>
                  <a:pt x="36807" y="4390123"/>
                  <a:pt x="36807" y="4339171"/>
                </a:cubicBezTo>
                <a:cubicBezTo>
                  <a:pt x="36807" y="4261921"/>
                  <a:pt x="10525" y="3902788"/>
                  <a:pt x="36807" y="3876490"/>
                </a:cubicBezTo>
                <a:cubicBezTo>
                  <a:pt x="36807" y="3825538"/>
                  <a:pt x="164935" y="3697335"/>
                  <a:pt x="215857" y="3645561"/>
                </a:cubicBezTo>
                <a:cubicBezTo>
                  <a:pt x="267600" y="3594609"/>
                  <a:pt x="293062" y="3414632"/>
                  <a:pt x="293062" y="3362857"/>
                </a:cubicBezTo>
                <a:cubicBezTo>
                  <a:pt x="293062" y="3337381"/>
                  <a:pt x="267600" y="3209178"/>
                  <a:pt x="242139" y="3157404"/>
                </a:cubicBezTo>
                <a:cubicBezTo>
                  <a:pt x="215857" y="3080976"/>
                  <a:pt x="190396" y="3003725"/>
                  <a:pt x="164935" y="2926475"/>
                </a:cubicBezTo>
                <a:cubicBezTo>
                  <a:pt x="139473" y="2849225"/>
                  <a:pt x="139473" y="2772796"/>
                  <a:pt x="113191" y="2721022"/>
                </a:cubicBezTo>
                <a:cubicBezTo>
                  <a:pt x="62269" y="2643771"/>
                  <a:pt x="62269" y="2618295"/>
                  <a:pt x="36807" y="2618295"/>
                </a:cubicBezTo>
                <a:cubicBezTo>
                  <a:pt x="10525" y="2592819"/>
                  <a:pt x="-14936" y="2592819"/>
                  <a:pt x="10525" y="2541045"/>
                </a:cubicBezTo>
                <a:cubicBezTo>
                  <a:pt x="10525" y="2515569"/>
                  <a:pt x="36807" y="2490092"/>
                  <a:pt x="87730" y="2412842"/>
                </a:cubicBezTo>
                <a:cubicBezTo>
                  <a:pt x="113191" y="2335591"/>
                  <a:pt x="242139" y="2284639"/>
                  <a:pt x="370266" y="2207389"/>
                </a:cubicBezTo>
                <a:cubicBezTo>
                  <a:pt x="498394" y="2130138"/>
                  <a:pt x="703725" y="2130138"/>
                  <a:pt x="831853" y="2130138"/>
                </a:cubicBezTo>
                <a:cubicBezTo>
                  <a:pt x="960801" y="2104662"/>
                  <a:pt x="1191594" y="2156436"/>
                  <a:pt x="1294260" y="2181912"/>
                </a:cubicBezTo>
                <a:cubicBezTo>
                  <a:pt x="1396926" y="2207389"/>
                  <a:pt x="1602258" y="2207389"/>
                  <a:pt x="1704924" y="2232865"/>
                </a:cubicBezTo>
                <a:cubicBezTo>
                  <a:pt x="1807590" y="2259163"/>
                  <a:pt x="1935717" y="2259163"/>
                  <a:pt x="1987461" y="2232865"/>
                </a:cubicBezTo>
                <a:cubicBezTo>
                  <a:pt x="2063844" y="2232865"/>
                  <a:pt x="2063844" y="2259163"/>
                  <a:pt x="2141049" y="2259163"/>
                </a:cubicBezTo>
                <a:cubicBezTo>
                  <a:pt x="2243715" y="2259163"/>
                  <a:pt x="2423586" y="2207389"/>
                  <a:pt x="2551713" y="2181912"/>
                </a:cubicBezTo>
                <a:cubicBezTo>
                  <a:pt x="2654379" y="2156436"/>
                  <a:pt x="2808788" y="2207389"/>
                  <a:pt x="2911454" y="2181912"/>
                </a:cubicBezTo>
                <a:cubicBezTo>
                  <a:pt x="3014120" y="2181912"/>
                  <a:pt x="3116786" y="2079186"/>
                  <a:pt x="3193170" y="2027412"/>
                </a:cubicBezTo>
                <a:cubicBezTo>
                  <a:pt x="3270375" y="1976459"/>
                  <a:pt x="3270375" y="1950983"/>
                  <a:pt x="3244914" y="1924685"/>
                </a:cubicBezTo>
                <a:cubicBezTo>
                  <a:pt x="3244914" y="1899209"/>
                  <a:pt x="3244914" y="1899209"/>
                  <a:pt x="3244914" y="1899209"/>
                </a:cubicBezTo>
                <a:cubicBezTo>
                  <a:pt x="3244914" y="1873733"/>
                  <a:pt x="3244914" y="1873733"/>
                  <a:pt x="3219452" y="1848256"/>
                </a:cubicBezTo>
                <a:cubicBezTo>
                  <a:pt x="3193170" y="1821958"/>
                  <a:pt x="3167709" y="1848256"/>
                  <a:pt x="3116786" y="1821958"/>
                </a:cubicBezTo>
                <a:cubicBezTo>
                  <a:pt x="3090504" y="1796482"/>
                  <a:pt x="3065043" y="1745530"/>
                  <a:pt x="3039582" y="1693756"/>
                </a:cubicBezTo>
                <a:cubicBezTo>
                  <a:pt x="3014120" y="1668279"/>
                  <a:pt x="3014120" y="1668279"/>
                  <a:pt x="2987838" y="1642803"/>
                </a:cubicBezTo>
                <a:cubicBezTo>
                  <a:pt x="2962377" y="1616505"/>
                  <a:pt x="2962377" y="1616505"/>
                  <a:pt x="2962377" y="1591029"/>
                </a:cubicBezTo>
                <a:cubicBezTo>
                  <a:pt x="2962377" y="1565553"/>
                  <a:pt x="2936916" y="1591029"/>
                  <a:pt x="2936916" y="1565553"/>
                </a:cubicBezTo>
                <a:cubicBezTo>
                  <a:pt x="2936916" y="1540077"/>
                  <a:pt x="2911454" y="1540077"/>
                  <a:pt x="2936916" y="1513779"/>
                </a:cubicBezTo>
                <a:cubicBezTo>
                  <a:pt x="2936916" y="1513779"/>
                  <a:pt x="2987838" y="1540077"/>
                  <a:pt x="3014120" y="1565553"/>
                </a:cubicBezTo>
                <a:cubicBezTo>
                  <a:pt x="3039582" y="1565553"/>
                  <a:pt x="3039582" y="1565553"/>
                  <a:pt x="3090504" y="1591029"/>
                </a:cubicBezTo>
                <a:cubicBezTo>
                  <a:pt x="3142248" y="1591029"/>
                  <a:pt x="3219452" y="1616505"/>
                  <a:pt x="3244914" y="1616505"/>
                </a:cubicBezTo>
                <a:cubicBezTo>
                  <a:pt x="3270375" y="1642803"/>
                  <a:pt x="3270375" y="1642803"/>
                  <a:pt x="3295836" y="1642803"/>
                </a:cubicBezTo>
                <a:cubicBezTo>
                  <a:pt x="3322118" y="1642803"/>
                  <a:pt x="3322118" y="1642803"/>
                  <a:pt x="3322118" y="1642803"/>
                </a:cubicBezTo>
                <a:cubicBezTo>
                  <a:pt x="3322118" y="1616505"/>
                  <a:pt x="3270375" y="1616505"/>
                  <a:pt x="3219452" y="1591029"/>
                </a:cubicBezTo>
                <a:cubicBezTo>
                  <a:pt x="3167709" y="1565553"/>
                  <a:pt x="3039582" y="1513779"/>
                  <a:pt x="3014120" y="1488302"/>
                </a:cubicBezTo>
                <a:cubicBezTo>
                  <a:pt x="2962377" y="1488302"/>
                  <a:pt x="2834250" y="1411052"/>
                  <a:pt x="2782506" y="1385576"/>
                </a:cubicBezTo>
                <a:cubicBezTo>
                  <a:pt x="2757045" y="1360100"/>
                  <a:pt x="2577174" y="1257373"/>
                  <a:pt x="2526252" y="1231897"/>
                </a:cubicBezTo>
                <a:cubicBezTo>
                  <a:pt x="2474508" y="1205599"/>
                  <a:pt x="2398125" y="1102873"/>
                  <a:pt x="2320920" y="1051920"/>
                </a:cubicBezTo>
                <a:cubicBezTo>
                  <a:pt x="2269176" y="1000146"/>
                  <a:pt x="2243715" y="897419"/>
                  <a:pt x="2218254" y="846467"/>
                </a:cubicBezTo>
                <a:cubicBezTo>
                  <a:pt x="2192793" y="820991"/>
                  <a:pt x="2141049" y="718264"/>
                  <a:pt x="2141049" y="718264"/>
                </a:cubicBezTo>
                <a:cubicBezTo>
                  <a:pt x="2115588" y="666490"/>
                  <a:pt x="2141049" y="641014"/>
                  <a:pt x="2115588" y="615538"/>
                </a:cubicBezTo>
                <a:cubicBezTo>
                  <a:pt x="2115588" y="563764"/>
                  <a:pt x="2090127" y="563764"/>
                  <a:pt x="2063844" y="538287"/>
                </a:cubicBezTo>
                <a:cubicBezTo>
                  <a:pt x="2038383" y="487335"/>
                  <a:pt x="2012922" y="487335"/>
                  <a:pt x="1987461" y="487335"/>
                </a:cubicBezTo>
                <a:cubicBezTo>
                  <a:pt x="1961179" y="487335"/>
                  <a:pt x="1987461" y="487335"/>
                  <a:pt x="1987461" y="461859"/>
                </a:cubicBezTo>
                <a:cubicBezTo>
                  <a:pt x="1987461" y="461859"/>
                  <a:pt x="2012922" y="461859"/>
                  <a:pt x="2038383" y="461859"/>
                </a:cubicBezTo>
                <a:cubicBezTo>
                  <a:pt x="2063844" y="436383"/>
                  <a:pt x="2038383" y="359132"/>
                  <a:pt x="2038383" y="333656"/>
                </a:cubicBezTo>
                <a:cubicBezTo>
                  <a:pt x="2038383" y="281882"/>
                  <a:pt x="2063844" y="281882"/>
                  <a:pt x="2063844" y="281882"/>
                </a:cubicBezTo>
                <a:cubicBezTo>
                  <a:pt x="2090127" y="281882"/>
                  <a:pt x="2090127" y="333656"/>
                  <a:pt x="2090127" y="359132"/>
                </a:cubicBezTo>
                <a:cubicBezTo>
                  <a:pt x="2090127" y="384608"/>
                  <a:pt x="2115588" y="436383"/>
                  <a:pt x="2115588" y="461859"/>
                </a:cubicBezTo>
                <a:cubicBezTo>
                  <a:pt x="2141049" y="487335"/>
                  <a:pt x="2141049" y="513633"/>
                  <a:pt x="2166510" y="538287"/>
                </a:cubicBezTo>
                <a:cubicBezTo>
                  <a:pt x="2192793" y="538287"/>
                  <a:pt x="2192793" y="513633"/>
                  <a:pt x="2192793" y="487335"/>
                </a:cubicBezTo>
                <a:cubicBezTo>
                  <a:pt x="2218254" y="436383"/>
                  <a:pt x="2243715" y="384608"/>
                  <a:pt x="2269176" y="359132"/>
                </a:cubicBezTo>
                <a:cubicBezTo>
                  <a:pt x="2295459" y="333656"/>
                  <a:pt x="2346381" y="230929"/>
                  <a:pt x="2371842" y="230929"/>
                </a:cubicBezTo>
                <a:cubicBezTo>
                  <a:pt x="2371842" y="205453"/>
                  <a:pt x="2398125" y="128203"/>
                  <a:pt x="2398125" y="128203"/>
                </a:cubicBezTo>
                <a:cubicBezTo>
                  <a:pt x="2423586" y="128203"/>
                  <a:pt x="2423586" y="153679"/>
                  <a:pt x="2423586" y="153679"/>
                </a:cubicBezTo>
                <a:cubicBezTo>
                  <a:pt x="2423586" y="153679"/>
                  <a:pt x="2423586" y="153679"/>
                  <a:pt x="2423586" y="128203"/>
                </a:cubicBezTo>
                <a:cubicBezTo>
                  <a:pt x="2423586" y="102726"/>
                  <a:pt x="2423586" y="128203"/>
                  <a:pt x="2449047" y="128203"/>
                </a:cubicBezTo>
                <a:cubicBezTo>
                  <a:pt x="2449047" y="128203"/>
                  <a:pt x="2423586" y="153679"/>
                  <a:pt x="2423586" y="179155"/>
                </a:cubicBezTo>
                <a:cubicBezTo>
                  <a:pt x="2423586" y="179155"/>
                  <a:pt x="2423586" y="205453"/>
                  <a:pt x="2423586" y="256405"/>
                </a:cubicBezTo>
                <a:cubicBezTo>
                  <a:pt x="2423586" y="333656"/>
                  <a:pt x="2371842" y="461859"/>
                  <a:pt x="2371842" y="538287"/>
                </a:cubicBezTo>
                <a:cubicBezTo>
                  <a:pt x="2346381" y="615538"/>
                  <a:pt x="2371842" y="718264"/>
                  <a:pt x="2371842" y="794693"/>
                </a:cubicBezTo>
                <a:cubicBezTo>
                  <a:pt x="2371842" y="846467"/>
                  <a:pt x="2423586" y="923717"/>
                  <a:pt x="2423586" y="923717"/>
                </a:cubicBezTo>
                <a:cubicBezTo>
                  <a:pt x="2423586" y="923717"/>
                  <a:pt x="2423586" y="897419"/>
                  <a:pt x="2423586" y="871943"/>
                </a:cubicBezTo>
                <a:cubicBezTo>
                  <a:pt x="2423586" y="846467"/>
                  <a:pt x="2423586" y="820991"/>
                  <a:pt x="2423586" y="820991"/>
                </a:cubicBezTo>
                <a:cubicBezTo>
                  <a:pt x="2423586" y="820991"/>
                  <a:pt x="2449047" y="820991"/>
                  <a:pt x="2449047" y="871943"/>
                </a:cubicBezTo>
                <a:cubicBezTo>
                  <a:pt x="2449047" y="897419"/>
                  <a:pt x="2474508" y="974670"/>
                  <a:pt x="2474508" y="1000146"/>
                </a:cubicBezTo>
                <a:cubicBezTo>
                  <a:pt x="2474508" y="1051920"/>
                  <a:pt x="2551713" y="1102873"/>
                  <a:pt x="2628918" y="1154647"/>
                </a:cubicBezTo>
                <a:cubicBezTo>
                  <a:pt x="2679840" y="1180123"/>
                  <a:pt x="2859711" y="1308326"/>
                  <a:pt x="2859711" y="1308326"/>
                </a:cubicBezTo>
                <a:cubicBezTo>
                  <a:pt x="2859711" y="1308326"/>
                  <a:pt x="2834250" y="1257373"/>
                  <a:pt x="2834250" y="1205599"/>
                </a:cubicBezTo>
                <a:cubicBezTo>
                  <a:pt x="2808788" y="1154647"/>
                  <a:pt x="2808788" y="1077396"/>
                  <a:pt x="2808788" y="1026444"/>
                </a:cubicBezTo>
                <a:cubicBezTo>
                  <a:pt x="2808788" y="974670"/>
                  <a:pt x="2808788" y="974670"/>
                  <a:pt x="2834250" y="974670"/>
                </a:cubicBezTo>
                <a:cubicBezTo>
                  <a:pt x="2834250" y="974670"/>
                  <a:pt x="2834250" y="1000146"/>
                  <a:pt x="2834250" y="1051920"/>
                </a:cubicBezTo>
                <a:cubicBezTo>
                  <a:pt x="2834250" y="1077396"/>
                  <a:pt x="2859711" y="1205599"/>
                  <a:pt x="2911454" y="1257373"/>
                </a:cubicBezTo>
                <a:cubicBezTo>
                  <a:pt x="2936916" y="1308326"/>
                  <a:pt x="3090504" y="1385576"/>
                  <a:pt x="3142248" y="1411052"/>
                </a:cubicBezTo>
                <a:cubicBezTo>
                  <a:pt x="3193170" y="1437350"/>
                  <a:pt x="3322118" y="1462826"/>
                  <a:pt x="3347580" y="1488302"/>
                </a:cubicBezTo>
                <a:cubicBezTo>
                  <a:pt x="3373040" y="1513779"/>
                  <a:pt x="3398502" y="1513779"/>
                  <a:pt x="3424784" y="1513779"/>
                </a:cubicBezTo>
                <a:cubicBezTo>
                  <a:pt x="3450246" y="1513779"/>
                  <a:pt x="3424784" y="1488302"/>
                  <a:pt x="3424784" y="1437350"/>
                </a:cubicBezTo>
                <a:cubicBezTo>
                  <a:pt x="3424784" y="1411052"/>
                  <a:pt x="3398502" y="1360100"/>
                  <a:pt x="3347580" y="1308326"/>
                </a:cubicBezTo>
                <a:cubicBezTo>
                  <a:pt x="3322118" y="1257373"/>
                  <a:pt x="3295836" y="1154647"/>
                  <a:pt x="3295836" y="1102873"/>
                </a:cubicBezTo>
                <a:cubicBezTo>
                  <a:pt x="3270375" y="1051920"/>
                  <a:pt x="3295836" y="1051920"/>
                  <a:pt x="3295836" y="1026444"/>
                </a:cubicBezTo>
                <a:cubicBezTo>
                  <a:pt x="3295836" y="1026444"/>
                  <a:pt x="3322118" y="1077396"/>
                  <a:pt x="3322118" y="1102873"/>
                </a:cubicBezTo>
                <a:cubicBezTo>
                  <a:pt x="3347580" y="1129170"/>
                  <a:pt x="3347580" y="1154647"/>
                  <a:pt x="3373040" y="1205599"/>
                </a:cubicBezTo>
                <a:cubicBezTo>
                  <a:pt x="3398502" y="1231897"/>
                  <a:pt x="3450246" y="1308326"/>
                  <a:pt x="3501168" y="1411052"/>
                </a:cubicBezTo>
                <a:cubicBezTo>
                  <a:pt x="3552911" y="1513779"/>
                  <a:pt x="3501168" y="1591029"/>
                  <a:pt x="3501168" y="1591029"/>
                </a:cubicBezTo>
                <a:cubicBezTo>
                  <a:pt x="3501168" y="1591029"/>
                  <a:pt x="3552911" y="1591029"/>
                  <a:pt x="3578372" y="1591029"/>
                </a:cubicBezTo>
                <a:cubicBezTo>
                  <a:pt x="3603834" y="1591029"/>
                  <a:pt x="3630116" y="1591029"/>
                  <a:pt x="3655577" y="1591029"/>
                </a:cubicBezTo>
                <a:cubicBezTo>
                  <a:pt x="3681038" y="1591029"/>
                  <a:pt x="3706500" y="1565553"/>
                  <a:pt x="3732782" y="1565553"/>
                </a:cubicBezTo>
                <a:cubicBezTo>
                  <a:pt x="3732782" y="1565553"/>
                  <a:pt x="3783704" y="1488302"/>
                  <a:pt x="3835448" y="1462826"/>
                </a:cubicBezTo>
                <a:cubicBezTo>
                  <a:pt x="3860909" y="1411052"/>
                  <a:pt x="3911832" y="1385576"/>
                  <a:pt x="3989036" y="1308326"/>
                </a:cubicBezTo>
                <a:cubicBezTo>
                  <a:pt x="4040780" y="1231897"/>
                  <a:pt x="4091702" y="1026444"/>
                  <a:pt x="4091702" y="1000146"/>
                </a:cubicBezTo>
                <a:cubicBezTo>
                  <a:pt x="4091702" y="949193"/>
                  <a:pt x="4117164" y="897419"/>
                  <a:pt x="4143446" y="897419"/>
                </a:cubicBezTo>
                <a:cubicBezTo>
                  <a:pt x="4143446" y="897419"/>
                  <a:pt x="4143446" y="949193"/>
                  <a:pt x="4143446" y="974670"/>
                </a:cubicBezTo>
                <a:cubicBezTo>
                  <a:pt x="4143446" y="1026444"/>
                  <a:pt x="4143446" y="1077396"/>
                  <a:pt x="4143446" y="1129170"/>
                </a:cubicBezTo>
                <a:cubicBezTo>
                  <a:pt x="4143446" y="1154647"/>
                  <a:pt x="4117164" y="1231897"/>
                  <a:pt x="4117164" y="1231897"/>
                </a:cubicBezTo>
                <a:cubicBezTo>
                  <a:pt x="4219830" y="1154647"/>
                  <a:pt x="4297034" y="1000146"/>
                  <a:pt x="4348778" y="871943"/>
                </a:cubicBezTo>
                <a:cubicBezTo>
                  <a:pt x="4399700" y="743741"/>
                  <a:pt x="4322496" y="589240"/>
                  <a:pt x="4322496" y="589240"/>
                </a:cubicBezTo>
                <a:cubicBezTo>
                  <a:pt x="4322496" y="589240"/>
                  <a:pt x="4271573" y="589240"/>
                  <a:pt x="4246112" y="589240"/>
                </a:cubicBezTo>
                <a:cubicBezTo>
                  <a:pt x="4219830" y="589240"/>
                  <a:pt x="4168907" y="589240"/>
                  <a:pt x="4143446" y="563764"/>
                </a:cubicBezTo>
                <a:cubicBezTo>
                  <a:pt x="4117164" y="538287"/>
                  <a:pt x="4014498" y="461859"/>
                  <a:pt x="3989036" y="461859"/>
                </a:cubicBezTo>
                <a:cubicBezTo>
                  <a:pt x="3963575" y="436383"/>
                  <a:pt x="3886370" y="384608"/>
                  <a:pt x="3860909" y="359132"/>
                </a:cubicBezTo>
                <a:cubicBezTo>
                  <a:pt x="3841813" y="340025"/>
                  <a:pt x="3822256" y="306125"/>
                  <a:pt x="3813670" y="279622"/>
                </a:cubicBezTo>
                <a:lnTo>
                  <a:pt x="3812867" y="275480"/>
                </a:lnTo>
                <a:lnTo>
                  <a:pt x="3816673" y="277901"/>
                </a:lnTo>
                <a:cubicBezTo>
                  <a:pt x="3822358" y="280289"/>
                  <a:pt x="3828878" y="281882"/>
                  <a:pt x="3835448" y="281882"/>
                </a:cubicBezTo>
                <a:cubicBezTo>
                  <a:pt x="3860909" y="308180"/>
                  <a:pt x="3886370" y="333656"/>
                  <a:pt x="4040780" y="436383"/>
                </a:cubicBezTo>
                <a:cubicBezTo>
                  <a:pt x="4194368" y="538287"/>
                  <a:pt x="4271573" y="513633"/>
                  <a:pt x="4271573" y="513633"/>
                </a:cubicBezTo>
                <a:cubicBezTo>
                  <a:pt x="4271573" y="487335"/>
                  <a:pt x="4246112" y="461859"/>
                  <a:pt x="4219830" y="436383"/>
                </a:cubicBezTo>
                <a:cubicBezTo>
                  <a:pt x="4194368" y="384608"/>
                  <a:pt x="4194368" y="359132"/>
                  <a:pt x="4168907" y="333656"/>
                </a:cubicBezTo>
                <a:cubicBezTo>
                  <a:pt x="4143446" y="308180"/>
                  <a:pt x="4143446" y="281882"/>
                  <a:pt x="4117164" y="230929"/>
                </a:cubicBezTo>
                <a:cubicBezTo>
                  <a:pt x="4091702" y="179155"/>
                  <a:pt x="4014498" y="76429"/>
                  <a:pt x="4014498" y="76429"/>
                </a:cubicBezTo>
                <a:cubicBezTo>
                  <a:pt x="4014498" y="76429"/>
                  <a:pt x="3989036" y="25476"/>
                  <a:pt x="4014498" y="25476"/>
                </a:cubicBezTo>
                <a:cubicBezTo>
                  <a:pt x="4014498" y="50952"/>
                  <a:pt x="4066241" y="102726"/>
                  <a:pt x="4091702" y="128203"/>
                </a:cubicBezTo>
                <a:cubicBezTo>
                  <a:pt x="4143446" y="179155"/>
                  <a:pt x="4194368" y="256405"/>
                  <a:pt x="4194368" y="256405"/>
                </a:cubicBezTo>
                <a:cubicBezTo>
                  <a:pt x="4194368" y="256405"/>
                  <a:pt x="4194368" y="256405"/>
                  <a:pt x="4168907" y="205453"/>
                </a:cubicBezTo>
                <a:cubicBezTo>
                  <a:pt x="4168907" y="205453"/>
                  <a:pt x="4117164" y="128203"/>
                  <a:pt x="4117164" y="76429"/>
                </a:cubicBezTo>
                <a:cubicBezTo>
                  <a:pt x="4091702" y="50952"/>
                  <a:pt x="4091702" y="25476"/>
                  <a:pt x="4091702" y="25476"/>
                </a:cubicBezTo>
                <a:cubicBezTo>
                  <a:pt x="4066241" y="0"/>
                  <a:pt x="4091702" y="0"/>
                  <a:pt x="4091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val="836539271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637981" y="1628454"/>
            <a:ext cx="2964094" cy="2964094"/>
          </a:xfrm>
          <a:custGeom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5" h="3307975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val="387444220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-2"/>
            <a:ext cx="12192000" cy="6858000"/>
          </a:xfrm>
          <a:custGeom>
            <a:gdLst>
              <a:gd name="connsiteX0" fmla="*/ 3567659 w 12192000"/>
              <a:gd name="connsiteY0" fmla="*/ 4781033 h 6858000"/>
              <a:gd name="connsiteX1" fmla="*/ 3451918 w 12192000"/>
              <a:gd name="connsiteY1" fmla="*/ 4896735 h 6858000"/>
              <a:gd name="connsiteX2" fmla="*/ 3405176 w 12192000"/>
              <a:gd name="connsiteY2" fmla="*/ 4989445 h 6858000"/>
              <a:gd name="connsiteX3" fmla="*/ 3405176 w 12192000"/>
              <a:gd name="connsiteY3" fmla="*/ 5105147 h 6858000"/>
              <a:gd name="connsiteX4" fmla="*/ 3451918 w 12192000"/>
              <a:gd name="connsiteY4" fmla="*/ 5128139 h 6858000"/>
              <a:gd name="connsiteX5" fmla="*/ 3567659 w 12192000"/>
              <a:gd name="connsiteY5" fmla="*/ 5105147 h 6858000"/>
              <a:gd name="connsiteX6" fmla="*/ 3590659 w 12192000"/>
              <a:gd name="connsiteY6" fmla="*/ 5128139 h 6858000"/>
              <a:gd name="connsiteX7" fmla="*/ 3567659 w 12192000"/>
              <a:gd name="connsiteY7" fmla="*/ 4781033 h 6858000"/>
              <a:gd name="connsiteX8" fmla="*/ 6895788 w 12192000"/>
              <a:gd name="connsiteY8" fmla="*/ 1540586 h 6858000"/>
              <a:gd name="connsiteX9" fmla="*/ 7485797 w 12192000"/>
              <a:gd name="connsiteY9" fmla="*/ 1791320 h 6858000"/>
              <a:gd name="connsiteX10" fmla="*/ 8019246 w 12192000"/>
              <a:gd name="connsiteY10" fmla="*/ 2277862 h 6858000"/>
              <a:gd name="connsiteX11" fmla="*/ 8459953 w 12192000"/>
              <a:gd name="connsiteY11" fmla="*/ 2601976 h 6858000"/>
              <a:gd name="connsiteX12" fmla="*/ 8552695 w 12192000"/>
              <a:gd name="connsiteY12" fmla="*/ 2741412 h 6858000"/>
              <a:gd name="connsiteX13" fmla="*/ 8691435 w 12192000"/>
              <a:gd name="connsiteY13" fmla="*/ 2787396 h 6858000"/>
              <a:gd name="connsiteX14" fmla="*/ 8761177 w 12192000"/>
              <a:gd name="connsiteY14" fmla="*/ 2834122 h 6858000"/>
              <a:gd name="connsiteX15" fmla="*/ 8876919 w 12192000"/>
              <a:gd name="connsiteY15" fmla="*/ 2903098 h 6858000"/>
              <a:gd name="connsiteX16" fmla="*/ 8807177 w 12192000"/>
              <a:gd name="connsiteY16" fmla="*/ 2995808 h 6858000"/>
              <a:gd name="connsiteX17" fmla="*/ 8899919 w 12192000"/>
              <a:gd name="connsiteY17" fmla="*/ 3112252 h 6858000"/>
              <a:gd name="connsiteX18" fmla="*/ 9062401 w 12192000"/>
              <a:gd name="connsiteY18" fmla="*/ 3250946 h 6858000"/>
              <a:gd name="connsiteX19" fmla="*/ 9085401 w 12192000"/>
              <a:gd name="connsiteY19" fmla="*/ 3366648 h 6858000"/>
              <a:gd name="connsiteX20" fmla="*/ 9108401 w 12192000"/>
              <a:gd name="connsiteY20" fmla="*/ 3483092 h 6858000"/>
              <a:gd name="connsiteX21" fmla="*/ 9085401 w 12192000"/>
              <a:gd name="connsiteY21" fmla="*/ 3598794 h 6858000"/>
              <a:gd name="connsiteX22" fmla="*/ 9178143 w 12192000"/>
              <a:gd name="connsiteY22" fmla="*/ 3784214 h 6858000"/>
              <a:gd name="connsiteX23" fmla="*/ 9340625 w 12192000"/>
              <a:gd name="connsiteY23" fmla="*/ 4039352 h 6858000"/>
              <a:gd name="connsiteX24" fmla="*/ 9387367 w 12192000"/>
              <a:gd name="connsiteY24" fmla="*/ 4108328 h 6858000"/>
              <a:gd name="connsiteX25" fmla="*/ 9294626 w 12192000"/>
              <a:gd name="connsiteY25" fmla="*/ 4178046 h 6858000"/>
              <a:gd name="connsiteX26" fmla="*/ 9201885 w 12192000"/>
              <a:gd name="connsiteY26" fmla="*/ 4270756 h 6858000"/>
              <a:gd name="connsiteX27" fmla="*/ 9062401 w 12192000"/>
              <a:gd name="connsiteY27" fmla="*/ 4340474 h 6858000"/>
              <a:gd name="connsiteX28" fmla="*/ 8876919 w 12192000"/>
              <a:gd name="connsiteY28" fmla="*/ 4270756 h 6858000"/>
              <a:gd name="connsiteX29" fmla="*/ 8761177 w 12192000"/>
              <a:gd name="connsiteY29" fmla="*/ 4247764 h 6858000"/>
              <a:gd name="connsiteX30" fmla="*/ 8552695 w 12192000"/>
              <a:gd name="connsiteY30" fmla="*/ 4224772 h 6858000"/>
              <a:gd name="connsiteX31" fmla="*/ 8436212 w 12192000"/>
              <a:gd name="connsiteY31" fmla="*/ 4201038 h 6858000"/>
              <a:gd name="connsiteX32" fmla="*/ 8459953 w 12192000"/>
              <a:gd name="connsiteY32" fmla="*/ 4155054 h 6858000"/>
              <a:gd name="connsiteX33" fmla="*/ 8343470 w 12192000"/>
              <a:gd name="connsiteY33" fmla="*/ 4178046 h 6858000"/>
              <a:gd name="connsiteX34" fmla="*/ 8343470 w 12192000"/>
              <a:gd name="connsiteY34" fmla="*/ 4108328 h 6858000"/>
              <a:gd name="connsiteX35" fmla="*/ 8297470 w 12192000"/>
              <a:gd name="connsiteY35" fmla="*/ 4108328 h 6858000"/>
              <a:gd name="connsiteX36" fmla="*/ 8227729 w 12192000"/>
              <a:gd name="connsiteY36" fmla="*/ 4015618 h 6858000"/>
              <a:gd name="connsiteX37" fmla="*/ 8088246 w 12192000"/>
              <a:gd name="connsiteY37" fmla="*/ 3969634 h 6858000"/>
              <a:gd name="connsiteX38" fmla="*/ 8065246 w 12192000"/>
              <a:gd name="connsiteY38" fmla="*/ 3922908 h 6858000"/>
              <a:gd name="connsiteX39" fmla="*/ 8019246 w 12192000"/>
              <a:gd name="connsiteY39" fmla="*/ 3946642 h 6858000"/>
              <a:gd name="connsiteX40" fmla="*/ 7972504 w 12192000"/>
              <a:gd name="connsiteY40" fmla="*/ 3853932 h 6858000"/>
              <a:gd name="connsiteX41" fmla="*/ 7856763 w 12192000"/>
              <a:gd name="connsiteY41" fmla="*/ 3853932 h 6858000"/>
              <a:gd name="connsiteX42" fmla="*/ 7833763 w 12192000"/>
              <a:gd name="connsiteY42" fmla="*/ 3807206 h 6858000"/>
              <a:gd name="connsiteX43" fmla="*/ 7718022 w 12192000"/>
              <a:gd name="connsiteY43" fmla="*/ 3876924 h 6858000"/>
              <a:gd name="connsiteX44" fmla="*/ 7741022 w 12192000"/>
              <a:gd name="connsiteY44" fmla="*/ 4085336 h 6858000"/>
              <a:gd name="connsiteX45" fmla="*/ 8065246 w 12192000"/>
              <a:gd name="connsiteY45" fmla="*/ 4664588 h 6858000"/>
              <a:gd name="connsiteX46" fmla="*/ 8367212 w 12192000"/>
              <a:gd name="connsiteY46" fmla="*/ 5012436 h 6858000"/>
              <a:gd name="connsiteX47" fmla="*/ 8714435 w 12192000"/>
              <a:gd name="connsiteY47" fmla="*/ 5151871 h 6858000"/>
              <a:gd name="connsiteX48" fmla="*/ 8853919 w 12192000"/>
              <a:gd name="connsiteY48" fmla="*/ 5220848 h 6858000"/>
              <a:gd name="connsiteX49" fmla="*/ 8761177 w 12192000"/>
              <a:gd name="connsiteY49" fmla="*/ 5267574 h 6858000"/>
              <a:gd name="connsiteX50" fmla="*/ 8645436 w 12192000"/>
              <a:gd name="connsiteY50" fmla="*/ 5290566 h 6858000"/>
              <a:gd name="connsiteX51" fmla="*/ 8157987 w 12192000"/>
              <a:gd name="connsiteY51" fmla="*/ 5290566 h 6858000"/>
              <a:gd name="connsiteX52" fmla="*/ 7996246 w 12192000"/>
              <a:gd name="connsiteY52" fmla="*/ 5220848 h 6858000"/>
              <a:gd name="connsiteX53" fmla="*/ 7787022 w 12192000"/>
              <a:gd name="connsiteY53" fmla="*/ 5244581 h 6858000"/>
              <a:gd name="connsiteX54" fmla="*/ 7787022 w 12192000"/>
              <a:gd name="connsiteY54" fmla="*/ 5082154 h 6858000"/>
              <a:gd name="connsiteX55" fmla="*/ 7648280 w 12192000"/>
              <a:gd name="connsiteY55" fmla="*/ 5035428 h 6858000"/>
              <a:gd name="connsiteX56" fmla="*/ 7485797 w 12192000"/>
              <a:gd name="connsiteY56" fmla="*/ 5012436 h 6858000"/>
              <a:gd name="connsiteX57" fmla="*/ 7508797 w 12192000"/>
              <a:gd name="connsiteY57" fmla="*/ 4942718 h 6858000"/>
              <a:gd name="connsiteX58" fmla="*/ 7439798 w 12192000"/>
              <a:gd name="connsiteY58" fmla="*/ 4919726 h 6858000"/>
              <a:gd name="connsiteX59" fmla="*/ 7416056 w 12192000"/>
              <a:gd name="connsiteY59" fmla="*/ 4827016 h 6858000"/>
              <a:gd name="connsiteX60" fmla="*/ 7323315 w 12192000"/>
              <a:gd name="connsiteY60" fmla="*/ 4873742 h 6858000"/>
              <a:gd name="connsiteX61" fmla="*/ 7184573 w 12192000"/>
              <a:gd name="connsiteY61" fmla="*/ 4664588 h 6858000"/>
              <a:gd name="connsiteX62" fmla="*/ 7137832 w 12192000"/>
              <a:gd name="connsiteY62" fmla="*/ 4711314 h 6858000"/>
              <a:gd name="connsiteX63" fmla="*/ 7045090 w 12192000"/>
              <a:gd name="connsiteY63" fmla="*/ 4479168 h 6858000"/>
              <a:gd name="connsiteX64" fmla="*/ 6976091 w 12192000"/>
              <a:gd name="connsiteY64" fmla="*/ 4502902 h 6858000"/>
              <a:gd name="connsiteX65" fmla="*/ 6976091 w 12192000"/>
              <a:gd name="connsiteY65" fmla="*/ 4340474 h 6858000"/>
              <a:gd name="connsiteX66" fmla="*/ 6906349 w 12192000"/>
              <a:gd name="connsiteY66" fmla="*/ 4340474 h 6858000"/>
              <a:gd name="connsiteX67" fmla="*/ 6859607 w 12192000"/>
              <a:gd name="connsiteY67" fmla="*/ 4108328 h 6858000"/>
              <a:gd name="connsiteX68" fmla="*/ 6813608 w 12192000"/>
              <a:gd name="connsiteY68" fmla="*/ 4132062 h 6858000"/>
              <a:gd name="connsiteX69" fmla="*/ 6766866 w 12192000"/>
              <a:gd name="connsiteY69" fmla="*/ 3946642 h 6858000"/>
              <a:gd name="connsiteX70" fmla="*/ 6558383 w 12192000"/>
              <a:gd name="connsiteY70" fmla="*/ 4039352 h 6858000"/>
              <a:gd name="connsiteX71" fmla="*/ 6349901 w 12192000"/>
              <a:gd name="connsiteY71" fmla="*/ 4456176 h 6858000"/>
              <a:gd name="connsiteX72" fmla="*/ 6187418 w 12192000"/>
              <a:gd name="connsiteY72" fmla="*/ 4757298 h 6858000"/>
              <a:gd name="connsiteX73" fmla="*/ 6141418 w 12192000"/>
              <a:gd name="connsiteY73" fmla="*/ 4989444 h 6858000"/>
              <a:gd name="connsiteX74" fmla="*/ 6164418 w 12192000"/>
              <a:gd name="connsiteY74" fmla="*/ 5059162 h 6858000"/>
              <a:gd name="connsiteX75" fmla="*/ 6257159 w 12192000"/>
              <a:gd name="connsiteY75" fmla="*/ 5105146 h 6858000"/>
              <a:gd name="connsiteX76" fmla="*/ 6465642 w 12192000"/>
              <a:gd name="connsiteY76" fmla="*/ 5174864 h 6858000"/>
              <a:gd name="connsiteX77" fmla="*/ 6488642 w 12192000"/>
              <a:gd name="connsiteY77" fmla="*/ 5290566 h 6858000"/>
              <a:gd name="connsiteX78" fmla="*/ 6187418 w 12192000"/>
              <a:gd name="connsiteY78" fmla="*/ 5313558 h 6858000"/>
              <a:gd name="connsiteX79" fmla="*/ 5839453 w 12192000"/>
              <a:gd name="connsiteY79" fmla="*/ 5290566 h 6858000"/>
              <a:gd name="connsiteX80" fmla="*/ 5770452 w 12192000"/>
              <a:gd name="connsiteY80" fmla="*/ 5220848 h 6858000"/>
              <a:gd name="connsiteX81" fmla="*/ 5770452 w 12192000"/>
              <a:gd name="connsiteY81" fmla="*/ 5128138 h 6858000"/>
              <a:gd name="connsiteX82" fmla="*/ 5653969 w 12192000"/>
              <a:gd name="connsiteY82" fmla="*/ 4942718 h 6858000"/>
              <a:gd name="connsiteX83" fmla="*/ 5676970 w 12192000"/>
              <a:gd name="connsiteY83" fmla="*/ 4757298 h 6858000"/>
              <a:gd name="connsiteX84" fmla="*/ 5630969 w 12192000"/>
              <a:gd name="connsiteY84" fmla="*/ 4618604 h 6858000"/>
              <a:gd name="connsiteX85" fmla="*/ 5676970 w 12192000"/>
              <a:gd name="connsiteY85" fmla="*/ 4571878 h 6858000"/>
              <a:gd name="connsiteX86" fmla="*/ 5630969 w 12192000"/>
              <a:gd name="connsiteY86" fmla="*/ 4433184 h 6858000"/>
              <a:gd name="connsiteX87" fmla="*/ 5653969 w 12192000"/>
              <a:gd name="connsiteY87" fmla="*/ 4386458 h 6858000"/>
              <a:gd name="connsiteX88" fmla="*/ 5607969 w 12192000"/>
              <a:gd name="connsiteY88" fmla="*/ 4340474 h 6858000"/>
              <a:gd name="connsiteX89" fmla="*/ 5653969 w 12192000"/>
              <a:gd name="connsiteY89" fmla="*/ 4340474 h 6858000"/>
              <a:gd name="connsiteX90" fmla="*/ 5630969 w 12192000"/>
              <a:gd name="connsiteY90" fmla="*/ 4224772 h 6858000"/>
              <a:gd name="connsiteX91" fmla="*/ 5676970 w 12192000"/>
              <a:gd name="connsiteY91" fmla="*/ 4201038 h 6858000"/>
              <a:gd name="connsiteX92" fmla="*/ 5630969 w 12192000"/>
              <a:gd name="connsiteY92" fmla="*/ 4155054 h 6858000"/>
              <a:gd name="connsiteX93" fmla="*/ 5676970 w 12192000"/>
              <a:gd name="connsiteY93" fmla="*/ 4085336 h 6858000"/>
              <a:gd name="connsiteX94" fmla="*/ 5630969 w 12192000"/>
              <a:gd name="connsiteY94" fmla="*/ 4039352 h 6858000"/>
              <a:gd name="connsiteX95" fmla="*/ 5723711 w 12192000"/>
              <a:gd name="connsiteY95" fmla="*/ 3899916 h 6858000"/>
              <a:gd name="connsiteX96" fmla="*/ 5630969 w 12192000"/>
              <a:gd name="connsiteY96" fmla="*/ 3807206 h 6858000"/>
              <a:gd name="connsiteX97" fmla="*/ 5352745 w 12192000"/>
              <a:gd name="connsiteY97" fmla="*/ 3922908 h 6858000"/>
              <a:gd name="connsiteX98" fmla="*/ 5260003 w 12192000"/>
              <a:gd name="connsiteY98" fmla="*/ 3922908 h 6858000"/>
              <a:gd name="connsiteX99" fmla="*/ 5214004 w 12192000"/>
              <a:gd name="connsiteY99" fmla="*/ 3992626 h 6858000"/>
              <a:gd name="connsiteX100" fmla="*/ 5167262 w 12192000"/>
              <a:gd name="connsiteY100" fmla="*/ 3922908 h 6858000"/>
              <a:gd name="connsiteX101" fmla="*/ 5121263 w 12192000"/>
              <a:gd name="connsiteY101" fmla="*/ 4039352 h 6858000"/>
              <a:gd name="connsiteX102" fmla="*/ 5074521 w 12192000"/>
              <a:gd name="connsiteY102" fmla="*/ 3946642 h 6858000"/>
              <a:gd name="connsiteX103" fmla="*/ 5028521 w 12192000"/>
              <a:gd name="connsiteY103" fmla="*/ 4108328 h 6858000"/>
              <a:gd name="connsiteX104" fmla="*/ 5004779 w 12192000"/>
              <a:gd name="connsiteY104" fmla="*/ 4039352 h 6858000"/>
              <a:gd name="connsiteX105" fmla="*/ 4981779 w 12192000"/>
              <a:gd name="connsiteY105" fmla="*/ 4085336 h 6858000"/>
              <a:gd name="connsiteX106" fmla="*/ 4935779 w 12192000"/>
              <a:gd name="connsiteY106" fmla="*/ 3946642 h 6858000"/>
              <a:gd name="connsiteX107" fmla="*/ 4889038 w 12192000"/>
              <a:gd name="connsiteY107" fmla="*/ 4085336 h 6858000"/>
              <a:gd name="connsiteX108" fmla="*/ 4866038 w 12192000"/>
              <a:gd name="connsiteY108" fmla="*/ 4039352 h 6858000"/>
              <a:gd name="connsiteX109" fmla="*/ 4750296 w 12192000"/>
              <a:gd name="connsiteY109" fmla="*/ 4085336 h 6858000"/>
              <a:gd name="connsiteX110" fmla="*/ 4656813 w 12192000"/>
              <a:gd name="connsiteY110" fmla="*/ 3922908 h 6858000"/>
              <a:gd name="connsiteX111" fmla="*/ 4610813 w 12192000"/>
              <a:gd name="connsiteY111" fmla="*/ 4039352 h 6858000"/>
              <a:gd name="connsiteX112" fmla="*/ 4495072 w 12192000"/>
              <a:gd name="connsiteY112" fmla="*/ 3969634 h 6858000"/>
              <a:gd name="connsiteX113" fmla="*/ 4355589 w 12192000"/>
              <a:gd name="connsiteY113" fmla="*/ 3922908 h 6858000"/>
              <a:gd name="connsiteX114" fmla="*/ 4286589 w 12192000"/>
              <a:gd name="connsiteY114" fmla="*/ 3899916 h 6858000"/>
              <a:gd name="connsiteX115" fmla="*/ 4262847 w 12192000"/>
              <a:gd name="connsiteY115" fmla="*/ 3853932 h 6858000"/>
              <a:gd name="connsiteX116" fmla="*/ 4216848 w 12192000"/>
              <a:gd name="connsiteY116" fmla="*/ 3853932 h 6858000"/>
              <a:gd name="connsiteX117" fmla="*/ 4193848 w 12192000"/>
              <a:gd name="connsiteY117" fmla="*/ 4433184 h 6858000"/>
              <a:gd name="connsiteX118" fmla="*/ 4262847 w 12192000"/>
              <a:gd name="connsiteY118" fmla="*/ 4942718 h 6858000"/>
              <a:gd name="connsiteX119" fmla="*/ 4472072 w 12192000"/>
              <a:gd name="connsiteY119" fmla="*/ 5035428 h 6858000"/>
              <a:gd name="connsiteX120" fmla="*/ 4703555 w 12192000"/>
              <a:gd name="connsiteY120" fmla="*/ 5082154 h 6858000"/>
              <a:gd name="connsiteX121" fmla="*/ 4656813 w 12192000"/>
              <a:gd name="connsiteY121" fmla="*/ 5244581 h 6858000"/>
              <a:gd name="connsiteX122" fmla="*/ 4262847 w 12192000"/>
              <a:gd name="connsiteY122" fmla="*/ 5267574 h 6858000"/>
              <a:gd name="connsiteX123" fmla="*/ 3706399 w 12192000"/>
              <a:gd name="connsiteY123" fmla="*/ 5220848 h 6858000"/>
              <a:gd name="connsiteX124" fmla="*/ 3637400 w 12192000"/>
              <a:gd name="connsiteY124" fmla="*/ 5290566 h 6858000"/>
              <a:gd name="connsiteX125" fmla="*/ 3126951 w 12192000"/>
              <a:gd name="connsiteY125" fmla="*/ 5290566 h 6858000"/>
              <a:gd name="connsiteX126" fmla="*/ 2825727 w 12192000"/>
              <a:gd name="connsiteY126" fmla="*/ 4896734 h 6858000"/>
              <a:gd name="connsiteX127" fmla="*/ 2801985 w 12192000"/>
              <a:gd name="connsiteY127" fmla="*/ 4734306 h 6858000"/>
              <a:gd name="connsiteX128" fmla="*/ 2871726 w 12192000"/>
              <a:gd name="connsiteY128" fmla="*/ 4595612 h 6858000"/>
              <a:gd name="connsiteX129" fmla="*/ 2988209 w 12192000"/>
              <a:gd name="connsiteY129" fmla="*/ 4410192 h 6858000"/>
              <a:gd name="connsiteX130" fmla="*/ 2941468 w 12192000"/>
              <a:gd name="connsiteY130" fmla="*/ 4363466 h 6858000"/>
              <a:gd name="connsiteX131" fmla="*/ 2988209 w 12192000"/>
              <a:gd name="connsiteY131" fmla="*/ 4340474 h 6858000"/>
              <a:gd name="connsiteX132" fmla="*/ 2918468 w 12192000"/>
              <a:gd name="connsiteY132" fmla="*/ 4317482 h 6858000"/>
              <a:gd name="connsiteX133" fmla="*/ 3011210 w 12192000"/>
              <a:gd name="connsiteY133" fmla="*/ 4224772 h 6858000"/>
              <a:gd name="connsiteX134" fmla="*/ 2964468 w 12192000"/>
              <a:gd name="connsiteY134" fmla="*/ 4224772 h 6858000"/>
              <a:gd name="connsiteX135" fmla="*/ 3103951 w 12192000"/>
              <a:gd name="connsiteY135" fmla="*/ 4015618 h 6858000"/>
              <a:gd name="connsiteX136" fmla="*/ 3057209 w 12192000"/>
              <a:gd name="connsiteY136" fmla="*/ 4015618 h 6858000"/>
              <a:gd name="connsiteX137" fmla="*/ 3080951 w 12192000"/>
              <a:gd name="connsiteY137" fmla="*/ 3922908 h 6858000"/>
              <a:gd name="connsiteX138" fmla="*/ 3011210 w 12192000"/>
              <a:gd name="connsiteY138" fmla="*/ 3899916 h 6858000"/>
              <a:gd name="connsiteX139" fmla="*/ 3080951 w 12192000"/>
              <a:gd name="connsiteY139" fmla="*/ 3784214 h 6858000"/>
              <a:gd name="connsiteX140" fmla="*/ 3011210 w 12192000"/>
              <a:gd name="connsiteY140" fmla="*/ 3853932 h 6858000"/>
              <a:gd name="connsiteX141" fmla="*/ 3057209 w 12192000"/>
              <a:gd name="connsiteY141" fmla="*/ 3737488 h 6858000"/>
              <a:gd name="connsiteX142" fmla="*/ 2988209 w 12192000"/>
              <a:gd name="connsiteY142" fmla="*/ 3761222 h 6858000"/>
              <a:gd name="connsiteX143" fmla="*/ 3126951 w 12192000"/>
              <a:gd name="connsiteY143" fmla="*/ 3598794 h 6858000"/>
              <a:gd name="connsiteX144" fmla="*/ 2964468 w 12192000"/>
              <a:gd name="connsiteY144" fmla="*/ 3621786 h 6858000"/>
              <a:gd name="connsiteX145" fmla="*/ 3034209 w 12192000"/>
              <a:gd name="connsiteY145" fmla="*/ 3390382 h 6858000"/>
              <a:gd name="connsiteX146" fmla="*/ 2964468 w 12192000"/>
              <a:gd name="connsiteY146" fmla="*/ 3413374 h 6858000"/>
              <a:gd name="connsiteX147" fmla="*/ 3034209 w 12192000"/>
              <a:gd name="connsiteY147" fmla="*/ 3250946 h 6858000"/>
              <a:gd name="connsiteX148" fmla="*/ 3034209 w 12192000"/>
              <a:gd name="connsiteY148" fmla="*/ 2949824 h 6858000"/>
              <a:gd name="connsiteX149" fmla="*/ 3103951 w 12192000"/>
              <a:gd name="connsiteY149" fmla="*/ 2416556 h 6858000"/>
              <a:gd name="connsiteX150" fmla="*/ 3660399 w 12192000"/>
              <a:gd name="connsiteY150" fmla="*/ 2000474 h 6858000"/>
              <a:gd name="connsiteX151" fmla="*/ 4495072 w 12192000"/>
              <a:gd name="connsiteY151" fmla="*/ 1629634 h 6858000"/>
              <a:gd name="connsiteX152" fmla="*/ 5422486 w 12192000"/>
              <a:gd name="connsiteY152" fmla="*/ 1698610 h 6858000"/>
              <a:gd name="connsiteX153" fmla="*/ 5978936 w 12192000"/>
              <a:gd name="connsiteY153" fmla="*/ 1745336 h 6858000"/>
              <a:gd name="connsiteX154" fmla="*/ 6697866 w 12192000"/>
              <a:gd name="connsiteY154" fmla="*/ 1559916 h 6858000"/>
              <a:gd name="connsiteX155" fmla="*/ 6895788 w 12192000"/>
              <a:gd name="connsiteY155" fmla="*/ 1540586 h 6858000"/>
              <a:gd name="connsiteX156" fmla="*/ 394445 w 12192000"/>
              <a:gd name="connsiteY156" fmla="*/ 392667 h 6858000"/>
              <a:gd name="connsiteX157" fmla="*/ 394445 w 12192000"/>
              <a:gd name="connsiteY157" fmla="*/ 6465331 h 6858000"/>
              <a:gd name="connsiteX158" fmla="*/ 11797551 w 12192000"/>
              <a:gd name="connsiteY158" fmla="*/ 6465331 h 6858000"/>
              <a:gd name="connsiteX159" fmla="*/ 11797551 w 12192000"/>
              <a:gd name="connsiteY159" fmla="*/ 392667 h 6858000"/>
              <a:gd name="connsiteX160" fmla="*/ 0 w 12192000"/>
              <a:gd name="connsiteY160" fmla="*/ 0 h 6858000"/>
              <a:gd name="connsiteX161" fmla="*/ 12192000 w 12192000"/>
              <a:gd name="connsiteY161" fmla="*/ 0 h 6858000"/>
              <a:gd name="connsiteX162" fmla="*/ 12192000 w 12192000"/>
              <a:gd name="connsiteY162" fmla="*/ 6858000 h 6858000"/>
              <a:gd name="connsiteX163" fmla="*/ 0 w 12192000"/>
              <a:gd name="connsiteY16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2192000" h="6858000">
                <a:moveTo>
                  <a:pt x="3567659" y="4781033"/>
                </a:moveTo>
                <a:cubicBezTo>
                  <a:pt x="3567659" y="4781033"/>
                  <a:pt x="3567659" y="4781033"/>
                  <a:pt x="3451918" y="4896735"/>
                </a:cubicBezTo>
                <a:cubicBezTo>
                  <a:pt x="3451918" y="4896735"/>
                  <a:pt x="3405176" y="4942719"/>
                  <a:pt x="3405176" y="4989445"/>
                </a:cubicBezTo>
                <a:cubicBezTo>
                  <a:pt x="3405176" y="5059163"/>
                  <a:pt x="3405176" y="5105147"/>
                  <a:pt x="3405176" y="5105147"/>
                </a:cubicBezTo>
                <a:cubicBezTo>
                  <a:pt x="3405176" y="5105147"/>
                  <a:pt x="3428176" y="5151872"/>
                  <a:pt x="3451918" y="5128139"/>
                </a:cubicBezTo>
                <a:cubicBezTo>
                  <a:pt x="3474917" y="5128139"/>
                  <a:pt x="3520917" y="5105147"/>
                  <a:pt x="3567659" y="5105147"/>
                </a:cubicBezTo>
                <a:cubicBezTo>
                  <a:pt x="3567659" y="5128139"/>
                  <a:pt x="3567659" y="5128139"/>
                  <a:pt x="3590659" y="5128139"/>
                </a:cubicBezTo>
                <a:cubicBezTo>
                  <a:pt x="3544659" y="5082155"/>
                  <a:pt x="3497917" y="4966453"/>
                  <a:pt x="3567659" y="4781033"/>
                </a:cubicBezTo>
                <a:close/>
                <a:moveTo>
                  <a:pt x="6895788" y="1540586"/>
                </a:moveTo>
                <a:cubicBezTo>
                  <a:pt x="7111864" y="1539473"/>
                  <a:pt x="7363935" y="1600523"/>
                  <a:pt x="7485797" y="1791320"/>
                </a:cubicBezTo>
                <a:cubicBezTo>
                  <a:pt x="7671280" y="2045716"/>
                  <a:pt x="7787022" y="2185152"/>
                  <a:pt x="8019246" y="2277862"/>
                </a:cubicBezTo>
                <a:cubicBezTo>
                  <a:pt x="8227729" y="2393564"/>
                  <a:pt x="8413212" y="2509266"/>
                  <a:pt x="8459953" y="2601976"/>
                </a:cubicBezTo>
                <a:cubicBezTo>
                  <a:pt x="8482953" y="2671694"/>
                  <a:pt x="8482953" y="2741412"/>
                  <a:pt x="8552695" y="2741412"/>
                </a:cubicBezTo>
                <a:cubicBezTo>
                  <a:pt x="8645436" y="2764404"/>
                  <a:pt x="8691435" y="2787396"/>
                  <a:pt x="8691435" y="2787396"/>
                </a:cubicBezTo>
                <a:cubicBezTo>
                  <a:pt x="8691435" y="2787396"/>
                  <a:pt x="8714435" y="2834122"/>
                  <a:pt x="8761177" y="2834122"/>
                </a:cubicBezTo>
                <a:cubicBezTo>
                  <a:pt x="8807177" y="2857114"/>
                  <a:pt x="8853919" y="2857114"/>
                  <a:pt x="8876919" y="2903098"/>
                </a:cubicBezTo>
                <a:cubicBezTo>
                  <a:pt x="8876919" y="2926832"/>
                  <a:pt x="8807177" y="2995808"/>
                  <a:pt x="8807177" y="2995808"/>
                </a:cubicBezTo>
                <a:cubicBezTo>
                  <a:pt x="8807177" y="2995808"/>
                  <a:pt x="8853919" y="3065526"/>
                  <a:pt x="8899919" y="3112252"/>
                </a:cubicBezTo>
                <a:cubicBezTo>
                  <a:pt x="8946660" y="3135244"/>
                  <a:pt x="9039401" y="3158236"/>
                  <a:pt x="9062401" y="3250946"/>
                </a:cubicBezTo>
                <a:cubicBezTo>
                  <a:pt x="9085401" y="3320664"/>
                  <a:pt x="9085401" y="3343656"/>
                  <a:pt x="9085401" y="3366648"/>
                </a:cubicBezTo>
                <a:cubicBezTo>
                  <a:pt x="9108401" y="3413374"/>
                  <a:pt x="9108401" y="3436366"/>
                  <a:pt x="9108401" y="3483092"/>
                </a:cubicBezTo>
                <a:cubicBezTo>
                  <a:pt x="9108401" y="3529076"/>
                  <a:pt x="9108401" y="3575802"/>
                  <a:pt x="9085401" y="3598794"/>
                </a:cubicBezTo>
                <a:cubicBezTo>
                  <a:pt x="9085401" y="3644778"/>
                  <a:pt x="9132143" y="3737488"/>
                  <a:pt x="9178143" y="3784214"/>
                </a:cubicBezTo>
                <a:cubicBezTo>
                  <a:pt x="9201885" y="3853932"/>
                  <a:pt x="9317625" y="4015618"/>
                  <a:pt x="9340625" y="4039352"/>
                </a:cubicBezTo>
                <a:cubicBezTo>
                  <a:pt x="9387367" y="4062344"/>
                  <a:pt x="9410367" y="4062344"/>
                  <a:pt x="9387367" y="4108328"/>
                </a:cubicBezTo>
                <a:cubicBezTo>
                  <a:pt x="9340625" y="4155054"/>
                  <a:pt x="9317625" y="4155054"/>
                  <a:pt x="9294626" y="4178046"/>
                </a:cubicBezTo>
                <a:cubicBezTo>
                  <a:pt x="9247884" y="4201038"/>
                  <a:pt x="9247884" y="4247764"/>
                  <a:pt x="9201885" y="4270756"/>
                </a:cubicBezTo>
                <a:cubicBezTo>
                  <a:pt x="9155143" y="4270756"/>
                  <a:pt x="9155143" y="4317482"/>
                  <a:pt x="9062401" y="4340474"/>
                </a:cubicBezTo>
                <a:cubicBezTo>
                  <a:pt x="8992659" y="4340474"/>
                  <a:pt x="8923660" y="4317482"/>
                  <a:pt x="8876919" y="4270756"/>
                </a:cubicBezTo>
                <a:cubicBezTo>
                  <a:pt x="8830919" y="4247764"/>
                  <a:pt x="8761177" y="4247764"/>
                  <a:pt x="8761177" y="4247764"/>
                </a:cubicBezTo>
                <a:cubicBezTo>
                  <a:pt x="8761177" y="4247764"/>
                  <a:pt x="8598694" y="4224772"/>
                  <a:pt x="8552695" y="4224772"/>
                </a:cubicBezTo>
                <a:cubicBezTo>
                  <a:pt x="8505953" y="4224772"/>
                  <a:pt x="8436212" y="4201038"/>
                  <a:pt x="8436212" y="4201038"/>
                </a:cubicBezTo>
                <a:lnTo>
                  <a:pt x="8459953" y="4155054"/>
                </a:lnTo>
                <a:lnTo>
                  <a:pt x="8343470" y="4178046"/>
                </a:lnTo>
                <a:cubicBezTo>
                  <a:pt x="8343470" y="4178046"/>
                  <a:pt x="8343470" y="4178046"/>
                  <a:pt x="8343470" y="4108328"/>
                </a:cubicBezTo>
                <a:cubicBezTo>
                  <a:pt x="8343470" y="4108328"/>
                  <a:pt x="8343470" y="4108328"/>
                  <a:pt x="8297470" y="4108328"/>
                </a:cubicBezTo>
                <a:cubicBezTo>
                  <a:pt x="8297470" y="4108328"/>
                  <a:pt x="8297470" y="4108328"/>
                  <a:pt x="8227729" y="4015618"/>
                </a:cubicBezTo>
                <a:cubicBezTo>
                  <a:pt x="8227729" y="4015618"/>
                  <a:pt x="8227729" y="4015618"/>
                  <a:pt x="8088246" y="3969634"/>
                </a:cubicBezTo>
                <a:cubicBezTo>
                  <a:pt x="8088246" y="3969634"/>
                  <a:pt x="8088246" y="3969634"/>
                  <a:pt x="8065246" y="3922908"/>
                </a:cubicBezTo>
                <a:cubicBezTo>
                  <a:pt x="8065246" y="3922908"/>
                  <a:pt x="8065246" y="3922908"/>
                  <a:pt x="8019246" y="3946642"/>
                </a:cubicBezTo>
                <a:cubicBezTo>
                  <a:pt x="8019246" y="3946642"/>
                  <a:pt x="8019246" y="3946642"/>
                  <a:pt x="7972504" y="3853932"/>
                </a:cubicBezTo>
                <a:cubicBezTo>
                  <a:pt x="7972504" y="3853932"/>
                  <a:pt x="7972504" y="3853932"/>
                  <a:pt x="7856763" y="3853932"/>
                </a:cubicBezTo>
                <a:cubicBezTo>
                  <a:pt x="7856763" y="3853932"/>
                  <a:pt x="7856763" y="3853932"/>
                  <a:pt x="7833763" y="3807206"/>
                </a:cubicBezTo>
                <a:cubicBezTo>
                  <a:pt x="7833763" y="3807206"/>
                  <a:pt x="7833763" y="3807206"/>
                  <a:pt x="7718022" y="3876924"/>
                </a:cubicBezTo>
                <a:cubicBezTo>
                  <a:pt x="7718022" y="3876924"/>
                  <a:pt x="7718022" y="3992626"/>
                  <a:pt x="7741022" y="4085336"/>
                </a:cubicBezTo>
                <a:cubicBezTo>
                  <a:pt x="7764022" y="4178046"/>
                  <a:pt x="7972504" y="4525894"/>
                  <a:pt x="8065246" y="4664588"/>
                </a:cubicBezTo>
                <a:cubicBezTo>
                  <a:pt x="8157987" y="4781032"/>
                  <a:pt x="8297470" y="4966452"/>
                  <a:pt x="8367212" y="5012436"/>
                </a:cubicBezTo>
                <a:cubicBezTo>
                  <a:pt x="8436212" y="5059162"/>
                  <a:pt x="8598694" y="5105146"/>
                  <a:pt x="8714435" y="5151871"/>
                </a:cubicBezTo>
                <a:cubicBezTo>
                  <a:pt x="8830919" y="5174864"/>
                  <a:pt x="8899919" y="5220848"/>
                  <a:pt x="8853919" y="5220848"/>
                </a:cubicBezTo>
                <a:cubicBezTo>
                  <a:pt x="8830919" y="5244581"/>
                  <a:pt x="8761177" y="5244581"/>
                  <a:pt x="8761177" y="5267574"/>
                </a:cubicBezTo>
                <a:cubicBezTo>
                  <a:pt x="8738177" y="5267574"/>
                  <a:pt x="8761177" y="5290566"/>
                  <a:pt x="8645436" y="5290566"/>
                </a:cubicBezTo>
                <a:cubicBezTo>
                  <a:pt x="8528953" y="5313558"/>
                  <a:pt x="8250729" y="5337291"/>
                  <a:pt x="8157987" y="5290566"/>
                </a:cubicBezTo>
                <a:cubicBezTo>
                  <a:pt x="8065246" y="5267574"/>
                  <a:pt x="8088246" y="5220848"/>
                  <a:pt x="7996246" y="5220848"/>
                </a:cubicBezTo>
                <a:cubicBezTo>
                  <a:pt x="7903505" y="5244581"/>
                  <a:pt x="7833763" y="5290566"/>
                  <a:pt x="7787022" y="5244581"/>
                </a:cubicBezTo>
                <a:cubicBezTo>
                  <a:pt x="7764022" y="5174864"/>
                  <a:pt x="7810763" y="5105146"/>
                  <a:pt x="7787022" y="5082154"/>
                </a:cubicBezTo>
                <a:cubicBezTo>
                  <a:pt x="7741022" y="5059162"/>
                  <a:pt x="7648280" y="5035428"/>
                  <a:pt x="7648280" y="5035428"/>
                </a:cubicBezTo>
                <a:cubicBezTo>
                  <a:pt x="7648280" y="5035428"/>
                  <a:pt x="7648280" y="5035428"/>
                  <a:pt x="7485797" y="5012436"/>
                </a:cubicBezTo>
                <a:cubicBezTo>
                  <a:pt x="7485797" y="5012436"/>
                  <a:pt x="7485797" y="5012436"/>
                  <a:pt x="7508797" y="4942718"/>
                </a:cubicBezTo>
                <a:cubicBezTo>
                  <a:pt x="7508797" y="4942718"/>
                  <a:pt x="7508797" y="4942718"/>
                  <a:pt x="7439798" y="4919726"/>
                </a:cubicBezTo>
                <a:cubicBezTo>
                  <a:pt x="7439798" y="4919726"/>
                  <a:pt x="7439798" y="4919726"/>
                  <a:pt x="7416056" y="4827016"/>
                </a:cubicBezTo>
                <a:cubicBezTo>
                  <a:pt x="7416056" y="4827016"/>
                  <a:pt x="7416056" y="4827016"/>
                  <a:pt x="7323315" y="4873742"/>
                </a:cubicBezTo>
                <a:cubicBezTo>
                  <a:pt x="7323315" y="4873742"/>
                  <a:pt x="7323315" y="4873742"/>
                  <a:pt x="7184573" y="4664588"/>
                </a:cubicBezTo>
                <a:cubicBezTo>
                  <a:pt x="7184573" y="4664588"/>
                  <a:pt x="7184573" y="4664588"/>
                  <a:pt x="7137832" y="4711314"/>
                </a:cubicBezTo>
                <a:cubicBezTo>
                  <a:pt x="7137832" y="4711314"/>
                  <a:pt x="7137832" y="4711314"/>
                  <a:pt x="7045090" y="4479168"/>
                </a:cubicBezTo>
                <a:cubicBezTo>
                  <a:pt x="7045090" y="4479168"/>
                  <a:pt x="7045090" y="4479168"/>
                  <a:pt x="6976091" y="4502902"/>
                </a:cubicBezTo>
                <a:cubicBezTo>
                  <a:pt x="6976091" y="4502902"/>
                  <a:pt x="6976091" y="4502902"/>
                  <a:pt x="6976091" y="4340474"/>
                </a:cubicBezTo>
                <a:cubicBezTo>
                  <a:pt x="6976091" y="4340474"/>
                  <a:pt x="6976091" y="4340474"/>
                  <a:pt x="6906349" y="4340474"/>
                </a:cubicBezTo>
                <a:cubicBezTo>
                  <a:pt x="6906349" y="4340474"/>
                  <a:pt x="6906349" y="4340474"/>
                  <a:pt x="6859607" y="4108328"/>
                </a:cubicBezTo>
                <a:cubicBezTo>
                  <a:pt x="6859607" y="4108328"/>
                  <a:pt x="6859607" y="4108328"/>
                  <a:pt x="6813608" y="4132062"/>
                </a:cubicBezTo>
                <a:cubicBezTo>
                  <a:pt x="6813608" y="4132062"/>
                  <a:pt x="6813608" y="4132062"/>
                  <a:pt x="6766866" y="3946642"/>
                </a:cubicBezTo>
                <a:cubicBezTo>
                  <a:pt x="6766866" y="3946642"/>
                  <a:pt x="6628125" y="3946642"/>
                  <a:pt x="6558383" y="4039352"/>
                </a:cubicBezTo>
                <a:cubicBezTo>
                  <a:pt x="6465642" y="4132062"/>
                  <a:pt x="6395900" y="4363466"/>
                  <a:pt x="6349901" y="4456176"/>
                </a:cubicBezTo>
                <a:cubicBezTo>
                  <a:pt x="6303159" y="4548886"/>
                  <a:pt x="6210417" y="4664588"/>
                  <a:pt x="6187418" y="4757298"/>
                </a:cubicBezTo>
                <a:cubicBezTo>
                  <a:pt x="6164418" y="4850008"/>
                  <a:pt x="6141418" y="4989444"/>
                  <a:pt x="6141418" y="4989444"/>
                </a:cubicBezTo>
                <a:cubicBezTo>
                  <a:pt x="6141418" y="4989444"/>
                  <a:pt x="6141418" y="4989444"/>
                  <a:pt x="6164418" y="5059162"/>
                </a:cubicBezTo>
                <a:cubicBezTo>
                  <a:pt x="6164418" y="5059162"/>
                  <a:pt x="6187418" y="5128138"/>
                  <a:pt x="6257159" y="5105146"/>
                </a:cubicBezTo>
                <a:cubicBezTo>
                  <a:pt x="6303159" y="5105146"/>
                  <a:pt x="6442642" y="5105146"/>
                  <a:pt x="6465642" y="5174864"/>
                </a:cubicBezTo>
                <a:cubicBezTo>
                  <a:pt x="6488642" y="5220848"/>
                  <a:pt x="6512383" y="5244581"/>
                  <a:pt x="6488642" y="5290566"/>
                </a:cubicBezTo>
                <a:cubicBezTo>
                  <a:pt x="6465642" y="5313558"/>
                  <a:pt x="6280159" y="5313558"/>
                  <a:pt x="6187418" y="5313558"/>
                </a:cubicBezTo>
                <a:cubicBezTo>
                  <a:pt x="6071677" y="5313558"/>
                  <a:pt x="5863195" y="5290566"/>
                  <a:pt x="5839453" y="5290566"/>
                </a:cubicBezTo>
                <a:cubicBezTo>
                  <a:pt x="5793452" y="5267574"/>
                  <a:pt x="5770452" y="5220848"/>
                  <a:pt x="5770452" y="5220848"/>
                </a:cubicBezTo>
                <a:cubicBezTo>
                  <a:pt x="5770452" y="5220848"/>
                  <a:pt x="5816452" y="5151871"/>
                  <a:pt x="5770452" y="5128138"/>
                </a:cubicBezTo>
                <a:cubicBezTo>
                  <a:pt x="5723711" y="5082154"/>
                  <a:pt x="5607969" y="4989444"/>
                  <a:pt x="5653969" y="4942718"/>
                </a:cubicBezTo>
                <a:cubicBezTo>
                  <a:pt x="5676970" y="4896734"/>
                  <a:pt x="5700712" y="4781032"/>
                  <a:pt x="5676970" y="4757298"/>
                </a:cubicBezTo>
                <a:cubicBezTo>
                  <a:pt x="5653969" y="4734306"/>
                  <a:pt x="5630969" y="4618604"/>
                  <a:pt x="5630969" y="4618604"/>
                </a:cubicBezTo>
                <a:cubicBezTo>
                  <a:pt x="5630969" y="4618604"/>
                  <a:pt x="5630969" y="4618604"/>
                  <a:pt x="5676970" y="4571878"/>
                </a:cubicBezTo>
                <a:cubicBezTo>
                  <a:pt x="5676970" y="4571878"/>
                  <a:pt x="5676970" y="4571878"/>
                  <a:pt x="5630969" y="4433184"/>
                </a:cubicBezTo>
                <a:cubicBezTo>
                  <a:pt x="5630969" y="4433184"/>
                  <a:pt x="5630969" y="4433184"/>
                  <a:pt x="5653969" y="4386458"/>
                </a:cubicBezTo>
                <a:cubicBezTo>
                  <a:pt x="5653969" y="4386458"/>
                  <a:pt x="5653969" y="4386458"/>
                  <a:pt x="5607969" y="4340474"/>
                </a:cubicBezTo>
                <a:cubicBezTo>
                  <a:pt x="5607969" y="4340474"/>
                  <a:pt x="5607969" y="4340474"/>
                  <a:pt x="5653969" y="4340474"/>
                </a:cubicBezTo>
                <a:cubicBezTo>
                  <a:pt x="5653969" y="4340474"/>
                  <a:pt x="5653969" y="4340474"/>
                  <a:pt x="5630969" y="4224772"/>
                </a:cubicBezTo>
                <a:cubicBezTo>
                  <a:pt x="5630969" y="4224772"/>
                  <a:pt x="5630969" y="4224772"/>
                  <a:pt x="5676970" y="4201038"/>
                </a:cubicBezTo>
                <a:cubicBezTo>
                  <a:pt x="5676970" y="4201038"/>
                  <a:pt x="5676970" y="4201038"/>
                  <a:pt x="5630969" y="4155054"/>
                </a:cubicBezTo>
                <a:cubicBezTo>
                  <a:pt x="5630969" y="4155054"/>
                  <a:pt x="5630969" y="4155054"/>
                  <a:pt x="5676970" y="4085336"/>
                </a:cubicBezTo>
                <a:cubicBezTo>
                  <a:pt x="5676970" y="4085336"/>
                  <a:pt x="5676970" y="4085336"/>
                  <a:pt x="5630969" y="4039352"/>
                </a:cubicBezTo>
                <a:cubicBezTo>
                  <a:pt x="5630969" y="4039352"/>
                  <a:pt x="5746710" y="3946642"/>
                  <a:pt x="5723711" y="3899916"/>
                </a:cubicBezTo>
                <a:cubicBezTo>
                  <a:pt x="5700712" y="3853932"/>
                  <a:pt x="5630969" y="3807206"/>
                  <a:pt x="5630969" y="3807206"/>
                </a:cubicBezTo>
                <a:cubicBezTo>
                  <a:pt x="5630969" y="3807206"/>
                  <a:pt x="5630969" y="3807206"/>
                  <a:pt x="5352745" y="3922908"/>
                </a:cubicBezTo>
                <a:cubicBezTo>
                  <a:pt x="5352745" y="3922908"/>
                  <a:pt x="5352745" y="3922908"/>
                  <a:pt x="5260003" y="3922908"/>
                </a:cubicBezTo>
                <a:cubicBezTo>
                  <a:pt x="5260003" y="3922908"/>
                  <a:pt x="5260003" y="3922908"/>
                  <a:pt x="5214004" y="3992626"/>
                </a:cubicBezTo>
                <a:cubicBezTo>
                  <a:pt x="5214004" y="3992626"/>
                  <a:pt x="5214004" y="3992626"/>
                  <a:pt x="5167262" y="3922908"/>
                </a:cubicBezTo>
                <a:cubicBezTo>
                  <a:pt x="5167262" y="3922908"/>
                  <a:pt x="5167262" y="3922908"/>
                  <a:pt x="5121263" y="4039352"/>
                </a:cubicBezTo>
                <a:cubicBezTo>
                  <a:pt x="5121263" y="4039352"/>
                  <a:pt x="5121263" y="4039352"/>
                  <a:pt x="5074521" y="3946642"/>
                </a:cubicBezTo>
                <a:cubicBezTo>
                  <a:pt x="5074521" y="3946642"/>
                  <a:pt x="5074521" y="3946642"/>
                  <a:pt x="5028521" y="4108328"/>
                </a:cubicBezTo>
                <a:cubicBezTo>
                  <a:pt x="5028521" y="4108328"/>
                  <a:pt x="5028521" y="4108328"/>
                  <a:pt x="5004779" y="4039352"/>
                </a:cubicBezTo>
                <a:cubicBezTo>
                  <a:pt x="5004779" y="4039352"/>
                  <a:pt x="5004779" y="4039352"/>
                  <a:pt x="4981779" y="4085336"/>
                </a:cubicBezTo>
                <a:cubicBezTo>
                  <a:pt x="4981779" y="4085336"/>
                  <a:pt x="4981779" y="4085336"/>
                  <a:pt x="4935779" y="3946642"/>
                </a:cubicBezTo>
                <a:cubicBezTo>
                  <a:pt x="4935779" y="3946642"/>
                  <a:pt x="4935779" y="3946642"/>
                  <a:pt x="4889038" y="4085336"/>
                </a:cubicBezTo>
                <a:cubicBezTo>
                  <a:pt x="4889038" y="4085336"/>
                  <a:pt x="4889038" y="4085336"/>
                  <a:pt x="4866038" y="4039352"/>
                </a:cubicBezTo>
                <a:cubicBezTo>
                  <a:pt x="4866038" y="4039352"/>
                  <a:pt x="4866038" y="4039352"/>
                  <a:pt x="4750296" y="4085336"/>
                </a:cubicBezTo>
                <a:cubicBezTo>
                  <a:pt x="4750296" y="4085336"/>
                  <a:pt x="4750296" y="4085336"/>
                  <a:pt x="4656813" y="3922908"/>
                </a:cubicBezTo>
                <a:cubicBezTo>
                  <a:pt x="4656813" y="3922908"/>
                  <a:pt x="4656813" y="3922908"/>
                  <a:pt x="4610813" y="4039352"/>
                </a:cubicBezTo>
                <a:cubicBezTo>
                  <a:pt x="4610813" y="4039352"/>
                  <a:pt x="4610813" y="4039352"/>
                  <a:pt x="4495072" y="3969634"/>
                </a:cubicBezTo>
                <a:cubicBezTo>
                  <a:pt x="4495072" y="3969634"/>
                  <a:pt x="4495072" y="3969634"/>
                  <a:pt x="4355589" y="3922908"/>
                </a:cubicBezTo>
                <a:cubicBezTo>
                  <a:pt x="4355589" y="3922908"/>
                  <a:pt x="4355589" y="3922908"/>
                  <a:pt x="4286589" y="3899916"/>
                </a:cubicBezTo>
                <a:cubicBezTo>
                  <a:pt x="4286589" y="3899916"/>
                  <a:pt x="4286589" y="3899916"/>
                  <a:pt x="4262847" y="3853932"/>
                </a:cubicBezTo>
                <a:cubicBezTo>
                  <a:pt x="4262847" y="3853932"/>
                  <a:pt x="4262847" y="3853932"/>
                  <a:pt x="4216848" y="3853932"/>
                </a:cubicBezTo>
                <a:cubicBezTo>
                  <a:pt x="4216848" y="3853932"/>
                  <a:pt x="4193848" y="4224772"/>
                  <a:pt x="4193848" y="4433184"/>
                </a:cubicBezTo>
                <a:cubicBezTo>
                  <a:pt x="4193848" y="4618604"/>
                  <a:pt x="4239848" y="4896734"/>
                  <a:pt x="4262847" y="4942718"/>
                </a:cubicBezTo>
                <a:cubicBezTo>
                  <a:pt x="4309589" y="4989444"/>
                  <a:pt x="4402331" y="5059162"/>
                  <a:pt x="4472072" y="5035428"/>
                </a:cubicBezTo>
                <a:cubicBezTo>
                  <a:pt x="4541072" y="5035428"/>
                  <a:pt x="4680555" y="5059162"/>
                  <a:pt x="4703555" y="5082154"/>
                </a:cubicBezTo>
                <a:cubicBezTo>
                  <a:pt x="4703555" y="5128138"/>
                  <a:pt x="4656813" y="5244581"/>
                  <a:pt x="4656813" y="5244581"/>
                </a:cubicBezTo>
                <a:cubicBezTo>
                  <a:pt x="4656813" y="5244581"/>
                  <a:pt x="4355589" y="5267574"/>
                  <a:pt x="4262847" y="5267574"/>
                </a:cubicBezTo>
                <a:cubicBezTo>
                  <a:pt x="4193848" y="5267574"/>
                  <a:pt x="3730141" y="5220848"/>
                  <a:pt x="3706399" y="5220848"/>
                </a:cubicBezTo>
                <a:cubicBezTo>
                  <a:pt x="3660399" y="5220848"/>
                  <a:pt x="3683399" y="5267574"/>
                  <a:pt x="3637400" y="5290566"/>
                </a:cubicBezTo>
                <a:cubicBezTo>
                  <a:pt x="3590658" y="5313558"/>
                  <a:pt x="3173692" y="5337291"/>
                  <a:pt x="3126951" y="5290566"/>
                </a:cubicBezTo>
                <a:cubicBezTo>
                  <a:pt x="3057209" y="5267574"/>
                  <a:pt x="2825727" y="5012436"/>
                  <a:pt x="2825727" y="4896734"/>
                </a:cubicBezTo>
                <a:cubicBezTo>
                  <a:pt x="2825727" y="4781032"/>
                  <a:pt x="2778985" y="4781032"/>
                  <a:pt x="2801985" y="4734306"/>
                </a:cubicBezTo>
                <a:cubicBezTo>
                  <a:pt x="2848726" y="4688322"/>
                  <a:pt x="2848726" y="4641596"/>
                  <a:pt x="2871726" y="4595612"/>
                </a:cubicBezTo>
                <a:cubicBezTo>
                  <a:pt x="2918468" y="4548886"/>
                  <a:pt x="2988209" y="4410192"/>
                  <a:pt x="2988209" y="4410192"/>
                </a:cubicBezTo>
                <a:cubicBezTo>
                  <a:pt x="2988209" y="4410192"/>
                  <a:pt x="2988209" y="4410192"/>
                  <a:pt x="2941468" y="4363466"/>
                </a:cubicBezTo>
                <a:cubicBezTo>
                  <a:pt x="2941468" y="4363466"/>
                  <a:pt x="2941468" y="4363466"/>
                  <a:pt x="2988209" y="4340474"/>
                </a:cubicBezTo>
                <a:cubicBezTo>
                  <a:pt x="2988209" y="4340474"/>
                  <a:pt x="2988209" y="4340474"/>
                  <a:pt x="2918468" y="4317482"/>
                </a:cubicBezTo>
                <a:cubicBezTo>
                  <a:pt x="2918468" y="4317482"/>
                  <a:pt x="2918468" y="4317482"/>
                  <a:pt x="3011210" y="4224772"/>
                </a:cubicBezTo>
                <a:cubicBezTo>
                  <a:pt x="3011210" y="4224772"/>
                  <a:pt x="3011210" y="4224772"/>
                  <a:pt x="2964468" y="4224772"/>
                </a:cubicBezTo>
                <a:cubicBezTo>
                  <a:pt x="2964468" y="4224772"/>
                  <a:pt x="2964468" y="4224772"/>
                  <a:pt x="3103951" y="4015618"/>
                </a:cubicBezTo>
                <a:cubicBezTo>
                  <a:pt x="3103951" y="4015618"/>
                  <a:pt x="3103951" y="4015618"/>
                  <a:pt x="3057209" y="4015618"/>
                </a:cubicBezTo>
                <a:cubicBezTo>
                  <a:pt x="3057209" y="4015618"/>
                  <a:pt x="3057209" y="4015618"/>
                  <a:pt x="3080951" y="3922908"/>
                </a:cubicBezTo>
                <a:cubicBezTo>
                  <a:pt x="3080951" y="3922908"/>
                  <a:pt x="3080951" y="3922908"/>
                  <a:pt x="3011210" y="3899916"/>
                </a:cubicBezTo>
                <a:cubicBezTo>
                  <a:pt x="3011210" y="3899916"/>
                  <a:pt x="3011210" y="3899916"/>
                  <a:pt x="3080951" y="3784214"/>
                </a:cubicBezTo>
                <a:cubicBezTo>
                  <a:pt x="3080951" y="3784214"/>
                  <a:pt x="3080951" y="3784214"/>
                  <a:pt x="3011210" y="3853932"/>
                </a:cubicBezTo>
                <a:cubicBezTo>
                  <a:pt x="3011210" y="3853932"/>
                  <a:pt x="3011210" y="3853932"/>
                  <a:pt x="3057209" y="3737488"/>
                </a:cubicBezTo>
                <a:cubicBezTo>
                  <a:pt x="3057209" y="3737488"/>
                  <a:pt x="3057209" y="3737488"/>
                  <a:pt x="2988209" y="3761222"/>
                </a:cubicBezTo>
                <a:cubicBezTo>
                  <a:pt x="2988209" y="3761222"/>
                  <a:pt x="2988209" y="3761222"/>
                  <a:pt x="3126951" y="3598794"/>
                </a:cubicBezTo>
                <a:cubicBezTo>
                  <a:pt x="3126951" y="3598794"/>
                  <a:pt x="3126951" y="3598794"/>
                  <a:pt x="2964468" y="3621786"/>
                </a:cubicBezTo>
                <a:cubicBezTo>
                  <a:pt x="2964468" y="3621786"/>
                  <a:pt x="2964468" y="3621786"/>
                  <a:pt x="3034209" y="3390382"/>
                </a:cubicBezTo>
                <a:cubicBezTo>
                  <a:pt x="3034209" y="3390382"/>
                  <a:pt x="3034209" y="3390382"/>
                  <a:pt x="2964468" y="3413374"/>
                </a:cubicBezTo>
                <a:cubicBezTo>
                  <a:pt x="2964468" y="3413374"/>
                  <a:pt x="2964468" y="3413374"/>
                  <a:pt x="3034209" y="3250946"/>
                </a:cubicBezTo>
                <a:cubicBezTo>
                  <a:pt x="3034209" y="3250946"/>
                  <a:pt x="3080951" y="3088518"/>
                  <a:pt x="3034209" y="2949824"/>
                </a:cubicBezTo>
                <a:cubicBezTo>
                  <a:pt x="3011210" y="2810388"/>
                  <a:pt x="2988209" y="2578984"/>
                  <a:pt x="3103951" y="2416556"/>
                </a:cubicBezTo>
                <a:cubicBezTo>
                  <a:pt x="3196692" y="2231136"/>
                  <a:pt x="3451917" y="2092442"/>
                  <a:pt x="3660399" y="2000474"/>
                </a:cubicBezTo>
                <a:cubicBezTo>
                  <a:pt x="3845882" y="1884030"/>
                  <a:pt x="4193848" y="1698610"/>
                  <a:pt x="4495072" y="1629634"/>
                </a:cubicBezTo>
                <a:cubicBezTo>
                  <a:pt x="4796297" y="1559916"/>
                  <a:pt x="5260003" y="1652626"/>
                  <a:pt x="5422486" y="1698610"/>
                </a:cubicBezTo>
                <a:cubicBezTo>
                  <a:pt x="5607969" y="1722344"/>
                  <a:pt x="5816452" y="1745336"/>
                  <a:pt x="5978936" y="1745336"/>
                </a:cubicBezTo>
                <a:cubicBezTo>
                  <a:pt x="6141418" y="1745336"/>
                  <a:pt x="6488642" y="1605900"/>
                  <a:pt x="6697866" y="1559916"/>
                </a:cubicBezTo>
                <a:cubicBezTo>
                  <a:pt x="6755737" y="1548234"/>
                  <a:pt x="6823763" y="1540957"/>
                  <a:pt x="6895788" y="1540586"/>
                </a:cubicBezTo>
                <a:close/>
                <a:moveTo>
                  <a:pt x="394445" y="392667"/>
                </a:moveTo>
                <a:lnTo>
                  <a:pt x="394445" y="6465331"/>
                </a:lnTo>
                <a:lnTo>
                  <a:pt x="11797551" y="6465331"/>
                </a:lnTo>
                <a:lnTo>
                  <a:pt x="11797551" y="39266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val="3424662099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90866" y="0"/>
            <a:ext cx="6801134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1"/>
          </p:nvPr>
        </p:nvSpPr>
        <p:spPr>
          <a:xfrm>
            <a:off x="4328652" y="1725561"/>
            <a:ext cx="2064774" cy="361320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2551098843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Рисунок 10"/>
          <p:cNvSpPr>
            <a:spLocks noGrp="1"/>
          </p:cNvSpPr>
          <p:nvPr>
            <p:ph type="pic" sz="quarter" idx="10" hasCustomPrompt="1"/>
          </p:nvPr>
        </p:nvSpPr>
        <p:spPr>
          <a:xfrm>
            <a:off x="4733241" y="-11740"/>
            <a:ext cx="7455071" cy="6888789"/>
          </a:xfrm>
          <a:custGeom>
            <a:gdLst>
              <a:gd name="connsiteX0" fmla="*/ 2093323 w 7455071"/>
              <a:gd name="connsiteY0" fmla="*/ 11740 h 6888789"/>
              <a:gd name="connsiteX1" fmla="*/ 7455071 w 7455071"/>
              <a:gd name="connsiteY1" fmla="*/ 0 h 6888789"/>
              <a:gd name="connsiteX2" fmla="*/ 7455071 w 7455071"/>
              <a:gd name="connsiteY2" fmla="*/ 6879264 h 6888789"/>
              <a:gd name="connsiteX3" fmla="*/ 0 w 7455071"/>
              <a:gd name="connsiteY3" fmla="*/ 6888789 h 6888789"/>
              <a:gd name="connsiteX4" fmla="*/ 2093323 w 7455071"/>
              <a:gd name="connsiteY4" fmla="*/ 11740 h 688878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5070" h="6888789">
                <a:moveTo>
                  <a:pt x="2093323" y="11740"/>
                </a:moveTo>
                <a:lnTo>
                  <a:pt x="7455071" y="0"/>
                </a:lnTo>
                <a:lnTo>
                  <a:pt x="7455071" y="6879264"/>
                </a:lnTo>
                <a:lnTo>
                  <a:pt x="0" y="6888789"/>
                </a:lnTo>
                <a:lnTo>
                  <a:pt x="2093323" y="1174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            </a:t>
            </a:r>
            <a:endParaRPr lang="ru-RU"/>
          </a:p>
        </p:txBody>
      </p:sp>
    </p:spTree>
    <p:extLst>
      <p:ext uri="{BB962C8B-B14F-4D97-AF65-F5344CB8AC3E}">
        <p14:creationId val="1121322424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90866" y="0"/>
            <a:ext cx="6801134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7392538" y="1924336"/>
            <a:ext cx="2797790" cy="283491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251792280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5109907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1716507"/>
            <a:ext cx="12192000" cy="185687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716505"/>
          </a:xfrm>
          <a:prstGeom prst="rect">
            <a:avLst/>
          </a:prstGeom>
          <a:solidFill>
            <a:srgbClr val="112B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 userDrawn="1"/>
        </p:nvSpPr>
        <p:spPr>
          <a:xfrm>
            <a:off x="363308" y="6473041"/>
            <a:ext cx="15840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www.floraladdress.com</a:t>
            </a:r>
            <a:endParaRPr lang="ru-RU" sz="1000" b="0" i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val="3723818515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Рисунок 19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3076072" cy="2286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19"/>
          <p:cNvSpPr>
            <a:spLocks noGrp="1"/>
          </p:cNvSpPr>
          <p:nvPr>
            <p:ph type="pic" sz="quarter" idx="11"/>
          </p:nvPr>
        </p:nvSpPr>
        <p:spPr>
          <a:xfrm>
            <a:off x="9172072" y="2286000"/>
            <a:ext cx="3011904" cy="2286000"/>
          </a:xfrm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8" name="Рисунок 19"/>
          <p:cNvSpPr>
            <a:spLocks noGrp="1"/>
          </p:cNvSpPr>
          <p:nvPr>
            <p:ph type="pic" sz="quarter" idx="12"/>
          </p:nvPr>
        </p:nvSpPr>
        <p:spPr>
          <a:xfrm>
            <a:off x="6108028" y="4572000"/>
            <a:ext cx="3064043" cy="2286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3909889244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524500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2529857971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4993105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1"/>
          </p:nvPr>
        </p:nvSpPr>
        <p:spPr>
          <a:xfrm>
            <a:off x="3416970" y="1022683"/>
            <a:ext cx="4066674" cy="481263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3947043943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Рисунок 8"/>
          <p:cNvSpPr>
            <a:spLocks noGrp="1"/>
          </p:cNvSpPr>
          <p:nvPr>
            <p:ph type="pic" sz="quarter" idx="10"/>
          </p:nvPr>
        </p:nvSpPr>
        <p:spPr>
          <a:xfrm>
            <a:off x="1681371" y="1996551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1"/>
          </p:nvPr>
        </p:nvSpPr>
        <p:spPr>
          <a:xfrm>
            <a:off x="3460384" y="1286685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8"/>
          <p:cNvSpPr>
            <a:spLocks noGrp="1"/>
          </p:cNvSpPr>
          <p:nvPr>
            <p:ph type="pic" sz="quarter" idx="12"/>
          </p:nvPr>
        </p:nvSpPr>
        <p:spPr>
          <a:xfrm>
            <a:off x="4999502" y="1996549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8"/>
          <p:cNvSpPr>
            <a:spLocks noGrp="1"/>
          </p:cNvSpPr>
          <p:nvPr>
            <p:ph type="pic" sz="quarter" idx="13"/>
          </p:nvPr>
        </p:nvSpPr>
        <p:spPr>
          <a:xfrm>
            <a:off x="6778515" y="1286685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8317633" y="1996549"/>
            <a:ext cx="2212066" cy="3201100"/>
          </a:xfrm>
          <a:prstGeom prst="parallelogram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3310830232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97499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097499" y="0"/>
            <a:ext cx="3001963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2"/>
          </p:nvPr>
        </p:nvSpPr>
        <p:spPr>
          <a:xfrm>
            <a:off x="6099462" y="0"/>
            <a:ext cx="3117871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3"/>
          </p:nvPr>
        </p:nvSpPr>
        <p:spPr>
          <a:xfrm>
            <a:off x="9217333" y="0"/>
            <a:ext cx="2974667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1200044877"/>
      </p:ext>
    </p:extLst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961956" y="922338"/>
            <a:ext cx="4067311" cy="5148262"/>
          </a:xfrm>
        </p:spPr>
        <p:txBody>
          <a:bodyPr/>
          <a:lstStyle/>
          <a:p>
            <a:endParaRPr lang="ru-RU"/>
          </a:p>
        </p:txBody>
      </p:sp>
      <p:sp>
        <p:nvSpPr>
          <p:cNvPr id="19" name="Рисунок 17"/>
          <p:cNvSpPr>
            <a:spLocks noGrp="1"/>
          </p:cNvSpPr>
          <p:nvPr>
            <p:ph type="pic" sz="quarter" idx="11"/>
          </p:nvPr>
        </p:nvSpPr>
        <p:spPr>
          <a:xfrm>
            <a:off x="5163843" y="922338"/>
            <a:ext cx="5769836" cy="2491422"/>
          </a:xfrm>
        </p:spPr>
        <p:txBody>
          <a:bodyPr/>
          <a:lstStyle/>
          <a:p>
            <a:endParaRPr lang="ru-RU"/>
          </a:p>
        </p:txBody>
      </p:sp>
      <p:sp>
        <p:nvSpPr>
          <p:cNvPr id="20" name="Рисунок 17"/>
          <p:cNvSpPr>
            <a:spLocks noGrp="1"/>
          </p:cNvSpPr>
          <p:nvPr>
            <p:ph type="pic" sz="quarter" idx="12"/>
          </p:nvPr>
        </p:nvSpPr>
        <p:spPr>
          <a:xfrm>
            <a:off x="5163843" y="3544389"/>
            <a:ext cx="5769836" cy="2526211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555502651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04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916906" y="941694"/>
            <a:ext cx="2469427" cy="502214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6564572" y="3220873"/>
            <a:ext cx="2552131" cy="117370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2"/>
          </p:nvPr>
        </p:nvSpPr>
        <p:spPr>
          <a:xfrm>
            <a:off x="6564572" y="941695"/>
            <a:ext cx="4245143" cy="206081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3"/>
          </p:nvPr>
        </p:nvSpPr>
        <p:spPr>
          <a:xfrm>
            <a:off x="9294942" y="3220872"/>
            <a:ext cx="1514641" cy="274296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0" name="Рисунок 8"/>
          <p:cNvSpPr>
            <a:spLocks noGrp="1"/>
          </p:cNvSpPr>
          <p:nvPr>
            <p:ph type="pic" sz="quarter" idx="14"/>
          </p:nvPr>
        </p:nvSpPr>
        <p:spPr>
          <a:xfrm>
            <a:off x="6564572" y="4612945"/>
            <a:ext cx="2552131" cy="135089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158110073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7283472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2"/>
          <p:cNvSpPr>
            <a:spLocks noGrp="1"/>
          </p:cNvSpPr>
          <p:nvPr>
            <p:ph type="pic" sz="quarter" idx="12"/>
          </p:nvPr>
        </p:nvSpPr>
        <p:spPr>
          <a:xfrm>
            <a:off x="2846826" y="1752598"/>
            <a:ext cx="2197768" cy="219776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1"/>
          </p:nvPr>
        </p:nvSpPr>
        <p:spPr>
          <a:xfrm>
            <a:off x="4503174" y="1010888"/>
            <a:ext cx="3232012" cy="3232012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2507034672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603238" y="0"/>
            <a:ext cx="5070277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38501471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4970315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Рисунок 2"/>
          <p:cNvSpPr>
            <a:spLocks noGrp="1"/>
          </p:cNvSpPr>
          <p:nvPr>
            <p:ph type="pic" sz="quarter" idx="10"/>
          </p:nvPr>
        </p:nvSpPr>
        <p:spPr>
          <a:xfrm>
            <a:off x="5358782" y="0"/>
            <a:ext cx="5261092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val="189170254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62009355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18051695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9459256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8650176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22429584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3415829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C365C-738E-43A4-B97D-148033ACA823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86888-52F4-4567-B596-ACC96541D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03635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1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2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7.jpeg" /><Relationship Id="rId3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2.jpeg" /><Relationship Id="rId3" Type="http://schemas.openxmlformats.org/officeDocument/2006/relationships/tags" Target="../tags/tag34.xml" /><Relationship Id="rId4" Type="http://schemas.openxmlformats.org/officeDocument/2006/relationships/tags" Target="../tags/tag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7.jpeg" /><Relationship Id="rId3" Type="http://schemas.openxmlformats.org/officeDocument/2006/relationships/tags" Target="../tags/tag36.xml" /><Relationship Id="rId4" Type="http://schemas.openxmlformats.org/officeDocument/2006/relationships/tags" Target="../tags/tag3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3.jpeg" /><Relationship Id="rId3" Type="http://schemas.openxmlformats.org/officeDocument/2006/relationships/tags" Target="../tags/tag38.xml" /><Relationship Id="rId4" Type="http://schemas.openxmlformats.org/officeDocument/2006/relationships/tags" Target="../tags/tag3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4.jpeg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7.jpeg" /><Relationship Id="rId3" Type="http://schemas.openxmlformats.org/officeDocument/2006/relationships/tags" Target="../tags/tag47.xml" /><Relationship Id="rId4" Type="http://schemas.openxmlformats.org/officeDocument/2006/relationships/image" Target="../media/image15.jpeg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10" Type="http://schemas.openxmlformats.org/officeDocument/2006/relationships/image" Target="../media/image22.jpeg" /><Relationship Id="rId11" Type="http://schemas.openxmlformats.org/officeDocument/2006/relationships/tags" Target="../tags/tag56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2" Type="http://schemas.openxmlformats.org/officeDocument/2006/relationships/image" Target="../media/image18.jpeg" /><Relationship Id="rId3" Type="http://schemas.openxmlformats.org/officeDocument/2006/relationships/tags" Target="../tags/tag52.xml" /><Relationship Id="rId4" Type="http://schemas.openxmlformats.org/officeDocument/2006/relationships/image" Target="../media/image19.jpeg" /><Relationship Id="rId5" Type="http://schemas.openxmlformats.org/officeDocument/2006/relationships/tags" Target="../tags/tag53.xml" /><Relationship Id="rId6" Type="http://schemas.openxmlformats.org/officeDocument/2006/relationships/image" Target="../media/image20.jpeg" /><Relationship Id="rId7" Type="http://schemas.openxmlformats.org/officeDocument/2006/relationships/tags" Target="../tags/tag54.xml" /><Relationship Id="rId8" Type="http://schemas.openxmlformats.org/officeDocument/2006/relationships/image" Target="../media/image21.jpeg" /><Relationship Id="rId9" Type="http://schemas.openxmlformats.org/officeDocument/2006/relationships/tags" Target="../tags/tag5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tags" Target="../tags/tag5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3.xml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13" Type="http://schemas.openxmlformats.org/officeDocument/2006/relationships/tags" Target="../tags/tag16.xml" /><Relationship Id="rId14" Type="http://schemas.openxmlformats.org/officeDocument/2006/relationships/tags" Target="../tags/tag17.xml" /><Relationship Id="rId15" Type="http://schemas.openxmlformats.org/officeDocument/2006/relationships/tags" Target="../tags/tag18.xml" /><Relationship Id="rId16" Type="http://schemas.openxmlformats.org/officeDocument/2006/relationships/image" Target="../media/image4.jpeg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tags" Target="../tags/tag10.xml" /><Relationship Id="rId8" Type="http://schemas.openxmlformats.org/officeDocument/2006/relationships/tags" Target="../tags/tag11.xml" /><Relationship Id="rId9" Type="http://schemas.openxmlformats.org/officeDocument/2006/relationships/tags" Target="../tags/tag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7.jpeg" /><Relationship Id="rId3" Type="http://schemas.openxmlformats.org/officeDocument/2006/relationships/tags" Target="../tags/tag60.xml" /><Relationship Id="rId4" Type="http://schemas.openxmlformats.org/officeDocument/2006/relationships/tags" Target="../tags/tag6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7.jpeg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jpeg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.xml" /><Relationship Id="rId3" Type="http://schemas.openxmlformats.org/officeDocument/2006/relationships/image" Target="../media/image4.jpeg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6.jpeg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7.jpeg" /><Relationship Id="rId3" Type="http://schemas.openxmlformats.org/officeDocument/2006/relationships/tags" Target="../tags/tag30.xml" /><Relationship Id="rId4" Type="http://schemas.openxmlformats.org/officeDocument/2006/relationships/image" Target="../media/image8.jpeg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0">
            <a:lum/>
          </a:blip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A_矩形 3"/>
          <p:cNvSpPr/>
          <p:nvPr>
            <p:custDataLst>
              <p:tags r:id="rId2"/>
            </p:custDataLst>
          </p:nvPr>
        </p:nvSpPr>
        <p:spPr>
          <a:xfrm>
            <a:off x="4405423" y="1658681"/>
            <a:ext cx="3381153" cy="3732028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文本框 4"/>
          <p:cNvSpPr txBox="1"/>
          <p:nvPr>
            <p:custDataLst>
              <p:tags r:id="rId3"/>
            </p:custDataLst>
          </p:nvPr>
        </p:nvSpPr>
        <p:spPr>
          <a:xfrm>
            <a:off x="4513188" y="2105247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74" y="2847590"/>
            <a:ext cx="2145432" cy="2185163"/>
          </a:xfrm>
          <a:prstGeom prst="rect">
            <a:avLst/>
          </a:prstGeom>
        </p:spPr>
      </p:pic>
      <p:sp>
        <p:nvSpPr>
          <p:cNvPr id="8" name="PA_库_文本框 7"/>
          <p:cNvSpPr txBox="1"/>
          <p:nvPr>
            <p:custDataLst>
              <p:tags r:id="rId6"/>
            </p:custDataLst>
          </p:nvPr>
        </p:nvSpPr>
        <p:spPr>
          <a:xfrm>
            <a:off x="4632522" y="4851766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Albertus MT" panose="020e0602030304020304" pitchFamily="34" charset="0"/>
              </a:rPr>
              <a:t>Merry Christmas! </a:t>
            </a:r>
            <a:endParaRPr lang="zh-CN" altLang="en-US" sz="200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  <p:pic>
        <p:nvPicPr>
          <p:cNvPr id="2" name="Twins - Jingle Bells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9042" y="-10868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617901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16944"/>
          <a:stretch>
            <a:fillRect/>
          </a:stretch>
        </p:blipFill>
        <p:spPr/>
      </p:pic>
      <p:sp>
        <p:nvSpPr>
          <p:cNvPr id="54" name="Прямоугольник 53"/>
          <p:cNvSpPr/>
          <p:nvPr/>
        </p:nvSpPr>
        <p:spPr>
          <a:xfrm>
            <a:off x="5390866" y="0"/>
            <a:ext cx="6801134" cy="6858000"/>
          </a:xfrm>
          <a:prstGeom prst="rect">
            <a:avLst/>
          </a:prstGeom>
          <a:solidFill>
            <a:schemeClr val="bg2">
              <a:lumMod val="1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5" r="17115"/>
          <a:stretch>
            <a:fillRect/>
          </a:stretch>
        </p:blipFill>
        <p:spPr/>
      </p:pic>
      <p:sp>
        <p:nvSpPr>
          <p:cNvPr id="22" name="TextBox 5"/>
          <p:cNvSpPr txBox="1"/>
          <p:nvPr/>
        </p:nvSpPr>
        <p:spPr>
          <a:xfrm>
            <a:off x="6307015" y="1818298"/>
            <a:ext cx="48040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   诞</a:t>
            </a:r>
            <a:endParaRPr kumimoji="0" lang="en-US" altLang="zh-CN" sz="9600" b="0" i="0" u="none" strike="noStrike" kern="1200" cap="none" spc="-15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   乐</a:t>
            </a:r>
            <a:endParaRPr kumimoji="0" lang="en-US" sz="9600" b="0" i="0" u="none" strike="noStrike" kern="1200" cap="none" spc="-15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7129" y="1572077"/>
            <a:ext cx="382063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8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8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2408995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61" name="Прямая соединительная линия 60"/>
          <p:cNvCxnSpPr/>
          <p:nvPr/>
        </p:nvCxnSpPr>
        <p:spPr>
          <a:xfrm>
            <a:off x="713946" y="4643186"/>
            <a:ext cx="106680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8996110" y="3984546"/>
            <a:ext cx="1246310" cy="1246310"/>
            <a:chOff x="8996110" y="3984546"/>
            <a:chExt cx="1246310" cy="1246310"/>
          </a:xfrm>
        </p:grpSpPr>
        <p:sp>
          <p:nvSpPr>
            <p:cNvPr id="64" name="Овал 63"/>
            <p:cNvSpPr/>
            <p:nvPr/>
          </p:nvSpPr>
          <p:spPr>
            <a:xfrm>
              <a:off x="8996110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9143795" y="4132231"/>
              <a:ext cx="950940" cy="950940"/>
              <a:chOff x="9143795" y="4132231"/>
              <a:chExt cx="950940" cy="950940"/>
            </a:xfrm>
          </p:grpSpPr>
          <p:sp>
            <p:nvSpPr>
              <p:cNvPr id="36" name="Овал 35"/>
              <p:cNvSpPr/>
              <p:nvPr/>
            </p:nvSpPr>
            <p:spPr>
              <a:xfrm>
                <a:off x="9143795" y="4132231"/>
                <a:ext cx="950940" cy="950940"/>
              </a:xfrm>
              <a:prstGeom prst="ellipse">
                <a:avLst/>
              </a:prstGeom>
              <a:solidFill>
                <a:srgbClr val="112B3B"/>
              </a:solidFill>
              <a:ln>
                <a:solidFill>
                  <a:srgbClr val="DBDB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9275545" y="4473392"/>
                <a:ext cx="73736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600" baseline="30000" smtClean="0">
                    <a:solidFill>
                      <a:schemeClr val="bg1"/>
                    </a:solidFill>
                    <a:latin typeface="FontAwesome" pitchFamily="2" charset="0"/>
                  </a:rPr>
                  <a:t></a:t>
                </a:r>
                <a:endParaRPr lang="en-US" sz="3600" baseline="30000">
                  <a:solidFill>
                    <a:schemeClr val="bg1"/>
                  </a:solidFill>
                  <a:latin typeface="Pe-icon-7-stroke" pitchFamily="2" charset="0"/>
                </a:endParaRP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2152220" y="3984546"/>
            <a:ext cx="1246310" cy="1246310"/>
            <a:chOff x="2152220" y="3984546"/>
            <a:chExt cx="1246310" cy="1246310"/>
          </a:xfrm>
        </p:grpSpPr>
        <p:sp>
          <p:nvSpPr>
            <p:cNvPr id="62" name="Овал 61"/>
            <p:cNvSpPr/>
            <p:nvPr/>
          </p:nvSpPr>
          <p:spPr>
            <a:xfrm>
              <a:off x="2152220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299905" y="4132231"/>
              <a:ext cx="950940" cy="950940"/>
            </a:xfrm>
            <a:prstGeom prst="ellipse">
              <a:avLst/>
            </a:prstGeom>
            <a:solidFill>
              <a:srgbClr val="112B3B"/>
            </a:solidFill>
            <a:ln>
              <a:solidFill>
                <a:srgbClr val="DBD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533220" y="4502276"/>
              <a:ext cx="7373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aseline="30000" smtClean="0">
                  <a:solidFill>
                    <a:schemeClr val="bg1"/>
                  </a:solidFill>
                  <a:latin typeface="FontAwesome" pitchFamily="2" charset="0"/>
                </a:rPr>
                <a:t></a:t>
              </a:r>
              <a:endParaRPr lang="en-US" sz="36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468819" y="3984546"/>
            <a:ext cx="1246310" cy="1246310"/>
            <a:chOff x="5468819" y="3984546"/>
            <a:chExt cx="1246310" cy="1246310"/>
          </a:xfrm>
        </p:grpSpPr>
        <p:sp>
          <p:nvSpPr>
            <p:cNvPr id="63" name="Овал 62"/>
            <p:cNvSpPr/>
            <p:nvPr/>
          </p:nvSpPr>
          <p:spPr>
            <a:xfrm>
              <a:off x="5468819" y="3984546"/>
              <a:ext cx="1246310" cy="12463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5616504" y="4132231"/>
              <a:ext cx="950940" cy="950940"/>
            </a:xfrm>
            <a:prstGeom prst="ellipse">
              <a:avLst/>
            </a:prstGeom>
            <a:solidFill>
              <a:srgbClr val="112B3B"/>
            </a:solidFill>
            <a:ln>
              <a:solidFill>
                <a:srgbClr val="DBD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608831" y="4470971"/>
              <a:ext cx="7373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3600" baseline="30000" smtClean="0">
                  <a:solidFill>
                    <a:schemeClr val="bg1"/>
                  </a:solidFill>
                  <a:latin typeface="Pe-icon-7-stroke" pitchFamily="2" charset="0"/>
                </a:rPr>
                <a:t></a:t>
              </a:r>
              <a:endParaRPr lang="en-US" sz="40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4" b="38574"/>
          <a:stretch>
            <a:fillRect/>
          </a:stretch>
        </p:blipFill>
        <p:spPr/>
      </p:pic>
      <p:sp>
        <p:nvSpPr>
          <p:cNvPr id="24" name="矩形 23"/>
          <p:cNvSpPr/>
          <p:nvPr/>
        </p:nvSpPr>
        <p:spPr>
          <a:xfrm>
            <a:off x="865058" y="5476232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5" name="矩形 24"/>
          <p:cNvSpPr/>
          <p:nvPr/>
        </p:nvSpPr>
        <p:spPr>
          <a:xfrm>
            <a:off x="4185683" y="5398778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6" name="矩形 25"/>
          <p:cNvSpPr/>
          <p:nvPr/>
        </p:nvSpPr>
        <p:spPr>
          <a:xfrm>
            <a:off x="7733910" y="5400650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ct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1733556" y="1088667"/>
            <a:ext cx="87248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圣诞快乐</a:t>
            </a:r>
            <a:endParaRPr kumimoji="0" lang="en-US" sz="6600" b="0" i="0" u="none" strike="noStrike" kern="1200" cap="none" spc="-15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</p:spTree>
    <p:extLst>
      <p:ext uri="{BB962C8B-B14F-4D97-AF65-F5344CB8AC3E}">
        <p14:creationId val="2539176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" r="5324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r="608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" r="5139"/>
          <a:stretch>
            <a:fillRect/>
          </a:stretch>
        </p:blipFill>
        <p:spPr/>
      </p:pic>
      <p:sp>
        <p:nvSpPr>
          <p:cNvPr id="26" name="Прямоугольник 25"/>
          <p:cNvSpPr/>
          <p:nvPr/>
        </p:nvSpPr>
        <p:spPr>
          <a:xfrm>
            <a:off x="9172071" y="0"/>
            <a:ext cx="3019930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12044" y="2286000"/>
            <a:ext cx="3060026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9172071" y="4572000"/>
            <a:ext cx="3011906" cy="2286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PA_库_矩形 39"/>
          <p:cNvSpPr/>
          <p:nvPr>
            <p:custDataLst>
              <p:tags r:id="rId3"/>
            </p:custDataLst>
          </p:nvPr>
        </p:nvSpPr>
        <p:spPr>
          <a:xfrm>
            <a:off x="1137366" y="2860865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41" name="PA_库_文本框 40"/>
          <p:cNvSpPr txBox="1"/>
          <p:nvPr>
            <p:custDataLst>
              <p:tags r:id="rId4"/>
            </p:custDataLst>
          </p:nvPr>
        </p:nvSpPr>
        <p:spPr>
          <a:xfrm>
            <a:off x="972977" y="153991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173887" y="415448"/>
            <a:ext cx="1043548" cy="1043548"/>
            <a:chOff x="7150768" y="415448"/>
            <a:chExt cx="1043548" cy="104354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379452" y="858255"/>
              <a:ext cx="61675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600" baseline="30000" smtClean="0">
                  <a:solidFill>
                    <a:schemeClr val="bg1"/>
                  </a:solidFill>
                  <a:latin typeface="FontAwesome" pitchFamily="2" charset="0"/>
                </a:rPr>
                <a:t></a:t>
              </a:r>
              <a:endParaRPr lang="en-US" sz="36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6" name="Восьмиугольник 15"/>
            <p:cNvSpPr/>
            <p:nvPr/>
          </p:nvSpPr>
          <p:spPr>
            <a:xfrm rot="4117616">
              <a:off x="7150768" y="415448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112262" y="2787288"/>
            <a:ext cx="1043548" cy="1043548"/>
            <a:chOff x="10162263" y="2701449"/>
            <a:chExt cx="1043548" cy="1043548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0387283" y="3133452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>
                  <a:solidFill>
                    <a:schemeClr val="bg1"/>
                  </a:solidFill>
                  <a:latin typeface="FontAwesome" pitchFamily="2" charset="0"/>
                </a:rPr>
                <a:t></a:t>
              </a:r>
              <a:endParaRPr lang="en-US" sz="32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35" name="Восьмиугольник 34"/>
            <p:cNvSpPr/>
            <p:nvPr/>
          </p:nvSpPr>
          <p:spPr>
            <a:xfrm rot="4117616">
              <a:off x="10162263" y="2701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0189175" y="5411553"/>
            <a:ext cx="1043548" cy="1043548"/>
            <a:chOff x="7153994" y="4987449"/>
            <a:chExt cx="1043548" cy="1043548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7341734" y="5416608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32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39" name="Восьмиугольник 38"/>
            <p:cNvSpPr/>
            <p:nvPr/>
          </p:nvSpPr>
          <p:spPr>
            <a:xfrm rot="4117616">
              <a:off x="7153994" y="4987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val="2389699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23148"/>
          <a:stretch>
            <a:fillRect/>
          </a:stretch>
        </p:blipFill>
        <p:spPr/>
      </p:pic>
      <p:sp>
        <p:nvSpPr>
          <p:cNvPr id="6" name="Прямоугольник 5"/>
          <p:cNvSpPr/>
          <p:nvPr/>
        </p:nvSpPr>
        <p:spPr>
          <a:xfrm>
            <a:off x="5524501" y="0"/>
            <a:ext cx="666749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524501" cy="6858000"/>
          </a:xfrm>
          <a:prstGeom prst="rect">
            <a:avLst/>
          </a:prstGeom>
          <a:solidFill>
            <a:schemeClr val="bg2">
              <a:lumMod val="1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883319" y="739298"/>
            <a:ext cx="1043548" cy="1043548"/>
            <a:chOff x="883319" y="739298"/>
            <a:chExt cx="1043548" cy="104354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112003" y="1182105"/>
              <a:ext cx="616757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600" baseline="30000" smtClean="0">
                  <a:solidFill>
                    <a:schemeClr val="bg1"/>
                  </a:solidFill>
                  <a:latin typeface="FontAwesome" pitchFamily="2" charset="0"/>
                </a:rPr>
                <a:t></a:t>
              </a:r>
              <a:endParaRPr lang="en-US" sz="36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8" name="Восьмиугольник 7"/>
            <p:cNvSpPr/>
            <p:nvPr/>
          </p:nvSpPr>
          <p:spPr>
            <a:xfrm rot="4117616">
              <a:off x="883319" y="739298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923014" y="2968149"/>
            <a:ext cx="1043548" cy="1043548"/>
            <a:chOff x="923014" y="2968149"/>
            <a:chExt cx="1043548" cy="104354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48034" y="3400152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>
                  <a:solidFill>
                    <a:schemeClr val="bg1"/>
                  </a:solidFill>
                  <a:latin typeface="FontAwesome" pitchFamily="2" charset="0"/>
                </a:rPr>
                <a:t></a:t>
              </a:r>
              <a:endParaRPr lang="en-US" sz="32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0" name="Восьмиугольник 9"/>
            <p:cNvSpPr/>
            <p:nvPr/>
          </p:nvSpPr>
          <p:spPr>
            <a:xfrm rot="4117616">
              <a:off x="923014" y="29681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86545" y="4987449"/>
            <a:ext cx="1043548" cy="1043548"/>
            <a:chOff x="886545" y="4987449"/>
            <a:chExt cx="1043548" cy="104354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74285" y="5416608"/>
              <a:ext cx="616757" cy="4206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aseline="3000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32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  <p:sp>
          <p:nvSpPr>
            <p:cNvPr id="12" name="Восьмиугольник 11"/>
            <p:cNvSpPr/>
            <p:nvPr/>
          </p:nvSpPr>
          <p:spPr>
            <a:xfrm rot="4117616">
              <a:off x="886545" y="4987449"/>
              <a:ext cx="1043548" cy="1043548"/>
            </a:xfrm>
            <a:prstGeom prst="octagon">
              <a:avLst/>
            </a:prstGeom>
            <a:noFill/>
            <a:ln w="19050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矩形 25"/>
          <p:cNvSpPr/>
          <p:nvPr/>
        </p:nvSpPr>
        <p:spPr>
          <a:xfrm>
            <a:off x="2081138" y="937963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7" name="矩形 26"/>
          <p:cNvSpPr/>
          <p:nvPr/>
        </p:nvSpPr>
        <p:spPr>
          <a:xfrm>
            <a:off x="2081138" y="2976079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8" name="矩形 27"/>
          <p:cNvSpPr/>
          <p:nvPr/>
        </p:nvSpPr>
        <p:spPr>
          <a:xfrm>
            <a:off x="2081138" y="5006044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9" name="PA_库_矩形 28"/>
          <p:cNvSpPr/>
          <p:nvPr>
            <p:custDataLst>
              <p:tags r:id="rId3"/>
            </p:custDataLst>
          </p:nvPr>
        </p:nvSpPr>
        <p:spPr>
          <a:xfrm>
            <a:off x="7305451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0" name="PA_库_文本框 29"/>
          <p:cNvSpPr txBox="1"/>
          <p:nvPr>
            <p:custDataLst>
              <p:tags r:id="rId4"/>
            </p:custDataLst>
          </p:nvPr>
        </p:nvSpPr>
        <p:spPr>
          <a:xfrm>
            <a:off x="7141062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1400361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4" r="21834"/>
          <a:stretch>
            <a:fillRect/>
          </a:stretch>
        </p:blipFill>
        <p:spPr/>
      </p:pic>
      <p:sp>
        <p:nvSpPr>
          <p:cNvPr id="22" name="Прямоугольник 21"/>
          <p:cNvSpPr/>
          <p:nvPr/>
        </p:nvSpPr>
        <p:spPr>
          <a:xfrm>
            <a:off x="1528011" y="1544312"/>
            <a:ext cx="2373127" cy="741690"/>
          </a:xfrm>
          <a:prstGeom prst="rect">
            <a:avLst/>
          </a:prstGeom>
          <a:solidFill>
            <a:srgbClr val="315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3"/>
            </p:custDataLst>
          </p:nvPr>
        </p:nvSpPr>
        <p:spPr>
          <a:xfrm>
            <a:off x="7847712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4"/>
            </p:custDataLst>
          </p:nvPr>
        </p:nvSpPr>
        <p:spPr>
          <a:xfrm>
            <a:off x="7683323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4" name="Прямоугольник 21"/>
          <p:cNvSpPr/>
          <p:nvPr/>
        </p:nvSpPr>
        <p:spPr>
          <a:xfrm>
            <a:off x="1528011" y="4609259"/>
            <a:ext cx="2373127" cy="741690"/>
          </a:xfrm>
          <a:prstGeom prst="rect">
            <a:avLst/>
          </a:prstGeom>
          <a:solidFill>
            <a:srgbClr val="315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val="449255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/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A_库_PicturePlaceholder 10"/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1"/>
            <p:custDataLst>
              <p:tags r:id="rId4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8" r="26968"/>
          <a:stretch>
            <a:fillRect/>
          </a:stretch>
        </p:blipFill>
        <p:spPr/>
      </p:pic>
      <p:pic>
        <p:nvPicPr>
          <p:cNvPr id="14" name="PA_库_PicturePlaceholder 13"/>
          <p:cNvPicPr>
            <a:picLocks noGrp="1" noChangeAspect="1"/>
          </p:cNvPicPr>
          <p:nvPr>
            <p:ph type="pic" sz="quarter" idx="12"/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3"/>
            <p:custDataLst>
              <p:tags r:id="rId6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8" r="26968"/>
          <a:stretch>
            <a:fillRect/>
          </a:stretch>
        </p:blipFill>
        <p:spPr/>
      </p:pic>
      <p:pic>
        <p:nvPicPr>
          <p:cNvPr id="16" name="PA_库_PicturePlaceholder 15"/>
          <p:cNvPicPr>
            <a:picLocks noGrp="1" noChangeAspect="1"/>
          </p:cNvPicPr>
          <p:nvPr>
            <p:ph type="pic" sz="quarter" idx="14"/>
            <p:custDataLst>
              <p:tags r:id="rId7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1" r="26951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8"/>
            </p:custDataLst>
          </p:nvPr>
        </p:nvSpPr>
        <p:spPr>
          <a:xfrm>
            <a:off x="1461554" y="5662347"/>
            <a:ext cx="9068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r>
              <a:rPr lang="en-US" altLang="zh-CN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.</a:t>
            </a:r>
            <a:endParaRPr lang="zh-CN" altLang="en-US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9"/>
            </p:custDataLst>
          </p:nvPr>
        </p:nvSpPr>
        <p:spPr>
          <a:xfrm>
            <a:off x="4602559" y="339625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4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218760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A_库_PicturePlaceholder 9"/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6" r="34946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1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1" r="35431"/>
          <a:stretch>
            <a:fillRect/>
          </a:stretch>
        </p:blipFill>
        <p:spPr/>
      </p:pic>
      <p:pic>
        <p:nvPicPr>
          <p:cNvPr id="17" name="PA_库_PicturePlaceholder 16"/>
          <p:cNvPicPr>
            <a:picLocks noGrp="1" noChangeAspect="1"/>
          </p:cNvPicPr>
          <p:nvPr>
            <p:ph type="pic" sz="quarter" idx="12"/>
            <p:custDataLst>
              <p:tags r:id="rId6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6" r="34846"/>
          <a:stretch>
            <a:fillRect/>
          </a:stretch>
        </p:blipFill>
        <p:spPr/>
      </p:pic>
      <p:pic>
        <p:nvPicPr>
          <p:cNvPr id="19" name="PA_库_PicturePlaceholder 18"/>
          <p:cNvPicPr>
            <a:picLocks noGrp="1" noChangeAspect="1"/>
          </p:cNvPicPr>
          <p:nvPr>
            <p:ph type="pic" sz="quarter" idx="13"/>
            <p:custDataLst>
              <p:tags r:id="rId7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2" r="35562"/>
          <a:stretch>
            <a:fillRect/>
          </a:stretch>
        </p:blipFill>
        <p:spPr/>
      </p:pic>
      <p:sp>
        <p:nvSpPr>
          <p:cNvPr id="20" name="PA_库_文本框 19"/>
          <p:cNvSpPr txBox="1"/>
          <p:nvPr>
            <p:custDataLst>
              <p:tags r:id="rId8"/>
            </p:custDataLst>
          </p:nvPr>
        </p:nvSpPr>
        <p:spPr>
          <a:xfrm>
            <a:off x="2320222" y="2325285"/>
            <a:ext cx="75584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1150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</p:spTree>
    <p:extLst>
      <p:ext uri="{BB962C8B-B14F-4D97-AF65-F5344CB8AC3E}">
        <p14:creationId val="18952799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4" b="1716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8" b="1761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6" r="23666"/>
          <a:stretch>
            <a:fillRect/>
          </a:stretch>
        </p:blipFill>
        <p:spPr/>
      </p:pic>
      <p:grpSp>
        <p:nvGrpSpPr>
          <p:cNvPr id="29" name="Группа 28"/>
          <p:cNvGrpSpPr/>
          <p:nvPr/>
        </p:nvGrpSpPr>
        <p:grpSpPr>
          <a:xfrm>
            <a:off x="1120778" y="3676793"/>
            <a:ext cx="3722367" cy="650832"/>
            <a:chOff x="1162486" y="3497394"/>
            <a:chExt cx="3722367" cy="797853"/>
          </a:xfrm>
        </p:grpSpPr>
        <p:sp>
          <p:nvSpPr>
            <p:cNvPr id="22" name="Текст 11"/>
            <p:cNvSpPr txBox="1"/>
            <p:nvPr/>
          </p:nvSpPr>
          <p:spPr>
            <a:xfrm>
              <a:off x="1210093" y="3695479"/>
              <a:ext cx="3627154" cy="599768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800"/>
                </a:lnSpc>
                <a:spcBef>
                  <a:spcPts val="1200"/>
                </a:spcBef>
                <a:buNone/>
              </a:pPr>
              <a:endParaRPr lang="en-US" sz="1200" b="1" smtClean="0">
                <a:solidFill>
                  <a:schemeClr val="bg1"/>
                </a:solidFill>
                <a:latin typeface="Poppins SemiBold" panose="02000000000000000000" pitchFamily="2" charset="0"/>
                <a:cs typeface="Poppins SemiBold" panose="02000000000000000000" pitchFamily="2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62486" y="3497394"/>
              <a:ext cx="3722367" cy="3961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8000" b="1" smtClean="0">
                  <a:solidFill>
                    <a:schemeClr val="bg1"/>
                  </a:solidFill>
                  <a:latin typeface="Lato Heavy" panose="020f0502020204030203" pitchFamily="34" charset="0"/>
                  <a:ea typeface="Lato Heavy" panose="020f0502020204030203" pitchFamily="34" charset="0"/>
                  <a:cs typeface="Lato Heavy" panose="020f0502020204030203" pitchFamily="34" charset="0"/>
                </a:rPr>
                <a:t>12.25</a:t>
              </a:r>
              <a:endParaRPr lang="en-US" sz="8000" b="1">
                <a:solidFill>
                  <a:schemeClr val="bg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711677" y="2528837"/>
            <a:ext cx="2540570" cy="19352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36750" y="1694837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71465" y="4408210"/>
            <a:ext cx="2154591" cy="1132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52270" y="17533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52269" y="437789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快乐</a:t>
            </a:r>
            <a:endParaRPr lang="zh-CN" altLang="en-US" sz="60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3025093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PA_库_PicturePlaceholder 15"/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7" r="33607"/>
          <a:stretch>
            <a:fillRect/>
          </a:stretch>
        </p:blipFill>
        <p:spPr/>
      </p:pic>
      <p:pic>
        <p:nvPicPr>
          <p:cNvPr id="17" name="PA_库_PicturePlaceholder 16"/>
          <p:cNvPicPr>
            <a:picLocks noGrp="1" noChangeAspect="1"/>
          </p:cNvPicPr>
          <p:nvPr>
            <p:ph type="pic" sz="quarter" idx="12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4" b="13594"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1"/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2" b="15532"/>
          <a:stretch>
            <a:fillRect/>
          </a:stretch>
        </p:blipFill>
        <p:spPr/>
      </p:pic>
      <p:pic>
        <p:nvPicPr>
          <p:cNvPr id="19" name="PA_库_PicturePlaceholder 18"/>
          <p:cNvPicPr>
            <a:picLocks noGrp="1" noChangeAspect="1"/>
          </p:cNvPicPr>
          <p:nvPr>
            <p:ph type="pic" sz="quarter" idx="14"/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8" b="10308"/>
          <a:stretch>
            <a:fillRect/>
          </a:stretch>
        </p:blipFill>
        <p:spPr/>
      </p:pic>
      <p:pic>
        <p:nvPicPr>
          <p:cNvPr id="20" name="PA_库_PicturePlaceholder 19"/>
          <p:cNvPicPr>
            <a:picLocks noGrp="1" noChangeAspect="1"/>
          </p:cNvPicPr>
          <p:nvPr>
            <p:ph type="pic" sz="quarter" idx="13"/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7" r="31597"/>
          <a:stretch>
            <a:fillRect/>
          </a:stretch>
        </p:blipFill>
        <p:spPr/>
      </p:pic>
      <p:sp>
        <p:nvSpPr>
          <p:cNvPr id="22" name="PA_库_矩形 21"/>
          <p:cNvSpPr/>
          <p:nvPr>
            <p:custDataLst>
              <p:tags r:id="rId12"/>
            </p:custDataLst>
          </p:nvPr>
        </p:nvSpPr>
        <p:spPr>
          <a:xfrm>
            <a:off x="634480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23" name="PA_库_文本框 22"/>
          <p:cNvSpPr txBox="1"/>
          <p:nvPr>
            <p:custDataLst>
              <p:tags r:id="rId13"/>
            </p:custDataLst>
          </p:nvPr>
        </p:nvSpPr>
        <p:spPr>
          <a:xfrm>
            <a:off x="470091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chemeClr val="bg1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522578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Овал 26"/>
          <p:cNvSpPr/>
          <p:nvPr/>
        </p:nvSpPr>
        <p:spPr>
          <a:xfrm>
            <a:off x="4308198" y="818148"/>
            <a:ext cx="3601214" cy="36012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cxnSp>
        <p:nvCxnSpPr>
          <p:cNvPr id="28" name="Прямая соединительная линия 27"/>
          <p:cNvCxnSpPr/>
          <p:nvPr/>
        </p:nvCxnSpPr>
        <p:spPr>
          <a:xfrm>
            <a:off x="1073888" y="2863227"/>
            <a:ext cx="100584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2658979" y="1572127"/>
            <a:ext cx="2518612" cy="251861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123050" y="1572127"/>
            <a:ext cx="2518612" cy="2518612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16303" y="2035341"/>
            <a:ext cx="1183106" cy="118310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r="16717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5"/>
            </p:custDataLst>
          </p:nvPr>
        </p:nvSpPr>
        <p:spPr>
          <a:xfrm>
            <a:off x="1674205" y="5241466"/>
            <a:ext cx="9068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,</a:t>
            </a:r>
            <a:r>
              <a:rPr lang="zh-CN" altLang="en-US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r>
              <a:rPr lang="en-US" altLang="zh-CN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.</a:t>
            </a:r>
            <a:endParaRPr lang="zh-CN" altLang="en-US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1510985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23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6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77702" y="701749"/>
            <a:ext cx="11036596" cy="5454501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Marcadordetexto 7"/>
          <p:cNvSpPr txBox="1"/>
          <p:nvPr>
            <p:custDataLst>
              <p:tags r:id="rId2"/>
            </p:custDataLst>
          </p:nvPr>
        </p:nvSpPr>
        <p:spPr>
          <a:xfrm>
            <a:off x="1491991" y="1754373"/>
            <a:ext cx="1480183" cy="1416854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s-ES" sz="6000" b="0" kern="1200" spc="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50000" noProof="0" smtClean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壹</a:t>
            </a:r>
            <a:endParaRPr kumimoji="0" lang="es-SV" sz="8000" b="0" i="0" u="none" strike="noStrike" kern="1200" cap="none" spc="0" normalizeH="0" baseline="50000" noProof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8" name="PA_库_Marcadordetexto 7"/>
          <p:cNvSpPr txBox="1"/>
          <p:nvPr>
            <p:custDataLst>
              <p:tags r:id="rId3"/>
            </p:custDataLst>
          </p:nvPr>
        </p:nvSpPr>
        <p:spPr>
          <a:xfrm>
            <a:off x="3285930" y="1415289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s-ES" sz="6000" b="0" kern="1200" spc="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50000" noProof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贰</a:t>
            </a:r>
            <a:endParaRPr kumimoji="0" lang="es-SV" sz="8000" b="0" i="0" u="none" strike="noStrike" kern="1200" cap="none" spc="0" normalizeH="0" baseline="50000" noProof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9" name="PA_库_Marcadordetexto 7"/>
          <p:cNvSpPr txBox="1"/>
          <p:nvPr>
            <p:custDataLst>
              <p:tags r:id="rId4"/>
            </p:custDataLst>
          </p:nvPr>
        </p:nvSpPr>
        <p:spPr>
          <a:xfrm>
            <a:off x="7212004" y="1332128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s-ES" sz="6000" b="0" kern="1200" spc="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50000" noProof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叁</a:t>
            </a:r>
            <a:endParaRPr kumimoji="0" lang="es-SV" sz="8000" b="0" i="0" u="none" strike="noStrike" kern="1200" cap="none" spc="0" normalizeH="0" baseline="50000" noProof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10" name="PA_库_Marcadordetexto 7"/>
          <p:cNvSpPr txBox="1"/>
          <p:nvPr>
            <p:custDataLst>
              <p:tags r:id="rId5"/>
            </p:custDataLst>
          </p:nvPr>
        </p:nvSpPr>
        <p:spPr>
          <a:xfrm>
            <a:off x="9050514" y="1982918"/>
            <a:ext cx="1480183" cy="1188307"/>
          </a:xfrm>
          <a:prstGeom prst="rect">
            <a:avLst/>
          </a:prstGeom>
        </p:spPr>
        <p:txBody>
          <a:bodyPr anchor="b"/>
          <a:lstStyle>
            <a:lvl1pPr marL="0" indent="0" algn="ctr" defTabSz="2416581" rtl="0" eaLnBrk="1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s-ES" sz="6000" b="0" kern="1200" spc="6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4165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0" i="0" u="none" strike="noStrike" kern="1200" cap="none" spc="0" normalizeH="0" baseline="50000" noProof="0">
                <a:ln>
                  <a:noFill/>
                </a:ln>
                <a:effectLst/>
                <a:uLnTx/>
                <a:uFillTx/>
                <a:latin typeface="文悦青龙体 (非商业使用) W5" pitchFamily="50" charset="-122"/>
                <a:ea typeface="文悦青龙体 (非商业使用) W5" pitchFamily="50" charset="-122"/>
                <a:cs typeface="Open Sans Extrabold" panose="020b0906030804020204" pitchFamily="34" charset="0"/>
              </a:rPr>
              <a:t>肆</a:t>
            </a:r>
            <a:endParaRPr kumimoji="0" lang="es-SV" sz="8000" b="0" i="0" u="none" strike="noStrike" kern="1200" cap="none" spc="0" normalizeH="0" baseline="50000" noProof="0">
              <a:ln>
                <a:noFill/>
              </a:ln>
              <a:effectLst/>
              <a:uLnTx/>
              <a:uFillTx/>
              <a:latin typeface="文悦青龙体 (非商业使用) W5" pitchFamily="50" charset="-122"/>
              <a:ea typeface="文悦青龙体 (非商业使用) W5" pitchFamily="50" charset="-122"/>
              <a:cs typeface="Open Sans Extrabold" panose="020b0906030804020204" pitchFamily="34" charset="0"/>
            </a:endParaRPr>
          </a:p>
        </p:txBody>
      </p:sp>
      <p:sp>
        <p:nvSpPr>
          <p:cNvPr id="11" name="PA_库_Marcadordetexto 7"/>
          <p:cNvSpPr txBox="1"/>
          <p:nvPr>
            <p:custDataLst>
              <p:tags r:id="rId6"/>
            </p:custDataLst>
          </p:nvPr>
        </p:nvSpPr>
        <p:spPr>
          <a:xfrm flipH="1">
            <a:off x="5779702" y="4210493"/>
            <a:ext cx="492443" cy="2017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SV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</a:p>
        </p:txBody>
      </p:sp>
      <p:sp>
        <p:nvSpPr>
          <p:cNvPr id="12" name="PA_库_文本框 1"/>
          <p:cNvSpPr txBox="1"/>
          <p:nvPr>
            <p:custDataLst>
              <p:tags r:id="rId7"/>
            </p:custDataLst>
          </p:nvPr>
        </p:nvSpPr>
        <p:spPr>
          <a:xfrm>
            <a:off x="1872174" y="2739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3" name="PA_库_文本框 55"/>
          <p:cNvSpPr txBox="1"/>
          <p:nvPr>
            <p:custDataLst>
              <p:tags r:id="rId8"/>
            </p:custDataLst>
          </p:nvPr>
        </p:nvSpPr>
        <p:spPr>
          <a:xfrm>
            <a:off x="2337228" y="2873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PA_库_文本框 56"/>
          <p:cNvSpPr txBox="1"/>
          <p:nvPr>
            <p:custDataLst>
              <p:tags r:id="rId9"/>
            </p:custDataLst>
          </p:nvPr>
        </p:nvSpPr>
        <p:spPr>
          <a:xfrm>
            <a:off x="4442369" y="586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5" name="PA_库_文本框 57"/>
          <p:cNvSpPr txBox="1"/>
          <p:nvPr>
            <p:custDataLst>
              <p:tags r:id="rId10"/>
            </p:custDataLst>
          </p:nvPr>
        </p:nvSpPr>
        <p:spPr>
          <a:xfrm>
            <a:off x="4907423" y="720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PA_库_文本框 58"/>
          <p:cNvSpPr txBox="1"/>
          <p:nvPr>
            <p:custDataLst>
              <p:tags r:id="rId11"/>
            </p:custDataLst>
          </p:nvPr>
        </p:nvSpPr>
        <p:spPr>
          <a:xfrm>
            <a:off x="6680261" y="620193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7" name="PA_库_文本框 59"/>
          <p:cNvSpPr txBox="1"/>
          <p:nvPr>
            <p:custDataLst>
              <p:tags r:id="rId12"/>
            </p:custDataLst>
          </p:nvPr>
        </p:nvSpPr>
        <p:spPr>
          <a:xfrm>
            <a:off x="7145315" y="754156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PA_库_文本框 60"/>
          <p:cNvSpPr txBox="1"/>
          <p:nvPr>
            <p:custDataLst>
              <p:tags r:id="rId13"/>
            </p:custDataLst>
          </p:nvPr>
        </p:nvSpPr>
        <p:spPr>
          <a:xfrm>
            <a:off x="9456944" y="2739337"/>
            <a:ext cx="461665" cy="182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输入你的文字</a:t>
            </a:r>
          </a:p>
        </p:txBody>
      </p:sp>
      <p:sp>
        <p:nvSpPr>
          <p:cNvPr id="19" name="PA_库_文本框 61"/>
          <p:cNvSpPr txBox="1"/>
          <p:nvPr>
            <p:custDataLst>
              <p:tags r:id="rId14"/>
            </p:custDataLst>
          </p:nvPr>
        </p:nvSpPr>
        <p:spPr>
          <a:xfrm>
            <a:off x="9921998" y="2873300"/>
            <a:ext cx="369332" cy="19851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YOUR TITLE HERE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PA_库_任意多边形 1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465563" y="398551"/>
            <a:ext cx="7087703" cy="6261337"/>
          </a:xfrm>
          <a:custGeom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blipFill>
            <a:blip r:embed="rId16"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val="3387018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0"/>
            <a:ext cx="160323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37DD"/>
              </a:solidFill>
            </a:endParaRPr>
          </a:p>
        </p:txBody>
      </p:sp>
      <p:sp>
        <p:nvSpPr>
          <p:cNvPr id="8" name="Заголовок 1"/>
          <p:cNvSpPr txBox="1"/>
          <p:nvPr/>
        </p:nvSpPr>
        <p:spPr>
          <a:xfrm rot="16200000">
            <a:off x="-1637316" y="2057870"/>
            <a:ext cx="5702776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10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MERRY </a:t>
            </a:r>
            <a:r>
              <a:rPr lang="en-US" sz="4000" spc="100" smtClean="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CHRISTMAS!</a:t>
            </a:r>
            <a:endParaRPr lang="ru-RU" sz="4000" spc="10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803209" y="5807241"/>
            <a:ext cx="0" cy="105075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481752" y="3345941"/>
            <a:ext cx="1308371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spcBef>
                <a:spcPts val="1200"/>
              </a:spcBef>
            </a:pPr>
            <a:r>
              <a:rPr lang="en-US" b="1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PUT </a:t>
            </a:r>
            <a:r>
              <a:rPr lang="en-US" b="1" smtClean="0">
                <a:solidFill>
                  <a:schemeClr val="bg1"/>
                </a:solidFill>
                <a:latin typeface="Poppins SemiBold" panose="02000000000000000000" pitchFamily="2" charset="0"/>
                <a:ea typeface="Karla" pitchFamily="2" charset="0"/>
                <a:cs typeface="Poppins SemiBold" panose="02000000000000000000" pitchFamily="2" charset="0"/>
              </a:rPr>
              <a:t>TITLE</a:t>
            </a:r>
            <a:endParaRPr lang="en-US" b="1">
              <a:solidFill>
                <a:schemeClr val="bg1"/>
              </a:solidFill>
              <a:latin typeface="Poppins SemiBold" panose="02000000000000000000" pitchFamily="2" charset="0"/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30" name="Заголовок 1"/>
          <p:cNvSpPr txBox="1"/>
          <p:nvPr/>
        </p:nvSpPr>
        <p:spPr>
          <a:xfrm>
            <a:off x="1702770" y="5740204"/>
            <a:ext cx="4881562" cy="16912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i="1" spc="100" smtClean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Impressive picture and creative </a:t>
            </a:r>
          </a:p>
          <a:p>
            <a:pPr algn="ctr"/>
            <a:r>
              <a:rPr lang="en-US" sz="1600" b="1" i="1" spc="10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s</a:t>
            </a:r>
            <a:r>
              <a:rPr lang="en-US" sz="1600" b="1" i="1" spc="100" smtClean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logan here</a:t>
            </a:r>
            <a:endParaRPr lang="en-US" sz="1400" b="1" i="1" spc="100" smtClean="0">
              <a:solidFill>
                <a:schemeClr val="bg1"/>
              </a:solidFill>
              <a:latin typeface="Adobe Caslon Pro" panose="0205050205050a020403" pitchFamily="18" charset="0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algn="ctr"/>
            <a:endParaRPr lang="ru-RU" sz="2000" b="1" i="1" spc="10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5" r="25355"/>
          <a:stretch>
            <a:fillRect/>
          </a:stretch>
        </p:blipFill>
        <p:spPr/>
      </p:pic>
      <p:sp>
        <p:nvSpPr>
          <p:cNvPr id="17" name="PA_库_矩形 16"/>
          <p:cNvSpPr/>
          <p:nvPr>
            <p:custDataLst>
              <p:tags r:id="rId3"/>
            </p:custDataLst>
          </p:nvPr>
        </p:nvSpPr>
        <p:spPr>
          <a:xfrm>
            <a:off x="7847712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4"/>
            </p:custDataLst>
          </p:nvPr>
        </p:nvSpPr>
        <p:spPr>
          <a:xfrm>
            <a:off x="7683323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1333874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" grpId="0"/>
      <p:bldP spid="20" grpId="0"/>
      <p:bldP spid="30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9" r="24429"/>
          <a:stretch>
            <a:fillRect/>
          </a:stretch>
        </p:blipFill>
        <p:spPr/>
      </p:pic>
      <p:sp>
        <p:nvSpPr>
          <p:cNvPr id="10" name="Прямоугольник 9"/>
          <p:cNvSpPr/>
          <p:nvPr/>
        </p:nvSpPr>
        <p:spPr>
          <a:xfrm>
            <a:off x="10588761" y="0"/>
            <a:ext cx="1603239" cy="6858000"/>
          </a:xfrm>
          <a:prstGeom prst="rect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Заголовок 1"/>
          <p:cNvSpPr txBox="1"/>
          <p:nvPr/>
        </p:nvSpPr>
        <p:spPr>
          <a:xfrm rot="16200000">
            <a:off x="8924863" y="2031289"/>
            <a:ext cx="5755939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pc="100">
                <a:solidFill>
                  <a:schemeClr val="bg1"/>
                </a:solidFill>
                <a:latin typeface="Albertus MT" panose="020e0602030304020304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t>MERRY CHRISTMAS!</a:t>
            </a:r>
            <a:endParaRPr lang="ru-RU" altLang="zh-CN" spc="100">
              <a:solidFill>
                <a:schemeClr val="bg1"/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11391970" y="5807241"/>
            <a:ext cx="0" cy="105075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7154155" y="2410326"/>
            <a:ext cx="2037347" cy="2037347"/>
          </a:xfrm>
          <a:prstGeom prst="ellipse">
            <a:avLst/>
          </a:prstGeom>
          <a:solidFill>
            <a:srgbClr val="112B3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PA_库_矩形 16"/>
          <p:cNvSpPr/>
          <p:nvPr>
            <p:custDataLst>
              <p:tags r:id="rId3"/>
            </p:custDataLst>
          </p:nvPr>
        </p:nvSpPr>
        <p:spPr>
          <a:xfrm>
            <a:off x="1103923" y="279640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4"/>
            </p:custDataLst>
          </p:nvPr>
        </p:nvSpPr>
        <p:spPr>
          <a:xfrm>
            <a:off x="939534" y="147545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966" y="2496472"/>
            <a:ext cx="1915724" cy="1951201"/>
          </a:xfrm>
          <a:prstGeom prst="rect">
            <a:avLst/>
          </a:prstGeom>
        </p:spPr>
      </p:pic>
    </p:spTree>
    <p:extLst>
      <p:ext uri="{BB962C8B-B14F-4D97-AF65-F5344CB8AC3E}">
        <p14:creationId val="10953938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61484" y="1796902"/>
            <a:ext cx="10069031" cy="3454974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04" y="1757607"/>
            <a:ext cx="3469315" cy="3533563"/>
          </a:xfrm>
          <a:prstGeom prst="rect">
            <a:avLst/>
          </a:prstGeom>
        </p:spPr>
      </p:pic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1447535" y="2767280"/>
            <a:ext cx="9682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mtClean="0">
                <a:solidFill>
                  <a:schemeClr val="bg1"/>
                </a:solidFill>
                <a:latin typeface="Albertus MT" panose="020e0602030304020304" pitchFamily="34" charset="0"/>
              </a:rPr>
              <a:t>Merry     </a:t>
            </a:r>
            <a:r>
              <a:rPr lang="en-US" altLang="zh-CN" sz="8000">
                <a:solidFill>
                  <a:schemeClr val="bg1"/>
                </a:solidFill>
                <a:latin typeface="Albertus MT" panose="020e0602030304020304" pitchFamily="34" charset="0"/>
              </a:rPr>
              <a:t>Christmas! </a:t>
            </a:r>
            <a:endParaRPr lang="zh-CN" altLang="en-US" sz="800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</p:spTree>
    <p:extLst>
      <p:ext uri="{BB962C8B-B14F-4D97-AF65-F5344CB8AC3E}">
        <p14:creationId val="2511232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77702" y="701749"/>
            <a:ext cx="11036596" cy="5454501"/>
          </a:xfrm>
          <a:prstGeom prst="rect">
            <a:avLst/>
          </a:prstGeom>
          <a:solidFill>
            <a:srgbClr val="112B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0"/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17690"/>
          <a:stretch>
            <a:fillRect/>
          </a:stretch>
        </p:blipFill>
        <p:spPr>
          <a:xfrm>
            <a:off x="-367975" y="446567"/>
            <a:ext cx="6463975" cy="66695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PA_库_文本框 3"/>
          <p:cNvSpPr txBox="1"/>
          <p:nvPr>
            <p:custDataLst>
              <p:tags r:id="rId4"/>
            </p:custDataLst>
          </p:nvPr>
        </p:nvSpPr>
        <p:spPr>
          <a:xfrm>
            <a:off x="1682981" y="1851644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壹</a:t>
            </a:r>
          </a:p>
        </p:txBody>
      </p:sp>
      <p:sp>
        <p:nvSpPr>
          <p:cNvPr id="3" name="PA_库_矩形 2"/>
          <p:cNvSpPr/>
          <p:nvPr>
            <p:custDataLst>
              <p:tags r:id="rId5"/>
            </p:custDataLst>
          </p:nvPr>
        </p:nvSpPr>
        <p:spPr>
          <a:xfrm>
            <a:off x="6944832" y="1959366"/>
            <a:ext cx="38206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4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400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447778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PA_黑鸣_任意多边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20066" y="-4639844"/>
            <a:ext cx="15562224" cy="13747803"/>
          </a:xfrm>
          <a:custGeom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wrap="square" anchor="ctr">
            <a:prstTxWarp prst="textPlain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ts val="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-120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15" name="PA_库_组合 14"/>
          <p:cNvGrpSpPr/>
          <p:nvPr>
            <p:custDataLst>
              <p:tags r:id="rId4"/>
            </p:custDataLst>
          </p:nvPr>
        </p:nvGrpSpPr>
        <p:grpSpPr>
          <a:xfrm>
            <a:off x="1261672" y="3172442"/>
            <a:ext cx="3544244" cy="293772"/>
            <a:chOff x="6333345" y="1598332"/>
            <a:chExt cx="3544244" cy="293772"/>
          </a:xfrm>
          <a:solidFill>
            <a:schemeClr val="bg1"/>
          </a:solidFill>
        </p:grpSpPr>
        <p:cxnSp>
          <p:nvCxnSpPr>
            <p:cNvPr id="17" name="Straight Connector 16"/>
            <p:cNvCxnSpPr/>
            <p:nvPr/>
          </p:nvCxnSpPr>
          <p:spPr>
            <a:xfrm flipH="1">
              <a:off x="6333345" y="1598332"/>
              <a:ext cx="3544244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ight Triangle 17"/>
            <p:cNvSpPr/>
            <p:nvPr/>
          </p:nvSpPr>
          <p:spPr>
            <a:xfrm flipH="1" flipV="1">
              <a:off x="9685509" y="1700024"/>
              <a:ext cx="192080" cy="192080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PA_库_文本框 18"/>
          <p:cNvSpPr txBox="1"/>
          <p:nvPr>
            <p:custDataLst>
              <p:tags r:id="rId5"/>
            </p:custDataLst>
          </p:nvPr>
        </p:nvSpPr>
        <p:spPr>
          <a:xfrm>
            <a:off x="972545" y="177239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20" name="PA_库_文本框 19"/>
          <p:cNvSpPr txBox="1"/>
          <p:nvPr>
            <p:custDataLst>
              <p:tags r:id="rId6"/>
            </p:custDataLst>
          </p:nvPr>
        </p:nvSpPr>
        <p:spPr>
          <a:xfrm>
            <a:off x="1127688" y="2662251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Albertus MT" panose="020e0602030304020304" pitchFamily="34" charset="0"/>
              </a:rPr>
              <a:t>Merry </a:t>
            </a:r>
            <a:r>
              <a:rPr lang="en-US" altLang="zh-CN" sz="2000" smtClean="0">
                <a:solidFill>
                  <a:schemeClr val="bg1"/>
                </a:solidFill>
                <a:latin typeface="Albertus MT" panose="020e0602030304020304" pitchFamily="34" charset="0"/>
              </a:rPr>
              <a:t>Christmas! </a:t>
            </a:r>
            <a:r>
              <a:rPr lang="en-US" altLang="zh-CN" sz="2000">
                <a:solidFill>
                  <a:schemeClr val="bg1"/>
                </a:solidFill>
                <a:latin typeface="Albertus MT" panose="020e0602030304020304" pitchFamily="34" charset="0"/>
              </a:rPr>
              <a:t> </a:t>
            </a:r>
            <a:endParaRPr lang="zh-CN" altLang="en-US" sz="2000">
              <a:solidFill>
                <a:schemeClr val="bg1"/>
              </a:solidFill>
              <a:latin typeface="Albertus MT" panose="020e0602030304020304" pitchFamily="34" charset="0"/>
            </a:endParaRPr>
          </a:p>
        </p:txBody>
      </p:sp>
      <p:sp>
        <p:nvSpPr>
          <p:cNvPr id="21" name="PA_库_矩形 20"/>
          <p:cNvSpPr/>
          <p:nvPr>
            <p:custDataLst>
              <p:tags r:id="rId7"/>
            </p:custDataLst>
          </p:nvPr>
        </p:nvSpPr>
        <p:spPr>
          <a:xfrm>
            <a:off x="1141359" y="3370174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chemeClr val="bg1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chemeClr val="bg1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35196538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12B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5" r="17795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7534489" y="1613118"/>
            <a:ext cx="309571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11500" b="0" i="0" u="none" strike="noStrike" kern="1200" cap="none" spc="-15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11500" b="0" i="0" u="none" strike="noStrike" kern="1200" cap="none" spc="-15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7" name="PA_ACE_文本框 6"/>
          <p:cNvSpPr txBox="1"/>
          <p:nvPr>
            <p:custDataLst>
              <p:tags r:id="rId3"/>
            </p:custDataLst>
          </p:nvPr>
        </p:nvSpPr>
        <p:spPr>
          <a:xfrm>
            <a:off x="1111750" y="1022021"/>
            <a:ext cx="4984441" cy="22032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sz="3200" b="1" spc="100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CHR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3200" b="1" spc="100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IST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3200" b="1" spc="1000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MAS</a:t>
            </a:r>
            <a:endParaRPr kumimoji="0" lang="en-US" sz="3200" b="1" i="0" u="none" strike="noStrike" kern="1200" cap="none" spc="100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PA_ACE_矩形 8"/>
          <p:cNvSpPr/>
          <p:nvPr>
            <p:custDataLst>
              <p:tags r:id="rId4"/>
            </p:custDataLst>
          </p:nvPr>
        </p:nvSpPr>
        <p:spPr>
          <a:xfrm>
            <a:off x="1469217" y="3951553"/>
            <a:ext cx="3047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漫天飞舞的雪花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一棵一棵落在脸颊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寂寞的路灯下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只有自己和自己在对话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莫名其名很感伤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却又不知道为什么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好想看看这热闹的城市</a:t>
            </a:r>
          </a:p>
          <a:p>
            <a:pPr lvl="0" algn="ctr" fontAlgn="base">
              <a:defRPr/>
            </a:pPr>
            <a:r>
              <a:rPr lang="zh-CN" altLang="en-US" sz="1400">
                <a:solidFill>
                  <a:schemeClr val="bg1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  <a:cs typeface="Libre Baskerville" charset="0"/>
              </a:rPr>
              <a:t>看圣诞老人在对我微笑</a:t>
            </a:r>
          </a:p>
        </p:txBody>
      </p:sp>
      <p:cxnSp>
        <p:nvCxnSpPr>
          <p:cNvPr id="10" name="PA_ACE_直接连接符 9"/>
          <p:cNvCxnSpPr/>
          <p:nvPr>
            <p:custDataLst>
              <p:tags r:id="rId5"/>
            </p:custDataLst>
          </p:nvPr>
        </p:nvCxnSpPr>
        <p:spPr>
          <a:xfrm>
            <a:off x="2488079" y="5892083"/>
            <a:ext cx="9713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7931909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511425" y="575353"/>
            <a:ext cx="5073150" cy="5707294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3"/>
            </p:custDataLst>
          </p:nvPr>
        </p:nvSpPr>
        <p:spPr>
          <a:xfrm>
            <a:off x="8711903" y="2556503"/>
            <a:ext cx="8162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Semi" charset="0"/>
                <a:ea typeface="Montserrat Semi" charset="0"/>
                <a:cs typeface="Montserrat Semi" charset="0"/>
              </a:rPr>
              <a:t>D</a:t>
            </a:r>
            <a:endParaRPr kumimoji="0" lang="en-US" sz="6600" b="1" i="0" u="none" strike="noStrike" kern="1200" cap="none" spc="-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" charset="0"/>
              <a:ea typeface="Montserrat Semi" charset="0"/>
              <a:cs typeface="Montserrat Semi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729026" y="5383658"/>
            <a:ext cx="6379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A_库_PicturePlaceholder 6"/>
          <p:cNvPicPr>
            <a:picLocks noGrp="1" noChangeAspect="1"/>
          </p:cNvPicPr>
          <p:nvPr>
            <p:ph type="pic" sz="quarter" idx="1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8" r="13388"/>
          <a:stretch>
            <a:fillRect/>
          </a:stretch>
        </p:blipFill>
        <p:spPr>
          <a:xfrm>
            <a:off x="7637981" y="1233570"/>
            <a:ext cx="2964094" cy="2964094"/>
          </a:xfrm>
        </p:spPr>
      </p:pic>
      <p:sp>
        <p:nvSpPr>
          <p:cNvPr id="17" name="TextBox 5"/>
          <p:cNvSpPr txBox="1"/>
          <p:nvPr/>
        </p:nvSpPr>
        <p:spPr>
          <a:xfrm>
            <a:off x="1477958" y="1464218"/>
            <a:ext cx="309571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11500" b="0" i="0" u="none" strike="noStrike" kern="1200" cap="none" spc="-15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11500" b="0" i="0" u="none" strike="noStrike" kern="1200" cap="none" spc="-15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6"/>
            </p:custDataLst>
          </p:nvPr>
        </p:nvSpPr>
        <p:spPr>
          <a:xfrm>
            <a:off x="7709542" y="613694"/>
            <a:ext cx="308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112B3B"/>
                </a:solidFill>
                <a:latin typeface="Albertus MT" panose="020e0602030304020304" pitchFamily="34" charset="0"/>
              </a:rPr>
              <a:t>Merry </a:t>
            </a:r>
            <a:r>
              <a:rPr lang="en-US" altLang="zh-CN" sz="2000" smtClean="0">
                <a:solidFill>
                  <a:srgbClr val="112B3B"/>
                </a:solidFill>
                <a:latin typeface="Albertus MT" panose="020e0602030304020304" pitchFamily="34" charset="0"/>
              </a:rPr>
              <a:t>Christmas! </a:t>
            </a:r>
            <a:r>
              <a:rPr lang="en-US" altLang="zh-CN" sz="2000">
                <a:solidFill>
                  <a:srgbClr val="112B3B"/>
                </a:solidFill>
                <a:latin typeface="Albertus MT" panose="020e0602030304020304" pitchFamily="34" charset="0"/>
              </a:rPr>
              <a:t> </a:t>
            </a:r>
            <a:endParaRPr lang="zh-CN" altLang="en-US" sz="2000">
              <a:solidFill>
                <a:srgbClr val="112B3B"/>
              </a:solidFill>
              <a:latin typeface="Albertus MT" panose="020e0602030304020304" pitchFamily="34" charset="0"/>
            </a:endParaRPr>
          </a:p>
        </p:txBody>
      </p:sp>
      <p:sp>
        <p:nvSpPr>
          <p:cNvPr id="19" name="PA_库_矩形 18"/>
          <p:cNvSpPr/>
          <p:nvPr>
            <p:custDataLst>
              <p:tags r:id="rId7"/>
            </p:custDataLst>
          </p:nvPr>
        </p:nvSpPr>
        <p:spPr>
          <a:xfrm>
            <a:off x="7344087" y="4321829"/>
            <a:ext cx="38206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ctr" fontAlgn="base"/>
            <a:r>
              <a:rPr lang="zh-CN" altLang="en-US" sz="16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16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740554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3" grpId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94447" y="392668"/>
            <a:ext cx="11403106" cy="6072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14575" y="1021088"/>
            <a:ext cx="7273659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MERRY</a:t>
            </a:r>
            <a:endParaRPr lang="en-US" sz="4800" b="1" spc="750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234" y="4258235"/>
            <a:ext cx="7194342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STMAS</a:t>
            </a:r>
            <a:endParaRPr lang="en-US" sz="4800" b="1" spc="750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7274" y="2637829"/>
            <a:ext cx="3018775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CH</a:t>
            </a:r>
            <a:endParaRPr lang="en-US" sz="4800" b="1" spc="750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15877" y="2637829"/>
            <a:ext cx="2749471" cy="1319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RI</a:t>
            </a:r>
            <a:endParaRPr lang="en-US" sz="4800" b="1" spc="750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Right Triangle 18"/>
          <p:cNvSpPr/>
          <p:nvPr/>
        </p:nvSpPr>
        <p:spPr>
          <a:xfrm rot="5400000">
            <a:off x="1122035" y="1021088"/>
            <a:ext cx="518825" cy="518825"/>
          </a:xfrm>
          <a:prstGeom prst="rtTriangle">
            <a:avLst/>
          </a:prstGeom>
          <a:noFill/>
          <a:ln w="63500">
            <a:solidFill>
              <a:srgbClr val="112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137366" y="2860865"/>
            <a:ext cx="38206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2977" y="153991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112B3B"/>
                </a:solidFill>
                <a:latin typeface="华康娃娃体W5" panose="040b0509000000000000" pitchFamily="81" charset="-122"/>
                <a:ea typeface="华康娃娃体W5" panose="040b0509000000000000" pitchFamily="81" charset="-122"/>
              </a:rPr>
              <a:t>圣诞快乐！</a:t>
            </a:r>
            <a:endParaRPr lang="zh-CN" altLang="en-US" sz="5400">
              <a:solidFill>
                <a:srgbClr val="112B3B"/>
              </a:solidFill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28681625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16944"/>
          <a:stretch>
            <a:fillRect/>
          </a:stretch>
        </p:blipFill>
        <p:spPr/>
      </p:pic>
      <p:grpSp>
        <p:nvGrpSpPr>
          <p:cNvPr id="3" name="Группа 2"/>
          <p:cNvGrpSpPr/>
          <p:nvPr/>
        </p:nvGrpSpPr>
        <p:grpSpPr>
          <a:xfrm>
            <a:off x="502745" y="1166659"/>
            <a:ext cx="865839" cy="872801"/>
            <a:chOff x="502745" y="1166659"/>
            <a:chExt cx="865839" cy="872801"/>
          </a:xfrm>
        </p:grpSpPr>
        <p:sp>
          <p:nvSpPr>
            <p:cNvPr id="13" name="Овал 12"/>
            <p:cNvSpPr/>
            <p:nvPr/>
          </p:nvSpPr>
          <p:spPr>
            <a:xfrm>
              <a:off x="502745" y="1166659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C2CDC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09501" y="1454685"/>
              <a:ext cx="5918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800" baseline="30000" smtClean="0">
                  <a:solidFill>
                    <a:schemeClr val="bg1"/>
                  </a:solidFill>
                  <a:latin typeface="FontAwesome" pitchFamily="2" charset="0"/>
                </a:rPr>
                <a:t></a:t>
              </a:r>
              <a:endParaRPr lang="en-US" sz="48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17727" y="2921667"/>
            <a:ext cx="865839" cy="865839"/>
            <a:chOff x="517727" y="2921667"/>
            <a:chExt cx="865839" cy="865839"/>
          </a:xfrm>
        </p:grpSpPr>
        <p:sp>
          <p:nvSpPr>
            <p:cNvPr id="17" name="Овал 16"/>
            <p:cNvSpPr/>
            <p:nvPr/>
          </p:nvSpPr>
          <p:spPr>
            <a:xfrm>
              <a:off x="517727" y="2921667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3737DD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98466" y="3217556"/>
              <a:ext cx="585417" cy="50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40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02745" y="4711120"/>
            <a:ext cx="894414" cy="865839"/>
            <a:chOff x="502745" y="4711120"/>
            <a:chExt cx="894414" cy="865839"/>
          </a:xfrm>
        </p:grpSpPr>
        <p:sp>
          <p:nvSpPr>
            <p:cNvPr id="21" name="Овал 20"/>
            <p:cNvSpPr/>
            <p:nvPr/>
          </p:nvSpPr>
          <p:spPr>
            <a:xfrm>
              <a:off x="531320" y="4711120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3737DD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02745" y="5003174"/>
              <a:ext cx="86583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smtClean="0">
                  <a:solidFill>
                    <a:schemeClr val="bg1"/>
                  </a:solidFill>
                  <a:latin typeface="FontAwesome" pitchFamily="2" charset="0"/>
                </a:rPr>
                <a:t></a:t>
              </a:r>
              <a:endParaRPr lang="en-US" sz="28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051491" y="2016271"/>
            <a:ext cx="1479884" cy="282545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5"/>
          <p:cNvSpPr txBox="1"/>
          <p:nvPr/>
        </p:nvSpPr>
        <p:spPr>
          <a:xfrm>
            <a:off x="6530299" y="1956186"/>
            <a:ext cx="434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圣诞</a:t>
            </a:r>
            <a:endParaRPr kumimoji="0" lang="en-US" altLang="zh-CN" sz="9600" b="0" i="0" u="none" strike="noStrike" kern="1200" cap="none" spc="-150" normalizeH="0" baseline="0" noProof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-15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华康娃娃体W5" panose="040b0509000000000000" pitchFamily="81" charset="-122"/>
                <a:ea typeface="华康娃娃体W5" panose="040b0509000000000000" pitchFamily="81" charset="-122"/>
                <a:cs typeface="WC Mano Negra Bta" charset="0"/>
              </a:rPr>
              <a:t>快乐</a:t>
            </a:r>
            <a:endParaRPr kumimoji="0" lang="en-US" sz="9600" b="0" i="0" u="none" strike="noStrike" kern="1200" cap="none" spc="-15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WC Mano Negra Bta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69408" y="1258518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5" name="矩形 24"/>
          <p:cNvSpPr/>
          <p:nvPr/>
        </p:nvSpPr>
        <p:spPr>
          <a:xfrm>
            <a:off x="1464305" y="2921168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6" name="矩形 25"/>
          <p:cNvSpPr/>
          <p:nvPr/>
        </p:nvSpPr>
        <p:spPr>
          <a:xfrm>
            <a:off x="1455121" y="4636207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19618278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4" r="13924"/>
          <a:stretch>
            <a:fillRect/>
          </a:stretch>
        </p:blipFill>
        <p:spPr/>
      </p:pic>
      <p:grpSp>
        <p:nvGrpSpPr>
          <p:cNvPr id="2" name="Группа 1"/>
          <p:cNvGrpSpPr/>
          <p:nvPr/>
        </p:nvGrpSpPr>
        <p:grpSpPr>
          <a:xfrm>
            <a:off x="6016441" y="1071125"/>
            <a:ext cx="865839" cy="872801"/>
            <a:chOff x="6016441" y="1071125"/>
            <a:chExt cx="865839" cy="872801"/>
          </a:xfrm>
        </p:grpSpPr>
        <p:sp>
          <p:nvSpPr>
            <p:cNvPr id="24" name="Овал 23"/>
            <p:cNvSpPr/>
            <p:nvPr/>
          </p:nvSpPr>
          <p:spPr>
            <a:xfrm>
              <a:off x="6016441" y="1071125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6123197" y="1359151"/>
              <a:ext cx="591829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800" baseline="30000" smtClean="0">
                  <a:solidFill>
                    <a:schemeClr val="bg1"/>
                  </a:solidFill>
                  <a:latin typeface="FontAwesome" pitchFamily="2" charset="0"/>
                </a:rPr>
                <a:t></a:t>
              </a:r>
              <a:endParaRPr lang="en-US" sz="48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435294" y="2826133"/>
            <a:ext cx="865839" cy="865839"/>
            <a:chOff x="5435294" y="2826133"/>
            <a:chExt cx="865839" cy="865839"/>
          </a:xfrm>
        </p:grpSpPr>
        <p:sp>
          <p:nvSpPr>
            <p:cNvPr id="21" name="Овал 20"/>
            <p:cNvSpPr/>
            <p:nvPr/>
          </p:nvSpPr>
          <p:spPr>
            <a:xfrm>
              <a:off x="5435294" y="2826133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516033" y="3122022"/>
              <a:ext cx="585417" cy="50270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40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914327" y="4615586"/>
            <a:ext cx="894414" cy="865839"/>
            <a:chOff x="4914327" y="4615586"/>
            <a:chExt cx="894414" cy="865839"/>
          </a:xfrm>
        </p:grpSpPr>
        <p:sp>
          <p:nvSpPr>
            <p:cNvPr id="18" name="Овал 17"/>
            <p:cNvSpPr/>
            <p:nvPr/>
          </p:nvSpPr>
          <p:spPr>
            <a:xfrm>
              <a:off x="4942902" y="4615586"/>
              <a:ext cx="865839" cy="865839"/>
            </a:xfrm>
            <a:prstGeom prst="ellipse">
              <a:avLst/>
            </a:prstGeom>
            <a:solidFill>
              <a:srgbClr val="112B3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914327" y="4907640"/>
              <a:ext cx="865839" cy="50270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smtClean="0">
                  <a:solidFill>
                    <a:schemeClr val="bg1"/>
                  </a:solidFill>
                  <a:latin typeface="FontAwesome" pitchFamily="2" charset="0"/>
                </a:rPr>
                <a:t></a:t>
              </a:r>
              <a:endParaRPr lang="en-US" sz="2800" baseline="3000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564731" y="296733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bg1"/>
                </a:solidFill>
                <a:latin typeface="文悦青龙体 (非商业使用) W5" pitchFamily="50" charset="-122"/>
                <a:ea typeface="文悦青龙体 (非商业使用) W5" pitchFamily="50" charset="-122"/>
              </a:rPr>
              <a:t>圣诞快乐！</a:t>
            </a:r>
            <a:endParaRPr lang="zh-CN" altLang="en-US" sz="5400">
              <a:solidFill>
                <a:schemeClr val="bg1"/>
              </a:solidFill>
              <a:latin typeface="文悦青龙体 (非商业使用) W5" pitchFamily="50" charset="-122"/>
              <a:ea typeface="文悦青龙体 (非商业使用) W5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5400" y="1088073"/>
            <a:ext cx="38206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漫天飞舞的雪花</a:t>
            </a:r>
          </a:p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一棵一棵落在脸颊</a:t>
            </a:r>
          </a:p>
        </p:txBody>
      </p:sp>
      <p:sp>
        <p:nvSpPr>
          <p:cNvPr id="20" name="矩形 19"/>
          <p:cNvSpPr/>
          <p:nvPr/>
        </p:nvSpPr>
        <p:spPr>
          <a:xfrm>
            <a:off x="1201983" y="2718967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寂寞的路灯下</a:t>
            </a:r>
          </a:p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只有自己和自己在对话</a:t>
            </a:r>
          </a:p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莫名其名很感伤</a:t>
            </a:r>
          </a:p>
        </p:txBody>
      </p:sp>
      <p:sp>
        <p:nvSpPr>
          <p:cNvPr id="22" name="矩形 21"/>
          <p:cNvSpPr/>
          <p:nvPr/>
        </p:nvSpPr>
        <p:spPr>
          <a:xfrm>
            <a:off x="692285" y="4465762"/>
            <a:ext cx="3820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却又不知道为什么</a:t>
            </a:r>
          </a:p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好想看看这热闹的城市</a:t>
            </a:r>
          </a:p>
          <a:p>
            <a:pPr algn="r" fontAlgn="base"/>
            <a:r>
              <a:rPr lang="zh-CN" altLang="en-US" sz="2000" b="0" i="0" smtClean="0">
                <a:solidFill>
                  <a:srgbClr val="112B3B"/>
                </a:solidFill>
                <a:effectLst/>
                <a:latin typeface="华康娃娃体W5" panose="040b0509000000000000" pitchFamily="81" charset="-122"/>
                <a:ea typeface="华康娃娃体W5" panose="040b0509000000000000" pitchFamily="81" charset="-122"/>
              </a:rPr>
              <a:t>看圣诞老人在对我微笑</a:t>
            </a:r>
            <a:endParaRPr lang="zh-CN" altLang="en-US" sz="2000" b="0" i="0">
              <a:solidFill>
                <a:srgbClr val="112B3B"/>
              </a:solidFill>
              <a:effectLst/>
              <a:latin typeface="华康娃娃体W5" panose="040b0509000000000000" pitchFamily="81" charset="-122"/>
              <a:ea typeface="华康娃娃体W5" panose="040b0509000000000000" pitchFamily="81" charset="-122"/>
            </a:endParaRPr>
          </a:p>
        </p:txBody>
      </p:sp>
    </p:spTree>
    <p:extLst>
      <p:ext uri="{BB962C8B-B14F-4D97-AF65-F5344CB8AC3E}">
        <p14:creationId val="193053577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3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3.0.0"/>
</p:tagLst>
</file>

<file path=ppt/tags/tag28.xml><?xml version="1.0" encoding="utf-8"?>
<p:tagLst xmlns:p="http://schemas.openxmlformats.org/presentationml/2006/main">
  <p:tag name="PA" val="v3.0.0"/>
</p:tagLst>
</file>

<file path=ppt/tags/tag29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圣诞快乐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04900E85-054D-4530-8173-714A9B8F7F7E"/>
  <p:tag name="ISPRINGCLOUDFOLDERID" val="0"/>
  <p:tag name="ISPRINGCLOUDFOLDERPATH" val="Content List"/>
  <p:tag name="ISPRINGONLINEFOLDERID" val="0"/>
  <p:tag name="ISPRINGONLINEFOLDERPATH" val="Content List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微软中国</Company>
  <PresentationFormat>宽屏</PresentationFormat>
  <Paragraphs>200</Paragraphs>
  <Slides>22</Slides>
  <Notes>0</Notes>
  <TotalTime>67</TotalTime>
  <HiddenSlides>0</HiddenSlides>
  <MMClips>1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44">
      <vt:lpstr>Arial</vt:lpstr>
      <vt:lpstr>等线 Light</vt:lpstr>
      <vt:lpstr>等线</vt:lpstr>
      <vt:lpstr>Poppins SemiBold</vt:lpstr>
      <vt:lpstr>Lato</vt:lpstr>
      <vt:lpstr>文悦青龙体 (非商业使用) W5</vt:lpstr>
      <vt:lpstr>Albertus MT</vt:lpstr>
      <vt:lpstr>Roboto Condensed</vt:lpstr>
      <vt:lpstr>Open Sans Extrabold</vt:lpstr>
      <vt:lpstr>微软雅黑</vt:lpstr>
      <vt:lpstr>华康娃娃体W5</vt:lpstr>
      <vt:lpstr>WC Mano Negra Bta</vt:lpstr>
      <vt:lpstr>Montserrat</vt:lpstr>
      <vt:lpstr>Libre Baskerville</vt:lpstr>
      <vt:lpstr>Montserrat Semi</vt:lpstr>
      <vt:lpstr>FontAwesome</vt:lpstr>
      <vt:lpstr>Pe-icon-7-stroke</vt:lpstr>
      <vt:lpstr>Lato Heavy</vt:lpstr>
      <vt:lpstr>Nixie</vt:lpstr>
      <vt:lpstr>Karla</vt:lpstr>
      <vt:lpstr>Adobe Caslon Pro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圣诞快乐</dc:title>
  <dc:creator>Administrator</dc:creator>
  <cp:lastModifiedBy>MICHAEL</cp:lastModifiedBy>
  <cp:revision>53</cp:revision>
  <dcterms:created xsi:type="dcterms:W3CDTF">2017-11-02T13:59:17Z</dcterms:created>
  <dcterms:modified xsi:type="dcterms:W3CDTF">2023-10-15T17:40:58Z</dcterms:modified>
</cp:coreProperties>
</file>