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9" r:id="rId4"/>
    <p:sldId id="260" r:id="rId5"/>
    <p:sldId id="264" r:id="rId6"/>
    <p:sldId id="265" r:id="rId7"/>
    <p:sldId id="266" r:id="rId8"/>
    <p:sldId id="267" r:id="rId9"/>
    <p:sldId id="268" r:id="rId10"/>
    <p:sldId id="261" r:id="rId11"/>
    <p:sldId id="269" r:id="rId12"/>
    <p:sldId id="271" r:id="rId13"/>
    <p:sldId id="270" r:id="rId14"/>
    <p:sldId id="272" r:id="rId15"/>
    <p:sldId id="273" r:id="rId16"/>
    <p:sldId id="262" r:id="rId17"/>
    <p:sldId id="274" r:id="rId18"/>
    <p:sldId id="275" r:id="rId19"/>
    <p:sldId id="276" r:id="rId20"/>
    <p:sldId id="277" r:id="rId21"/>
    <p:sldId id="278" r:id="rId22"/>
    <p:sldId id="263" r:id="rId23"/>
    <p:sldId id="279" r:id="rId24"/>
    <p:sldId id="280" r:id="rId25"/>
    <p:sldId id="281" r:id="rId26"/>
    <p:sldId id="282" r:id="rId27"/>
    <p:sldId id="257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50" y="12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1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microsoft.com/office/2011/relationships/chartColorStyle" Target="colors3.xml" /><Relationship Id="rId3" Type="http://schemas.microsoft.com/office/2011/relationships/chartStyle" Target="style3.xml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Relationship Id="rId2" Type="http://schemas.microsoft.com/office/2011/relationships/chartColorStyle" Target="colors4.xml" /><Relationship Id="rId3" Type="http://schemas.microsoft.com/office/2011/relationships/chartStyle" Target="style4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830-45A8-AF97-C2159C4F7D7D}"/>
              </c:ext>
            </c:extLst>
          </c:dPt>
          <c:dPt>
            <c:idx val="1"/>
            <c:invertIfNegative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4830-45A8-AF97-C2159C4F7D7D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30-45A8-AF97-C2159C4F7D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 smtId="4294967295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D69-480A-89FD-990E61515FFB}"/>
              </c:ext>
            </c:extLst>
          </c:dPt>
          <c:dPt>
            <c:idx val="1"/>
            <c:invertIfNegative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9D69-480A-89FD-990E61515FFB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D69-480A-89FD-990E61515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 smtId="4294967295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3EB-4C9B-BBF8-F887606A3CA6}"/>
              </c:ext>
            </c:extLst>
          </c:dPt>
          <c:dPt>
            <c:idx val="1"/>
            <c:invertIfNegative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3EB-4C9B-BBF8-F887606A3CA6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EB-4C9B-BBF8-F887606A3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 smtId="4294967295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97F-4285-90AF-3622ECA0EA2A}"/>
              </c:ext>
            </c:extLst>
          </c:dPt>
          <c:dPt>
            <c:idx val="1"/>
            <c:invertIfNegative val="1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297F-4285-90AF-3622ECA0EA2A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7F-4285-90AF-3622ECA0E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 smtId="4294967295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7FA261-7F92-4651-AA1D-31C4573588C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17A6D8-0AB0-4037-A801-3C3DAFE0B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291570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86356992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70918677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67530835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245987386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32075265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254615813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00595578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10985031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357811122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74297321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A89BC3-585E-460C-B30A-1FCF988164F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00ADC6-69B9-42B4-96C6-6606363B5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93541117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val="23913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8.png" /><Relationship Id="rId11" Type="http://schemas.openxmlformats.org/officeDocument/2006/relationships/audio" Target="../media/media1.mp3" /><Relationship Id="rId12" Type="http://schemas.microsoft.com/office/2007/relationships/media" Target="../media/media1.mp3" TargetMode="Internal" /><Relationship Id="rId13" Type="http://schemas.openxmlformats.org/officeDocument/2006/relationships/image" Target="../media/image9.jpeg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microsoft.com/office/2007/relationships/hdphoto" Target="../media/image4.wdp" /><Relationship Id="rId7" Type="http://schemas.openxmlformats.org/officeDocument/2006/relationships/image" Target="../media/image5.png" /><Relationship Id="rId8" Type="http://schemas.openxmlformats.org/officeDocument/2006/relationships/image" Target="../media/image6.png" /><Relationship Id="rId9" Type="http://schemas.microsoft.com/office/2007/relationships/hdphoto" Target="../media/image7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Relationship Id="rId4" Type="http://schemas.openxmlformats.org/officeDocument/2006/relationships/image" Target="../media/image2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Relationship Id="rId4" Type="http://schemas.openxmlformats.org/officeDocument/2006/relationships/image" Target="../media/image2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5.png" /><Relationship Id="rId6" Type="http://schemas.openxmlformats.org/officeDocument/2006/relationships/image" Target="../media/image1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image" Target="../media/image3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png" /><Relationship Id="rId3" Type="http://schemas.openxmlformats.org/officeDocument/2006/relationships/image" Target="../media/image3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5.png" /><Relationship Id="rId6" Type="http://schemas.openxmlformats.org/officeDocument/2006/relationships/image" Target="../media/image1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1.xml" /><Relationship Id="rId3" Type="http://schemas.openxmlformats.org/officeDocument/2006/relationships/chart" Target="../charts/chart2.xml" /><Relationship Id="rId4" Type="http://schemas.openxmlformats.org/officeDocument/2006/relationships/chart" Target="../charts/chart3.xml" /><Relationship Id="rId5" Type="http://schemas.openxmlformats.org/officeDocument/2006/relationships/chart" Target="../charts/chart4.xml" /><Relationship Id="rId6" Type="http://schemas.openxmlformats.org/officeDocument/2006/relationships/image" Target="../media/image3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Relationship Id="rId4" Type="http://schemas.openxmlformats.org/officeDocument/2006/relationships/image" Target="../media/image37.png" /><Relationship Id="rId5" Type="http://schemas.openxmlformats.org/officeDocument/2006/relationships/image" Target="../media/image3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9.png" /><Relationship Id="rId3" Type="http://schemas.openxmlformats.org/officeDocument/2006/relationships/image" Target="../media/image1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9.jpeg" /><Relationship Id="rId2" Type="http://schemas.openxmlformats.org/officeDocument/2006/relationships/themeOverride" Target="../theme/themeOverride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microsoft.com/office/2007/relationships/hdphoto" Target="../media/image4.wdp" /><Relationship Id="rId7" Type="http://schemas.openxmlformats.org/officeDocument/2006/relationships/image" Target="../media/image5.png" /><Relationship Id="rId8" Type="http://schemas.openxmlformats.org/officeDocument/2006/relationships/image" Target="../media/image6.png" /><Relationship Id="rId9" Type="http://schemas.microsoft.com/office/2007/relationships/hdphoto" Target="../media/image7.wdp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5.png" /><Relationship Id="rId6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image" Target="../media/image9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Relationship Id="rId3" Type="http://schemas.openxmlformats.org/officeDocument/2006/relationships/image" Target="../media/image1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5.png" /><Relationship Id="rId6" Type="http://schemas.openxmlformats.org/officeDocument/2006/relationships/image" Target="../media/image1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8" name="组合 37"/>
          <p:cNvGrpSpPr/>
          <p:nvPr/>
        </p:nvGrpSpPr>
        <p:grpSpPr>
          <a:xfrm>
            <a:off x="-1" y="-1494879"/>
            <a:ext cx="11737769" cy="3768112"/>
            <a:chOff x="-1" y="-1494879"/>
            <a:chExt cx="11737769" cy="376811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550066" y="-2206914"/>
              <a:ext cx="2841250" cy="594138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241" b="38913"/>
            <a:stretch>
              <a:fillRect/>
            </a:stretch>
          </p:blipFill>
          <p:spPr>
            <a:xfrm>
              <a:off x="5159714" y="415816"/>
              <a:ext cx="1176879" cy="84831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-2820000" flipH="1">
              <a:off x="8013671" y="-1630622"/>
              <a:ext cx="3588353" cy="385984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17" t="57779" r="9642" b="9925"/>
            <a:stretch>
              <a:fillRect/>
            </a:stretch>
          </p:blipFill>
          <p:spPr>
            <a:xfrm>
              <a:off x="6756400" y="1573507"/>
              <a:ext cx="709355" cy="699726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589280" y="2171700"/>
            <a:ext cx="11013440" cy="3387873"/>
            <a:chOff x="589280" y="2171700"/>
            <a:chExt cx="11013440" cy="3387873"/>
          </a:xfrm>
        </p:grpSpPr>
        <p:grpSp>
          <p:nvGrpSpPr>
            <p:cNvPr id="12" name="组合 11"/>
            <p:cNvGrpSpPr/>
            <p:nvPr/>
          </p:nvGrpSpPr>
          <p:grpSpPr>
            <a:xfrm>
              <a:off x="589280" y="2171700"/>
              <a:ext cx="11013440" cy="2042160"/>
              <a:chOff x="589280" y="1805940"/>
              <a:chExt cx="11013440" cy="204216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89280" y="1805940"/>
                <a:ext cx="11013440" cy="2042160"/>
                <a:chOff x="812800" y="1805940"/>
                <a:chExt cx="11013440" cy="2042160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812800" y="1805940"/>
                  <a:ext cx="2042160" cy="2042160"/>
                </a:xfrm>
                <a:prstGeom prst="ellipse">
                  <a:avLst/>
                </a:prstGeom>
                <a:solidFill>
                  <a:srgbClr val="0E05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8800"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飞</a:t>
                  </a: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3803227" y="1805940"/>
                  <a:ext cx="2042160" cy="2042160"/>
                </a:xfrm>
                <a:prstGeom prst="ellipse">
                  <a:avLst/>
                </a:prstGeom>
                <a:solidFill>
                  <a:srgbClr val="0E05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8800"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檐</a:t>
                  </a: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6793654" y="1805940"/>
                  <a:ext cx="2042160" cy="2042160"/>
                </a:xfrm>
                <a:prstGeom prst="ellipse">
                  <a:avLst/>
                </a:prstGeom>
                <a:solidFill>
                  <a:srgbClr val="0E05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8800"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反</a:t>
                  </a: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9784080" y="1805940"/>
                  <a:ext cx="2042160" cy="2042160"/>
                </a:xfrm>
                <a:prstGeom prst="ellipse">
                  <a:avLst/>
                </a:prstGeom>
                <a:solidFill>
                  <a:srgbClr val="0E05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8800"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宇</a:t>
                  </a:r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3092872" y="1978660"/>
                <a:ext cx="28800" cy="16967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9083886" y="1978660"/>
                <a:ext cx="28800" cy="16967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085839" y="1978660"/>
                <a:ext cx="28800" cy="16967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284232" y="4466329"/>
              <a:ext cx="5640208" cy="1093244"/>
              <a:chOff x="2367280" y="2285478"/>
              <a:chExt cx="5640208" cy="109324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367280" y="2358191"/>
                <a:ext cx="5640208" cy="865854"/>
                <a:chOff x="2900750" y="2608558"/>
                <a:chExt cx="4821767" cy="659120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900750" y="2608558"/>
                  <a:ext cx="4821767" cy="659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2937663" y="2654963"/>
                  <a:ext cx="4750109" cy="565808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2611514" y="2285478"/>
                <a:ext cx="796772" cy="1093244"/>
                <a:chOff x="8582779" y="2208994"/>
                <a:chExt cx="945628" cy="1297488"/>
              </a:xfrm>
            </p:grpSpPr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82779" y="2208994"/>
                  <a:ext cx="945628" cy="1297488"/>
                </a:xfrm>
                <a:prstGeom prst="rect">
                  <a:avLst/>
                </a:prstGeom>
                <a:effectLst>
                  <a:softEdge rad="31750"/>
                </a:effectLst>
              </p:spPr>
            </p:pic>
            <p:sp>
              <p:nvSpPr>
                <p:cNvPr id="29" name="文本框 28"/>
                <p:cNvSpPr txBox="1"/>
                <p:nvPr/>
              </p:nvSpPr>
              <p:spPr>
                <a:xfrm>
                  <a:off x="8855631" y="2419664"/>
                  <a:ext cx="399923" cy="87666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dist">
                    <a:defRPr sz="3200"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en-US" altLang="zh-CN" sz="1400">
                      <a:solidFill>
                        <a:prstClr val="white"/>
                      </a:solidFill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XXX</a:t>
                  </a: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endParaRPr>
                </a:p>
              </p:txBody>
            </p:sp>
          </p:grpSp>
          <p:sp>
            <p:nvSpPr>
              <p:cNvPr id="27" name="文本框 26"/>
              <p:cNvSpPr txBox="1"/>
              <p:nvPr/>
            </p:nvSpPr>
            <p:spPr>
              <a:xfrm>
                <a:off x="3384979" y="2474272"/>
                <a:ext cx="4397199" cy="6127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600">
                    <a:solidFill>
                      <a:srgbClr val="2E2C38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rPr>
                  <a:t>点击输入您的文字内容，点击输入您的文字内容，点击输入您的文字。点击输入。</a:t>
                </a:r>
                <a:endParaRPr lang="en-US" altLang="zh-CN" sz="1200" spc="600">
                  <a:solidFill>
                    <a:srgbClr val="2E2C38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</p:grpSp>
      <p:pic>
        <p:nvPicPr>
          <p:cNvPr id="2" name="骆集益 - 桃源仙居">
            <a:hlinkClick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r:embed="rId12">
                  <p14:fade in="5000" out="5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10314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val="2710335225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20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贰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15405" y="2157947"/>
            <a:ext cx="4767649" cy="3727409"/>
            <a:chOff x="891471" y="1719625"/>
            <a:chExt cx="4349424" cy="3400435"/>
          </a:xfrm>
        </p:grpSpPr>
        <p:sp>
          <p:nvSpPr>
            <p:cNvPr id="7" name="椭圆 6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spc="600">
                <a:solidFill>
                  <a:schemeClr val="accent1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8777776" y="1995387"/>
            <a:ext cx="1724431" cy="3706281"/>
            <a:chOff x="8725019" y="1709678"/>
            <a:chExt cx="1724431" cy="3706281"/>
          </a:xfrm>
        </p:grpSpPr>
        <p:sp>
          <p:nvSpPr>
            <p:cNvPr id="12" name="文本框 11"/>
            <p:cNvSpPr txBox="1"/>
            <p:nvPr/>
          </p:nvSpPr>
          <p:spPr>
            <a:xfrm>
              <a:off x="9895452" y="1709678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请在这里输入标题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8725019" y="1709678"/>
              <a:ext cx="923330" cy="37062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60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lang="en-US" altLang="zh-CN" sz="1600" spc="600">
                <a:solidFill>
                  <a:schemeClr val="accent1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600" spc="60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水墨主题请在此输入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70175" y="1995387"/>
            <a:ext cx="1724431" cy="3706281"/>
            <a:chOff x="6717418" y="1709678"/>
            <a:chExt cx="1724431" cy="3706281"/>
          </a:xfrm>
        </p:grpSpPr>
        <p:sp>
          <p:nvSpPr>
            <p:cNvPr id="16" name="文本框 15"/>
            <p:cNvSpPr txBox="1"/>
            <p:nvPr/>
          </p:nvSpPr>
          <p:spPr>
            <a:xfrm>
              <a:off x="7887851" y="1709678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请在这里输入标题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6717418" y="1709678"/>
              <a:ext cx="923330" cy="37062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60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lang="en-US" altLang="zh-CN" sz="1600" spc="600">
                <a:solidFill>
                  <a:schemeClr val="accent1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600" spc="60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水墨主题请在此输入</a:t>
              </a:r>
            </a:p>
          </p:txBody>
        </p:sp>
      </p:grpSp>
    </p:spTree>
    <p:extLst>
      <p:ext uri="{BB962C8B-B14F-4D97-AF65-F5344CB8AC3E}">
        <p14:creationId val="3057403849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20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贰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82851" y="1826990"/>
            <a:ext cx="5515670" cy="3961856"/>
            <a:chOff x="4435018" y="1617944"/>
            <a:chExt cx="5515670" cy="3961856"/>
          </a:xfrm>
        </p:grpSpPr>
        <p:sp>
          <p:nvSpPr>
            <p:cNvPr id="7" name="文本框 6"/>
            <p:cNvSpPr txBox="1"/>
            <p:nvPr/>
          </p:nvSpPr>
          <p:spPr>
            <a:xfrm>
              <a:off x="4435018" y="1617944"/>
              <a:ext cx="4339650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300000"/>
                </a:lnSpc>
              </a:pPr>
              <a:r>
                <a:rPr lang="zh-CN" altLang="en-US" spc="6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点击输入您的文字内容。点击输入您的文字内容。点击输入。点击输入您的文字内容。点击输入您的文字内容。点击输入。点击输入。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12024" y="1617944"/>
              <a:ext cx="738664" cy="294585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 入 标 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7284720" y="1080693"/>
            <a:ext cx="4907280" cy="5454450"/>
            <a:chOff x="660400" y="1139834"/>
            <a:chExt cx="4516120" cy="50196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0" y="1139834"/>
              <a:ext cx="3219450" cy="50196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2279" y="1988496"/>
              <a:ext cx="1474241" cy="115317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80000">
              <a:off x="3773563" y="4646929"/>
              <a:ext cx="737641" cy="5769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2147361945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20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贰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9B8EC67-22E6-4683-8ADA-73D19D11D660}"/>
              </a:ext>
            </a:extLst>
          </p:cNvPr>
          <p:cNvGrpSpPr/>
          <p:nvPr/>
        </p:nvGrpSpPr>
        <p:grpSpPr>
          <a:xfrm>
            <a:off x="1749011" y="2157505"/>
            <a:ext cx="2067615" cy="2144712"/>
            <a:chOff x="3649528" y="1940780"/>
            <a:chExt cx="1987606" cy="2143181"/>
          </a:xfrm>
        </p:grpSpPr>
        <p:pic>
          <p:nvPicPr>
            <p:cNvPr id="7" name="图片 13">
              <a:extLst>
                <a:ext uri="{FF2B5EF4-FFF2-40B4-BE49-F238E27FC236}">
                  <a16:creationId xmlns:a16="http://schemas.microsoft.com/office/drawing/2014/main" id="{812817DE-BAA4-440C-8D65-F4FC7D475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-5400000">
              <a:off x="3571740" y="201856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14">
              <a:extLst>
                <a:ext uri="{FF2B5EF4-FFF2-40B4-BE49-F238E27FC236}">
                  <a16:creationId xmlns:a16="http://schemas.microsoft.com/office/drawing/2014/main" id="{2EDDB9D6-D91D-43A2-9C33-9B5A3E45D1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379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添加</a:t>
              </a:r>
              <a:endPara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19746C9-9571-40A7-80F5-CDBCBCECBE0A}"/>
              </a:ext>
            </a:extLst>
          </p:cNvPr>
          <p:cNvGrpSpPr/>
          <p:nvPr/>
        </p:nvGrpSpPr>
        <p:grpSpPr>
          <a:xfrm>
            <a:off x="5066026" y="2023213"/>
            <a:ext cx="2067615" cy="2143125"/>
            <a:chOff x="6284887" y="1838520"/>
            <a:chExt cx="1987606" cy="2143181"/>
          </a:xfrm>
        </p:grpSpPr>
        <p:pic>
          <p:nvPicPr>
            <p:cNvPr id="10" name="图片 17">
              <a:extLst>
                <a:ext uri="{FF2B5EF4-FFF2-40B4-BE49-F238E27FC236}">
                  <a16:creationId xmlns:a16="http://schemas.microsoft.com/office/drawing/2014/main" id="{A04451C6-70CB-42C9-9554-3EAB35E70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400000">
              <a:off x="62070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8">
              <a:extLst>
                <a:ext uri="{FF2B5EF4-FFF2-40B4-BE49-F238E27FC236}">
                  <a16:creationId xmlns:a16="http://schemas.microsoft.com/office/drawing/2014/main" id="{C27E6538-0E91-4B2B-A065-1518D773D4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378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添加</a:t>
              </a:r>
              <a:endPara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C83B2CA-A784-4D80-B259-8C01DCEC6CFD}"/>
              </a:ext>
            </a:extLst>
          </p:cNvPr>
          <p:cNvGrpSpPr/>
          <p:nvPr/>
        </p:nvGrpSpPr>
        <p:grpSpPr>
          <a:xfrm>
            <a:off x="8292337" y="2023213"/>
            <a:ext cx="2067615" cy="2143125"/>
            <a:chOff x="8805487" y="1838520"/>
            <a:chExt cx="1987606" cy="214318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A7B655B-94C3-4DBE-954F-7C94E8D4A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-5400000">
              <a:off x="87276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8324FD8-8399-4B97-A066-8BFD37DB1F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216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添加</a:t>
              </a:r>
              <a:endPara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标题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6BA291F4-22A4-49F4-BFB0-6A664D17A6FB}"/>
              </a:ext>
            </a:extLst>
          </p:cNvPr>
          <p:cNvSpPr txBox="1"/>
          <p:nvPr/>
        </p:nvSpPr>
        <p:spPr>
          <a:xfrm>
            <a:off x="2302428" y="4732433"/>
            <a:ext cx="1141812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EB5E5E-9B9E-43D6-B7D8-A8C741976F70}"/>
              </a:ext>
            </a:extLst>
          </p:cNvPr>
          <p:cNvSpPr txBox="1"/>
          <p:nvPr/>
        </p:nvSpPr>
        <p:spPr>
          <a:xfrm>
            <a:off x="1589456" y="5246677"/>
            <a:ext cx="262519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</a:p>
          <a:p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E91DD01-80D4-41F9-A364-BA44E8100A1A}"/>
              </a:ext>
            </a:extLst>
          </p:cNvPr>
          <p:cNvSpPr txBox="1"/>
          <p:nvPr/>
        </p:nvSpPr>
        <p:spPr>
          <a:xfrm>
            <a:off x="5507731" y="4699741"/>
            <a:ext cx="1141812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7CAA321-9900-48CB-90C6-B30062D51EF9}"/>
              </a:ext>
            </a:extLst>
          </p:cNvPr>
          <p:cNvSpPr txBox="1"/>
          <p:nvPr/>
        </p:nvSpPr>
        <p:spPr>
          <a:xfrm>
            <a:off x="4794759" y="5213985"/>
            <a:ext cx="262519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</a:p>
          <a:p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F5D30BC-AFFD-4225-9E56-1C125E5A951C}"/>
              </a:ext>
            </a:extLst>
          </p:cNvPr>
          <p:cNvSpPr txBox="1"/>
          <p:nvPr/>
        </p:nvSpPr>
        <p:spPr>
          <a:xfrm>
            <a:off x="8750066" y="4699741"/>
            <a:ext cx="1141812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BE5598-46C5-4140-8FD0-7DEDFC7F7912}"/>
              </a:ext>
            </a:extLst>
          </p:cNvPr>
          <p:cNvSpPr txBox="1"/>
          <p:nvPr/>
        </p:nvSpPr>
        <p:spPr>
          <a:xfrm>
            <a:off x="8037094" y="5213985"/>
            <a:ext cx="262519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</a:p>
          <a:p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val="3693728932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  <p:bldP spid="19" grpId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20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贰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8AD3294-F46C-46A0-964C-E031DA925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0"/>
            <a:ext cx="7315200" cy="54864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0AB251F-1051-4C93-90C9-8FFEC8F4CE88}"/>
              </a:ext>
            </a:extLst>
          </p:cNvPr>
          <p:cNvSpPr txBox="1"/>
          <p:nvPr/>
        </p:nvSpPr>
        <p:spPr>
          <a:xfrm>
            <a:off x="1357315" y="1816735"/>
            <a:ext cx="5170646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单击此处输入文本内容，单击此处输入文本内容，单击此处输入文本内容，单击此处输入文本内容单击此处输入文本内容，单击此处输入文本内容。单击此处输入文本内容。</a:t>
            </a:r>
          </a:p>
        </p:txBody>
      </p:sp>
    </p:spTree>
    <p:extLst>
      <p:ext uri="{BB962C8B-B14F-4D97-AF65-F5344CB8AC3E}">
        <p14:creationId val="3957986418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20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贰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3176653" y="5195891"/>
            <a:ext cx="58539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水墨主题请在此输入文字</a:t>
            </a:r>
            <a:r>
              <a:rPr lang="en-US" altLang="zh-CN"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  </a:t>
            </a:r>
            <a:r>
              <a:rPr lang="zh-CN" altLang="en-US"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水墨主题请在此输入文字  水墨主题请在此输入文字水墨主题请在此输入文字  水墨主题请此输入文字</a:t>
            </a:r>
            <a:r>
              <a:rPr lang="en-US" altLang="zh-CN"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 </a:t>
            </a:r>
            <a:r>
              <a:rPr lang="zh-CN" altLang="en-US"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 水墨主题请在此输入文字 </a:t>
            </a:r>
            <a:endParaRPr lang="en-US" altLang="zh-CN" sz="1400" spc="300">
              <a:solidFill>
                <a:schemeClr val="tx1">
                  <a:lumMod val="75000"/>
                  <a:lumOff val="25000"/>
                </a:schemeClr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882" y="3452628"/>
            <a:ext cx="2288234" cy="151574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47172" y="155166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29044" y="155166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550423" y="1590608"/>
            <a:ext cx="2339102" cy="19999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主题请在此输入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请在此输入文字 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89942" y="1584260"/>
            <a:ext cx="2339102" cy="19999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主题请在此输入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请在此输入文字 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</a:t>
            </a:r>
          </a:p>
        </p:txBody>
      </p:sp>
    </p:spTree>
    <p:extLst>
      <p:ext uri="{BB962C8B-B14F-4D97-AF65-F5344CB8AC3E}">
        <p14:creationId val="3070282967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7973178" y="-1485354"/>
            <a:ext cx="4218822" cy="8343354"/>
            <a:chOff x="7973178" y="-1485354"/>
            <a:chExt cx="4218822" cy="83433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1474" y="2847474"/>
              <a:ext cx="4010526" cy="4010526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7973178" y="-1485354"/>
              <a:ext cx="3859840" cy="3588353"/>
              <a:chOff x="7973178" y="-1485354"/>
              <a:chExt cx="3859840" cy="358835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780000" flipH="1">
                <a:off x="8108921" y="-1621097"/>
                <a:ext cx="3588353" cy="385984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317" t="57779" r="9642" b="9925"/>
              <a:stretch>
                <a:fillRect/>
              </a:stretch>
            </p:blipFill>
            <p:spPr>
              <a:xfrm>
                <a:off x="9548419" y="497182"/>
                <a:ext cx="709355" cy="699726"/>
              </a:xfrm>
              <a:prstGeom prst="rect">
                <a:avLst/>
              </a:prstGeom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577403" y="-3841"/>
            <a:ext cx="6930684" cy="6858000"/>
            <a:chOff x="577403" y="-3841"/>
            <a:chExt cx="6930684" cy="6858000"/>
          </a:xfrm>
        </p:grpSpPr>
        <p:grpSp>
          <p:nvGrpSpPr>
            <p:cNvPr id="2" name="组合 1"/>
            <p:cNvGrpSpPr/>
            <p:nvPr/>
          </p:nvGrpSpPr>
          <p:grpSpPr>
            <a:xfrm>
              <a:off x="1694332" y="-3841"/>
              <a:ext cx="3250276" cy="6858000"/>
              <a:chOff x="8261004" y="0"/>
              <a:chExt cx="3250276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8261004" y="0"/>
                <a:ext cx="3250276" cy="685800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6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3348" y="690880"/>
                <a:ext cx="3025588" cy="3025588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9486032" y="3899348"/>
                <a:ext cx="800219" cy="20320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4000" spc="100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sym typeface="WenYue GuDianMingChaoTi (Non-Commercial Use)" pitchFamily="50" charset="-122"/>
                  </a:rPr>
                  <a:t>第叁章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577403" y="1110283"/>
              <a:ext cx="461665" cy="4629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【</a:t>
              </a:r>
              <a:r>
                <a:rPr lang="zh-CN" altLang="en-US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</a:t>
              </a:r>
              <a:r>
                <a:rPr lang="en-US" altLang="zh-CN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】</a:t>
              </a:r>
              <a:endParaRPr lang="zh-CN" altLang="en-US" spc="12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5599872" y="1232719"/>
              <a:ext cx="1908215" cy="43848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spc="10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点击输入您的文字内容。点击输入您的文字内容。点击输入。点击输入您的文字内容。点击输入您的文字内容。点击输入。</a:t>
              </a:r>
            </a:p>
          </p:txBody>
        </p:sp>
      </p:grpSp>
    </p:spTree>
    <p:extLst>
      <p:ext uri="{BB962C8B-B14F-4D97-AF65-F5344CB8AC3E}">
        <p14:creationId val="3799415936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19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叁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295152" y="1760184"/>
            <a:ext cx="4376896" cy="3961856"/>
            <a:chOff x="5573792" y="1617944"/>
            <a:chExt cx="4376896" cy="3961856"/>
          </a:xfrm>
        </p:grpSpPr>
        <p:sp>
          <p:nvSpPr>
            <p:cNvPr id="7" name="文本框 6"/>
            <p:cNvSpPr txBox="1"/>
            <p:nvPr/>
          </p:nvSpPr>
          <p:spPr>
            <a:xfrm>
              <a:off x="5573792" y="1617944"/>
              <a:ext cx="3200876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。点击输入您的文字内容。点击输入。点击输入您的文字内容。点击输入您的文字内容。点击输入。点击输入您的文字内容。点击输入您的文字内容。点击输入。点击输入您的文字内容。点击输入您的文字内容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12024" y="1617944"/>
              <a:ext cx="738664" cy="294585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 入 标 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1748196"/>
            <a:ext cx="6101784" cy="4157400"/>
            <a:chOff x="0" y="1260516"/>
            <a:chExt cx="6101784" cy="41574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624" r="15504" b="26070"/>
            <a:stretch>
              <a:fillRect/>
            </a:stretch>
          </p:blipFill>
          <p:spPr>
            <a:xfrm rot="5400000" flipH="1">
              <a:off x="972192" y="288324"/>
              <a:ext cx="4157400" cy="610178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528" t="36781" r="28837" b="22519"/>
            <a:stretch>
              <a:fillRect/>
            </a:stretch>
          </p:blipFill>
          <p:spPr>
            <a:xfrm>
              <a:off x="3953098" y="1760184"/>
              <a:ext cx="515691" cy="2791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1000782416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19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叁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6790056" y="1783339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F7DFBB-2026-48AF-8F13-9B2654C9A365}"/>
              </a:ext>
            </a:extLst>
          </p:cNvPr>
          <p:cNvSpPr txBox="1"/>
          <p:nvPr/>
        </p:nvSpPr>
        <p:spPr>
          <a:xfrm>
            <a:off x="619053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280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D418FB-C197-47F8-9EAC-7705062FB2BE}"/>
              </a:ext>
            </a:extLst>
          </p:cNvPr>
          <p:cNvSpPr txBox="1"/>
          <p:nvPr/>
        </p:nvSpPr>
        <p:spPr>
          <a:xfrm>
            <a:off x="6790056" y="3222652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9906E3-1916-4774-B746-3D7DD62B7139}"/>
              </a:ext>
            </a:extLst>
          </p:cNvPr>
          <p:cNvSpPr txBox="1"/>
          <p:nvPr/>
        </p:nvSpPr>
        <p:spPr>
          <a:xfrm>
            <a:off x="619053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280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1B6818-2829-4382-A53C-4FEA730A6513}"/>
              </a:ext>
            </a:extLst>
          </p:cNvPr>
          <p:cNvSpPr txBox="1"/>
          <p:nvPr/>
        </p:nvSpPr>
        <p:spPr>
          <a:xfrm>
            <a:off x="6790056" y="4661966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ABFAC5-56A7-48BB-982C-DF9B1D296CE3}"/>
              </a:ext>
            </a:extLst>
          </p:cNvPr>
          <p:cNvSpPr txBox="1"/>
          <p:nvPr/>
        </p:nvSpPr>
        <p:spPr>
          <a:xfrm>
            <a:off x="619053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03</a:t>
            </a:r>
            <a:endParaRPr lang="zh-CN" altLang="en-US" sz="280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1" y="2092961"/>
            <a:ext cx="4765040" cy="4765040"/>
            <a:chOff x="-1" y="2092961"/>
            <a:chExt cx="4765040" cy="476504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" y="2092961"/>
              <a:ext cx="4765040" cy="476504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00000">
              <a:off x="1775682" y="2352515"/>
              <a:ext cx="2255219" cy="7653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2093380473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19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叁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367306" y="1967725"/>
            <a:ext cx="9473414" cy="4187380"/>
            <a:chOff x="1367306" y="1967725"/>
            <a:chExt cx="9473414" cy="4187380"/>
          </a:xfrm>
        </p:grpSpPr>
        <p:grpSp>
          <p:nvGrpSpPr>
            <p:cNvPr id="8" name="组合 7"/>
            <p:cNvGrpSpPr/>
            <p:nvPr/>
          </p:nvGrpSpPr>
          <p:grpSpPr>
            <a:xfrm>
              <a:off x="1436561" y="1967725"/>
              <a:ext cx="9404159" cy="4187380"/>
              <a:chOff x="1684447" y="1554570"/>
              <a:chExt cx="9404159" cy="4187380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29097F75-CFB9-421E-83A8-B40D43AC0D18}"/>
                  </a:ext>
                </a:extLst>
              </p:cNvPr>
              <p:cNvSpPr/>
              <p:nvPr/>
            </p:nvSpPr>
            <p:spPr>
              <a:xfrm>
                <a:off x="4826402" y="3407837"/>
                <a:ext cx="6262203" cy="233411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pc="60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9BF1B99-031A-430A-B837-C6126CBE06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4447" y="1579507"/>
                <a:ext cx="3631763" cy="1765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>
                <a:spAutoFit/>
              </a:bodyPr>
              <a:lstStyle>
                <a:lvl1pPr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200000"/>
                  </a:lnSpc>
                </a:pPr>
                <a:r>
                  <a:rPr lang="zh-CN" altLang="en-US" sz="1400" kern="0" spc="600">
                    <a:latin typeface="文悦古典明朝体 (非商业使用) W5" pitchFamily="50" charset="-122"/>
                    <a:ea typeface="文悦古典明朝体 (非商业使用) W5" pitchFamily="50" charset="-122"/>
                    <a:sym typeface="WenYue GuDianMingChaoTi (Non-Commercial Use)" pitchFamily="50" charset="-122"/>
                  </a:rPr>
                  <a:t>请单击此处输入文本内容，单击此处输入文本内容，单击此处输入文本内容，单击此处输入文本内容。</a:t>
                </a:r>
                <a:endParaRPr lang="zh-CN" altLang="en-US" sz="1400" spc="60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E9002B8-EA84-4708-A332-8B6CB54B1847}"/>
                  </a:ext>
                </a:extLst>
              </p:cNvPr>
              <p:cNvSpPr txBox="1"/>
              <p:nvPr/>
            </p:nvSpPr>
            <p:spPr>
              <a:xfrm>
                <a:off x="5330407" y="1738368"/>
                <a:ext cx="95893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600">
                    <a:latin typeface="文悦古典明朝体 (非商业使用) W5" pitchFamily="50" charset="-122"/>
                    <a:ea typeface="文悦古典明朝体 (非商业使用) W5" pitchFamily="50" charset="-122"/>
                    <a:sym typeface="WenYue GuDianMingChaoTi (Non-Commercial Use)" pitchFamily="50" charset="-122"/>
                  </a:rPr>
                  <a:t>01</a:t>
                </a:r>
                <a:endParaRPr lang="zh-CN" altLang="en-US" sz="3200" spc="60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F59C059-A6E9-4B3E-B25F-4F39E8CDCD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83716" y="1554570"/>
                <a:ext cx="3631763" cy="1765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>
                <a:spAutoFit/>
              </a:bodyPr>
              <a:lstStyle>
                <a:lvl1pPr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200000"/>
                  </a:lnSpc>
                </a:pPr>
                <a:r>
                  <a:rPr lang="zh-CN" altLang="en-US" sz="1400" kern="0" spc="600">
                    <a:latin typeface="文悦古典明朝体 (非商业使用) W5" pitchFamily="50" charset="-122"/>
                    <a:ea typeface="文悦古典明朝体 (非商业使用) W5" pitchFamily="50" charset="-122"/>
                    <a:sym typeface="WenYue GuDianMingChaoTi (Non-Commercial Use)" pitchFamily="50" charset="-122"/>
                  </a:rPr>
                  <a:t>请单击此处输入文本内容，单击此处输入文本内容，单击此处输入文本内容，单击此处输入文本内容。</a:t>
                </a:r>
                <a:endParaRPr lang="zh-CN" altLang="en-US" sz="1400" spc="60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E4A36F9-FDFB-41A7-83DC-8C89EE496E12}"/>
                  </a:ext>
                </a:extLst>
              </p:cNvPr>
              <p:cNvSpPr txBox="1"/>
              <p:nvPr/>
            </p:nvSpPr>
            <p:spPr>
              <a:xfrm>
                <a:off x="10129676" y="1713431"/>
                <a:ext cx="95893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600">
                    <a:latin typeface="文悦古典明朝体 (非商业使用) W5" pitchFamily="50" charset="-122"/>
                    <a:ea typeface="文悦古典明朝体 (非商业使用) W5" pitchFamily="50" charset="-122"/>
                    <a:sym typeface="WenYue GuDianMingChaoTi (Non-Commercial Use)" pitchFamily="50" charset="-122"/>
                  </a:rPr>
                  <a:t>02</a:t>
                </a:r>
                <a:endParaRPr lang="zh-CN" altLang="en-US" sz="3200" spc="60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7306" y="3970283"/>
              <a:ext cx="3071969" cy="2035529"/>
            </a:xfrm>
            <a:prstGeom prst="ellipse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5670" y="4541520"/>
              <a:ext cx="3251154" cy="1103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3171036998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19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叁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59198" y="1912491"/>
            <a:ext cx="10018343" cy="3991895"/>
            <a:chOff x="1359198" y="1567051"/>
            <a:chExt cx="10018343" cy="3991895"/>
          </a:xfrm>
        </p:grpSpPr>
        <p:grpSp>
          <p:nvGrpSpPr>
            <p:cNvPr id="7" name="Group 14">
              <a:extLst>
                <a:ext uri="{FF2B5EF4-FFF2-40B4-BE49-F238E27FC236}">
                  <a16:creationId xmlns:a16="http://schemas.microsoft.com/office/drawing/2014/main" id="{67425A0E-BEA2-42A3-A402-CC292BD3E5AE}"/>
                </a:ext>
              </a:extLst>
            </p:cNvPr>
            <p:cNvGrpSpPr/>
            <p:nvPr/>
          </p:nvGrpSpPr>
          <p:grpSpPr>
            <a:xfrm>
              <a:off x="4955663" y="3464602"/>
              <a:ext cx="2930700" cy="2094344"/>
              <a:chOff x="838200" y="2256765"/>
              <a:chExt cx="2930700" cy="2094344"/>
            </a:xfrm>
          </p:grpSpPr>
          <p:sp>
            <p:nvSpPr>
              <p:cNvPr id="19" name="TextBox 15">
                <a:extLst>
                  <a:ext uri="{FF2B5EF4-FFF2-40B4-BE49-F238E27FC236}">
                    <a16:creationId xmlns:a16="http://schemas.microsoft.com/office/drawing/2014/main" id="{F5D31CC4-80FE-4F94-B57F-E494461CC9B7}"/>
                  </a:ext>
                </a:extLst>
              </p:cNvPr>
              <p:cNvSpPr txBox="1"/>
              <p:nvPr/>
            </p:nvSpPr>
            <p:spPr>
              <a:xfrm>
                <a:off x="1701311" y="2642949"/>
                <a:ext cx="2067589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</a:t>
                </a:r>
                <a:endPara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单击此处输入文本内容，单击此处输入文本内容，单击此处输入文本内容</a:t>
                </a:r>
                <a:endPara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20" name="Title 4">
                <a:extLst>
                  <a:ext uri="{FF2B5EF4-FFF2-40B4-BE49-F238E27FC236}">
                    <a16:creationId xmlns:a16="http://schemas.microsoft.com/office/drawing/2014/main" id="{1B37BB9B-5A60-4823-B70E-46ABECEB8ED7}"/>
                  </a:ext>
                </a:extLst>
              </p:cNvPr>
              <p:cNvSpPr txBox="1"/>
              <p:nvPr/>
            </p:nvSpPr>
            <p:spPr>
              <a:xfrm>
                <a:off x="1701311" y="2256765"/>
                <a:ext cx="1522852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dist"/>
                <a:r>
                  <a:rPr lang="zh-CN" altLang="en-US" sz="2000">
                    <a:solidFill>
                      <a:schemeClr val="accent2">
                        <a:lumMod val="50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输入标题</a:t>
                </a:r>
                <a:endParaRPr lang="en-US" sz="2000">
                  <a:solidFill>
                    <a:schemeClr val="accent2">
                      <a:lumMod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21" name="Rectangle 17">
                <a:extLst>
                  <a:ext uri="{FF2B5EF4-FFF2-40B4-BE49-F238E27FC236}">
                    <a16:creationId xmlns:a16="http://schemas.microsoft.com/office/drawing/2014/main" id="{83152C52-47E0-4485-A1E7-F52C4800FFD5}"/>
                  </a:ext>
                </a:extLst>
              </p:cNvPr>
              <p:cNvSpPr/>
              <p:nvPr/>
            </p:nvSpPr>
            <p:spPr>
              <a:xfrm>
                <a:off x="838200" y="2325510"/>
                <a:ext cx="699912" cy="699912"/>
              </a:xfrm>
              <a:prstGeom prst="rect">
                <a:avLst/>
              </a:prstGeom>
              <a:noFill/>
              <a:ln>
                <a:solidFill>
                  <a:srgbClr val="6528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>
                    <a:solidFill>
                      <a:schemeClr val="accent2">
                        <a:lumMod val="50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02</a:t>
                </a:r>
              </a:p>
            </p:txBody>
          </p:sp>
        </p:grpSp>
        <p:grpSp>
          <p:nvGrpSpPr>
            <p:cNvPr id="8" name="Group 14">
              <a:extLst>
                <a:ext uri="{FF2B5EF4-FFF2-40B4-BE49-F238E27FC236}">
                  <a16:creationId xmlns:a16="http://schemas.microsoft.com/office/drawing/2014/main" id="{BB6B8216-974B-4879-BA5B-D8AA6A56B80B}"/>
                </a:ext>
              </a:extLst>
            </p:cNvPr>
            <p:cNvGrpSpPr/>
            <p:nvPr/>
          </p:nvGrpSpPr>
          <p:grpSpPr>
            <a:xfrm>
              <a:off x="1359198" y="3464602"/>
              <a:ext cx="2930700" cy="2094344"/>
              <a:chOff x="838200" y="2256765"/>
              <a:chExt cx="2930700" cy="2094344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BCB3CDD-C3F0-4129-A003-C5F27B2D92E5}"/>
                  </a:ext>
                </a:extLst>
              </p:cNvPr>
              <p:cNvSpPr txBox="1"/>
              <p:nvPr/>
            </p:nvSpPr>
            <p:spPr>
              <a:xfrm>
                <a:off x="1701311" y="2642949"/>
                <a:ext cx="2067589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</a:t>
                </a:r>
                <a:endPara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单击此处输入文本内容，单击此处输入文本内容，单击此处输入文本内容</a:t>
                </a:r>
                <a:endPara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7" name="Title 4">
                <a:extLst>
                  <a:ext uri="{FF2B5EF4-FFF2-40B4-BE49-F238E27FC236}">
                    <a16:creationId xmlns:a16="http://schemas.microsoft.com/office/drawing/2014/main" id="{943CD255-F6DE-417D-87B1-6AAE68888F28}"/>
                  </a:ext>
                </a:extLst>
              </p:cNvPr>
              <p:cNvSpPr txBox="1"/>
              <p:nvPr/>
            </p:nvSpPr>
            <p:spPr>
              <a:xfrm>
                <a:off x="1701311" y="2256765"/>
                <a:ext cx="1522852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dist"/>
                <a:r>
                  <a:rPr lang="zh-CN" altLang="en-US" sz="2000">
                    <a:solidFill>
                      <a:schemeClr val="accent2">
                        <a:lumMod val="50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输入标题</a:t>
                </a:r>
                <a:endParaRPr lang="en-US" sz="2000">
                  <a:solidFill>
                    <a:schemeClr val="accent2">
                      <a:lumMod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6485C4C1-E723-4CE7-BE4F-C7E15A2655B6}"/>
                  </a:ext>
                </a:extLst>
              </p:cNvPr>
              <p:cNvSpPr/>
              <p:nvPr/>
            </p:nvSpPr>
            <p:spPr>
              <a:xfrm>
                <a:off x="838200" y="2325510"/>
                <a:ext cx="699912" cy="699912"/>
              </a:xfrm>
              <a:prstGeom prst="rect">
                <a:avLst/>
              </a:prstGeom>
              <a:noFill/>
              <a:ln>
                <a:solidFill>
                  <a:srgbClr val="6528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>
                    <a:solidFill>
                      <a:schemeClr val="accent2">
                        <a:lumMod val="50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01</a:t>
                </a:r>
              </a:p>
            </p:txBody>
          </p:sp>
        </p:grpSp>
        <p:grpSp>
          <p:nvGrpSpPr>
            <p:cNvPr id="9" name="Group 14">
              <a:extLst>
                <a:ext uri="{FF2B5EF4-FFF2-40B4-BE49-F238E27FC236}">
                  <a16:creationId xmlns:a16="http://schemas.microsoft.com/office/drawing/2014/main" id="{DF6E534A-3D33-41B2-96E2-82B9DDE32FA9}"/>
                </a:ext>
              </a:extLst>
            </p:cNvPr>
            <p:cNvGrpSpPr/>
            <p:nvPr/>
          </p:nvGrpSpPr>
          <p:grpSpPr>
            <a:xfrm>
              <a:off x="8446841" y="3429000"/>
              <a:ext cx="2930700" cy="2094344"/>
              <a:chOff x="838200" y="2256765"/>
              <a:chExt cx="2930700" cy="2094344"/>
            </a:xfrm>
          </p:grpSpPr>
          <p:sp>
            <p:nvSpPr>
              <p:cNvPr id="13" name="TextBox 15">
                <a:extLst>
                  <a:ext uri="{FF2B5EF4-FFF2-40B4-BE49-F238E27FC236}">
                    <a16:creationId xmlns:a16="http://schemas.microsoft.com/office/drawing/2014/main" id="{725FA6C5-F402-40A0-973F-9A55A9750BE2}"/>
                  </a:ext>
                </a:extLst>
              </p:cNvPr>
              <p:cNvSpPr txBox="1"/>
              <p:nvPr/>
            </p:nvSpPr>
            <p:spPr>
              <a:xfrm>
                <a:off x="1701311" y="2642949"/>
                <a:ext cx="2067589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</a:t>
                </a:r>
                <a:endPara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单击此处输入文本内容，单击此处输入文本内容，单击此处输入文本内容</a:t>
                </a:r>
                <a:endPara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4" name="Title 4">
                <a:extLst>
                  <a:ext uri="{FF2B5EF4-FFF2-40B4-BE49-F238E27FC236}">
                    <a16:creationId xmlns:a16="http://schemas.microsoft.com/office/drawing/2014/main" id="{3CD0C122-3A7E-470F-827B-EE6541D38500}"/>
                  </a:ext>
                </a:extLst>
              </p:cNvPr>
              <p:cNvSpPr txBox="1"/>
              <p:nvPr/>
            </p:nvSpPr>
            <p:spPr>
              <a:xfrm>
                <a:off x="1701311" y="2256765"/>
                <a:ext cx="1522852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dist"/>
                <a:r>
                  <a:rPr lang="zh-CN" altLang="en-US" sz="2000">
                    <a:solidFill>
                      <a:schemeClr val="accent2">
                        <a:lumMod val="50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输入标题</a:t>
                </a:r>
                <a:endParaRPr lang="en-US" sz="2000">
                  <a:solidFill>
                    <a:schemeClr val="accent2">
                      <a:lumMod val="50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5" name="Rectangle 17">
                <a:extLst>
                  <a:ext uri="{FF2B5EF4-FFF2-40B4-BE49-F238E27FC236}">
                    <a16:creationId xmlns:a16="http://schemas.microsoft.com/office/drawing/2014/main" id="{61AEE96F-5AA5-49B3-9078-20EDFB460B89}"/>
                  </a:ext>
                </a:extLst>
              </p:cNvPr>
              <p:cNvSpPr/>
              <p:nvPr/>
            </p:nvSpPr>
            <p:spPr>
              <a:xfrm>
                <a:off x="838200" y="2325510"/>
                <a:ext cx="699912" cy="699912"/>
              </a:xfrm>
              <a:prstGeom prst="rect">
                <a:avLst/>
              </a:prstGeom>
              <a:noFill/>
              <a:ln>
                <a:solidFill>
                  <a:srgbClr val="6528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>
                    <a:solidFill>
                      <a:schemeClr val="accent2">
                        <a:lumMod val="50000"/>
                      </a:schemeClr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+mn-ea"/>
                    <a:sym typeface="WenYue GuDianMingChaoTi (Non-Commercial Use)" pitchFamily="50" charset="-122"/>
                  </a:rPr>
                  <a:t>03</a:t>
                </a: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1696720" y="1567051"/>
              <a:ext cx="1612709" cy="1612709"/>
            </a:xfrm>
            <a:prstGeom prst="ellipse">
              <a:avLst/>
            </a:prstGeom>
            <a:blipFill dpi="0" rotWithShape="1">
              <a:blip r:embed="rId2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293185" y="1567051"/>
              <a:ext cx="1612709" cy="1612709"/>
            </a:xfrm>
            <a:prstGeom prst="ellipse">
              <a:avLst/>
            </a:prstGeom>
            <a:blipFill dpi="0" rotWithShape="1">
              <a:blip r:embed="rId2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786712" y="1567051"/>
              <a:ext cx="1612709" cy="1612709"/>
            </a:xfrm>
            <a:prstGeom prst="ellipse">
              <a:avLst/>
            </a:prstGeom>
            <a:blipFill dpi="0" rotWithShape="1">
              <a:blip r:embed="rId2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val="4293079149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6" b="50250"/>
          <a:stretch>
            <a:fillRect/>
          </a:stretch>
        </p:blipFill>
        <p:spPr>
          <a:xfrm flipH="1">
            <a:off x="-179582" y="4165600"/>
            <a:ext cx="12551164" cy="26924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8261004" y="0"/>
            <a:ext cx="3250276" cy="6858000"/>
            <a:chOff x="8261004" y="0"/>
            <a:chExt cx="3250276" cy="6858000"/>
          </a:xfrm>
        </p:grpSpPr>
        <p:sp>
          <p:nvSpPr>
            <p:cNvPr id="2" name="矩形 1"/>
            <p:cNvSpPr/>
            <p:nvPr/>
          </p:nvSpPr>
          <p:spPr>
            <a:xfrm>
              <a:off x="8261004" y="0"/>
              <a:ext cx="3250276" cy="68580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3348" y="690880"/>
              <a:ext cx="3025588" cy="302558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424477" y="3716468"/>
              <a:ext cx="923330" cy="2032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800" spc="60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目录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5" t="5333" r="21938" b="65333"/>
          <a:stretch>
            <a:fillRect/>
          </a:stretch>
        </p:blipFill>
        <p:spPr>
          <a:xfrm flipH="1">
            <a:off x="690878" y="299720"/>
            <a:ext cx="1319672" cy="78232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371818" y="1432016"/>
            <a:ext cx="5581276" cy="3506288"/>
            <a:chOff x="1585178" y="1635216"/>
            <a:chExt cx="5581276" cy="3506288"/>
          </a:xfrm>
        </p:grpSpPr>
        <p:grpSp>
          <p:nvGrpSpPr>
            <p:cNvPr id="15" name="组合 14"/>
            <p:cNvGrpSpPr/>
            <p:nvPr/>
          </p:nvGrpSpPr>
          <p:grpSpPr>
            <a:xfrm>
              <a:off x="1585178" y="1635216"/>
              <a:ext cx="927996" cy="3506288"/>
              <a:chOff x="741898" y="1635216"/>
              <a:chExt cx="927996" cy="350628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41898" y="1635216"/>
                <a:ext cx="927996" cy="927996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accent2">
                        <a:lumMod val="5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壹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836564" y="2845344"/>
                <a:ext cx="738664" cy="22961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accent2">
                        <a:lumMod val="5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点击输入您的文字内容。点击输入您的文字内容。点击输入。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687364" y="1635216"/>
              <a:ext cx="927996" cy="3506288"/>
              <a:chOff x="4934592" y="1635216"/>
              <a:chExt cx="927996" cy="350628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4934592" y="1635216"/>
                <a:ext cx="927996" cy="927996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accent2">
                        <a:lumMod val="5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叁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029258" y="2845344"/>
                <a:ext cx="738664" cy="22961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accent2">
                        <a:lumMod val="5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点击输入您的文字内容。点击输入您的文字内容。点击输入。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136271" y="1635216"/>
              <a:ext cx="927996" cy="3506288"/>
              <a:chOff x="2838245" y="1635216"/>
              <a:chExt cx="927996" cy="350628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838245" y="1635216"/>
                <a:ext cx="927996" cy="927996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accent2">
                        <a:lumMod val="5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贰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932911" y="2845344"/>
                <a:ext cx="738664" cy="22961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accent2">
                        <a:lumMod val="5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点击输入您的文字内容。点击输入您的文字内容。点击输入。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238458" y="1635216"/>
              <a:ext cx="927996" cy="3506288"/>
              <a:chOff x="7030938" y="1635216"/>
              <a:chExt cx="927996" cy="3506288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7030938" y="1635216"/>
                <a:ext cx="927996" cy="927996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accent2">
                        <a:lumMod val="5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肆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125604" y="2845344"/>
                <a:ext cx="738664" cy="229616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accent2">
                        <a:lumMod val="5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点击输入您的文字内容。点击输入您的文字内容。点击输入。</a:t>
                </a:r>
              </a:p>
            </p:txBody>
          </p:sp>
        </p:grpSp>
      </p:grpSp>
    </p:spTree>
    <p:extLst>
      <p:ext uri="{BB962C8B-B14F-4D97-AF65-F5344CB8AC3E}">
        <p14:creationId val="1815081218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19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叁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82531"/>
            <a:ext cx="5069840" cy="587567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550068D-29F9-42B6-A59A-0813156D3711}"/>
              </a:ext>
            </a:extLst>
          </p:cNvPr>
          <p:cNvSpPr txBox="1"/>
          <p:nvPr/>
        </p:nvSpPr>
        <p:spPr>
          <a:xfrm>
            <a:off x="7409854" y="1768477"/>
            <a:ext cx="406265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单击此处输入文本内容，单击此处输入文本内容，单击此处输入文本内容，单击此处输入文本内容单击此处输入文本内容，单击此处输入文本内容。单击此处输入文本内容，单击此处输入文本内容。</a:t>
            </a:r>
          </a:p>
        </p:txBody>
      </p:sp>
    </p:spTree>
    <p:extLst>
      <p:ext uri="{BB962C8B-B14F-4D97-AF65-F5344CB8AC3E}">
        <p14:creationId val="3663160644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7973178" y="-1485354"/>
            <a:ext cx="4218822" cy="8343354"/>
            <a:chOff x="7973178" y="-1485354"/>
            <a:chExt cx="4218822" cy="83433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1474" y="2847474"/>
              <a:ext cx="4010526" cy="4010526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7973178" y="-1485354"/>
              <a:ext cx="3859840" cy="3588353"/>
              <a:chOff x="7973178" y="-1485354"/>
              <a:chExt cx="3859840" cy="358835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780000" flipH="1">
                <a:off x="8108921" y="-1621097"/>
                <a:ext cx="3588353" cy="385984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317" t="57779" r="9642" b="9925"/>
              <a:stretch>
                <a:fillRect/>
              </a:stretch>
            </p:blipFill>
            <p:spPr>
              <a:xfrm>
                <a:off x="9548419" y="497182"/>
                <a:ext cx="709355" cy="699726"/>
              </a:xfrm>
              <a:prstGeom prst="rect">
                <a:avLst/>
              </a:prstGeom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577403" y="-3841"/>
            <a:ext cx="6930684" cy="6858000"/>
            <a:chOff x="577403" y="-3841"/>
            <a:chExt cx="6930684" cy="6858000"/>
          </a:xfrm>
        </p:grpSpPr>
        <p:grpSp>
          <p:nvGrpSpPr>
            <p:cNvPr id="2" name="组合 1"/>
            <p:cNvGrpSpPr/>
            <p:nvPr/>
          </p:nvGrpSpPr>
          <p:grpSpPr>
            <a:xfrm>
              <a:off x="1694332" y="-3841"/>
              <a:ext cx="3250276" cy="6858000"/>
              <a:chOff x="8261004" y="0"/>
              <a:chExt cx="3250276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8261004" y="0"/>
                <a:ext cx="3250276" cy="685800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6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3348" y="690880"/>
                <a:ext cx="3025588" cy="3025588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9486032" y="3899348"/>
                <a:ext cx="800219" cy="20320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4000" spc="100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sym typeface="WenYue GuDianMingChaoTi (Non-Commercial Use)" pitchFamily="50" charset="-122"/>
                  </a:rPr>
                  <a:t>第肆章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577403" y="1110283"/>
              <a:ext cx="461665" cy="4629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【</a:t>
              </a:r>
              <a:r>
                <a:rPr lang="zh-CN" altLang="en-US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</a:t>
              </a:r>
              <a:r>
                <a:rPr lang="en-US" altLang="zh-CN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】</a:t>
              </a:r>
              <a:endParaRPr lang="zh-CN" altLang="en-US" spc="12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5599872" y="1232719"/>
              <a:ext cx="1908215" cy="43848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spc="10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点击输入您的文字内容。点击输入您的文字内容。点击输入。点击输入您的文字内容。点击输入您的文字内容。点击输入。</a:t>
              </a:r>
            </a:p>
          </p:txBody>
        </p:sp>
      </p:grpSp>
    </p:spTree>
    <p:extLst>
      <p:ext uri="{BB962C8B-B14F-4D97-AF65-F5344CB8AC3E}">
        <p14:creationId val="2196828816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19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肆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FF2272-C377-43CA-A559-9369FC9D4013}"/>
              </a:ext>
            </a:extLst>
          </p:cNvPr>
          <p:cNvSpPr txBox="1"/>
          <p:nvPr/>
        </p:nvSpPr>
        <p:spPr>
          <a:xfrm>
            <a:off x="5527851" y="3381891"/>
            <a:ext cx="92333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2B043C-366C-4AB8-80C1-4481F537C920}"/>
              </a:ext>
            </a:extLst>
          </p:cNvPr>
          <p:cNvSpPr txBox="1"/>
          <p:nvPr/>
        </p:nvSpPr>
        <p:spPr>
          <a:xfrm>
            <a:off x="7050260" y="3381892"/>
            <a:ext cx="92333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DF6E1B-5AE6-41F1-B140-9A6D9D2365CD}"/>
              </a:ext>
            </a:extLst>
          </p:cNvPr>
          <p:cNvSpPr txBox="1"/>
          <p:nvPr/>
        </p:nvSpPr>
        <p:spPr>
          <a:xfrm>
            <a:off x="8458430" y="3431824"/>
            <a:ext cx="92333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F3CEE-1CDA-4140-915C-1C91A2F221C4}"/>
              </a:ext>
            </a:extLst>
          </p:cNvPr>
          <p:cNvSpPr txBox="1"/>
          <p:nvPr/>
        </p:nvSpPr>
        <p:spPr>
          <a:xfrm>
            <a:off x="9866600" y="3431824"/>
            <a:ext cx="92333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60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A1BC6144-57AC-43F9-9DC6-88D51BFDA517}"/>
              </a:ext>
            </a:extLst>
          </p:cNvPr>
          <p:cNvGraphicFramePr/>
          <p:nvPr>
            <p:extLst>
              <p:ext uri="{D42A27DB-BD31-4B8C-83A1-F6EECF244321}">
                <p14:modId val="2073236306"/>
              </p:ext>
            </p:extLst>
          </p:nvPr>
        </p:nvGraphicFramePr>
        <p:xfrm>
          <a:off x="5144505" y="1962136"/>
          <a:ext cx="1758939" cy="117993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6B76CDD-EA2C-4E74-B502-42CCFA140160}"/>
              </a:ext>
            </a:extLst>
          </p:cNvPr>
          <p:cNvGraphicFramePr/>
          <p:nvPr>
            <p:extLst>
              <p:ext uri="{D42A27DB-BD31-4B8C-83A1-F6EECF244321}">
                <p14:modId val="3879998250"/>
              </p:ext>
            </p:extLst>
          </p:nvPr>
        </p:nvGraphicFramePr>
        <p:xfrm>
          <a:off x="6584367" y="1962136"/>
          <a:ext cx="1758939" cy="117993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7B1A9BEB-3D8E-49F7-A3F4-79667850BE5E}"/>
              </a:ext>
            </a:extLst>
          </p:cNvPr>
          <p:cNvGraphicFramePr/>
          <p:nvPr>
            <p:extLst>
              <p:ext uri="{D42A27DB-BD31-4B8C-83A1-F6EECF244321}">
                <p14:modId val="1921042127"/>
              </p:ext>
            </p:extLst>
          </p:nvPr>
        </p:nvGraphicFramePr>
        <p:xfrm>
          <a:off x="8055584" y="1962136"/>
          <a:ext cx="1758939" cy="1179930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E0747ACB-9150-4105-AAFD-24342452F5F9}"/>
              </a:ext>
            </a:extLst>
          </p:cNvPr>
          <p:cNvGraphicFramePr/>
          <p:nvPr>
            <p:extLst>
              <p:ext uri="{D42A27DB-BD31-4B8C-83A1-F6EECF244321}">
                <p14:modId val="2831276083"/>
              </p:ext>
            </p:extLst>
          </p:nvPr>
        </p:nvGraphicFramePr>
        <p:xfrm>
          <a:off x="9492426" y="1969996"/>
          <a:ext cx="1758939" cy="1179930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pic>
        <p:nvPicPr>
          <p:cNvPr id="15" name="图片 14">
            <a:extLst>
              <a:ext uri="{FF2B5EF4-FFF2-40B4-BE49-F238E27FC236}">
                <a16:creationId xmlns:a16="http://schemas.microsoft.com/office/drawing/2014/main" id="{0B8C4C68-468C-4BEA-B1BB-C61232D4FD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89" y="2029567"/>
            <a:ext cx="4646983" cy="3485237"/>
          </a:xfrm>
          <a:prstGeom prst="rect">
            <a:avLst/>
          </a:prstGeom>
        </p:spPr>
      </p:pic>
    </p:spTree>
    <p:extLst>
      <p:ext uri="{BB962C8B-B14F-4D97-AF65-F5344CB8AC3E}">
        <p14:creationId val="434081611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Graphic spid="10" grpId="0">
        <p:bldAsOne/>
      </p:bldGraphic>
      <p:bldGraphic spid="11" grpId="0">
        <p:bldAsOne/>
      </p:bldGraphic>
      <p:bldGraphic spid="12" grpId="0">
        <p:bldAsOne/>
      </p:bldGraphic>
      <p:bldGraphic spid="13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19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肆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706098" y="1448072"/>
            <a:ext cx="4376896" cy="3961856"/>
            <a:chOff x="5573792" y="1617944"/>
            <a:chExt cx="4376896" cy="3961856"/>
          </a:xfrm>
        </p:grpSpPr>
        <p:sp>
          <p:nvSpPr>
            <p:cNvPr id="7" name="文本框 6"/>
            <p:cNvSpPr txBox="1"/>
            <p:nvPr/>
          </p:nvSpPr>
          <p:spPr>
            <a:xfrm>
              <a:off x="5573792" y="1617944"/>
              <a:ext cx="3200876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。点击输入您的文字内容。点击输入。点击输入您的文字内容。点击输入您的文字内容。点击输入。点击输入您的文字内容。点击输入您的文字内容。点击输入。点击输入您的文字内容。点击输入您的文字内容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12024" y="1617944"/>
              <a:ext cx="738664" cy="294585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 入 标 题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88720"/>
            <a:ext cx="5669280" cy="5669280"/>
          </a:xfrm>
          <a:prstGeom prst="rect">
            <a:avLst/>
          </a:prstGeom>
        </p:spPr>
      </p:pic>
    </p:spTree>
    <p:extLst>
      <p:ext uri="{BB962C8B-B14F-4D97-AF65-F5344CB8AC3E}">
        <p14:creationId val="2956490990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19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肆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622616" y="1993856"/>
            <a:ext cx="1632097" cy="3706281"/>
            <a:chOff x="8817352" y="1709678"/>
            <a:chExt cx="1632097" cy="3706281"/>
          </a:xfrm>
        </p:grpSpPr>
        <p:sp>
          <p:nvSpPr>
            <p:cNvPr id="7" name="文本框 6"/>
            <p:cNvSpPr txBox="1"/>
            <p:nvPr/>
          </p:nvSpPr>
          <p:spPr>
            <a:xfrm>
              <a:off x="9957006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请在这里输入标题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8817352" y="1709678"/>
              <a:ext cx="830997" cy="37062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lang="en-US" altLang="zh-CN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水墨主题请在此输入文字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15015" y="1993856"/>
            <a:ext cx="1632097" cy="3706281"/>
            <a:chOff x="6809751" y="1709678"/>
            <a:chExt cx="1632097" cy="3706281"/>
          </a:xfrm>
        </p:grpSpPr>
        <p:sp>
          <p:nvSpPr>
            <p:cNvPr id="11" name="文本框 10"/>
            <p:cNvSpPr txBox="1"/>
            <p:nvPr/>
          </p:nvSpPr>
          <p:spPr>
            <a:xfrm>
              <a:off x="7949405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请在这里输入标题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6809751" y="1709678"/>
              <a:ext cx="830997" cy="37062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lang="en-US" altLang="zh-CN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水墨主题请在此输入文字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88023" y="1943884"/>
            <a:ext cx="4767649" cy="3987174"/>
            <a:chOff x="1073553" y="1435413"/>
            <a:chExt cx="4767649" cy="3987174"/>
          </a:xfrm>
        </p:grpSpPr>
        <p:grpSp>
          <p:nvGrpSpPr>
            <p:cNvPr id="15" name="组合 14"/>
            <p:cNvGrpSpPr/>
            <p:nvPr/>
          </p:nvGrpSpPr>
          <p:grpSpPr>
            <a:xfrm>
              <a:off x="1073553" y="2037729"/>
              <a:ext cx="4767649" cy="3362386"/>
              <a:chOff x="891471" y="1719625"/>
              <a:chExt cx="4349424" cy="306743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532467" y="1719625"/>
                <a:ext cx="3067432" cy="3067432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endParaRPr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1471" y="3401490"/>
                <a:ext cx="1350276" cy="471572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2843" y="2097355"/>
                <a:ext cx="1448052" cy="505719"/>
              </a:xfrm>
              <a:prstGeom prst="rect">
                <a:avLst/>
              </a:prstGeom>
            </p:spPr>
          </p:pic>
        </p:grpSp>
        <p:grpSp>
          <p:nvGrpSpPr>
            <p:cNvPr id="16" name="组合 15"/>
            <p:cNvGrpSpPr/>
            <p:nvPr/>
          </p:nvGrpSpPr>
          <p:grpSpPr>
            <a:xfrm flipH="1">
              <a:off x="2553667" y="1435413"/>
              <a:ext cx="2197240" cy="3987174"/>
              <a:chOff x="2256089" y="1455733"/>
              <a:chExt cx="2197240" cy="3987174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918927" y="2792895"/>
                <a:ext cx="3987174" cy="1312849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310014" y="3521896"/>
                <a:ext cx="2545595" cy="838183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460"/>
              <a:stretch>
                <a:fillRect/>
              </a:stretch>
            </p:blipFill>
            <p:spPr>
              <a:xfrm rot="16200000" flipH="1">
                <a:off x="3301865" y="4254268"/>
                <a:ext cx="1464745" cy="83818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val="876098637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19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肆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 flipH="1">
            <a:off x="1641872" y="1861784"/>
            <a:ext cx="4376896" cy="3961856"/>
            <a:chOff x="5573792" y="1617944"/>
            <a:chExt cx="4376896" cy="3961856"/>
          </a:xfrm>
        </p:grpSpPr>
        <p:sp>
          <p:nvSpPr>
            <p:cNvPr id="7" name="文本框 6"/>
            <p:cNvSpPr txBox="1"/>
            <p:nvPr/>
          </p:nvSpPr>
          <p:spPr>
            <a:xfrm>
              <a:off x="5573792" y="1617944"/>
              <a:ext cx="3200876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。点击输入您的文字内容。点击输入。点击输入您的文字内容。点击输入您的文字内容。点击输入。点击输入您的文字内容。点击输入您的文字内容。点击输入。点击输入您的文字内容。点击输入您的文字内容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12024" y="1617944"/>
              <a:ext cx="738664" cy="294585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 入 标 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67254" y="-314509"/>
            <a:ext cx="5224746" cy="6352185"/>
            <a:chOff x="6967254" y="-314509"/>
            <a:chExt cx="5224746" cy="635218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31480" y="-314509"/>
              <a:ext cx="4160520" cy="41605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7254" y="3846011"/>
              <a:ext cx="3308629" cy="21916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1578122155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8" name="组合 37"/>
          <p:cNvGrpSpPr/>
          <p:nvPr/>
        </p:nvGrpSpPr>
        <p:grpSpPr>
          <a:xfrm>
            <a:off x="-1" y="-1494879"/>
            <a:ext cx="11737769" cy="3768112"/>
            <a:chOff x="-1" y="-1494879"/>
            <a:chExt cx="11737769" cy="376811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550066" y="-2206914"/>
              <a:ext cx="2841250" cy="594138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241" b="38913"/>
            <a:stretch>
              <a:fillRect/>
            </a:stretch>
          </p:blipFill>
          <p:spPr>
            <a:xfrm>
              <a:off x="5159714" y="415816"/>
              <a:ext cx="1176879" cy="84831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-2820000" flipH="1">
              <a:off x="8013671" y="-1630622"/>
              <a:ext cx="3588353" cy="385984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17" t="57779" r="9642" b="9925"/>
            <a:stretch>
              <a:fillRect/>
            </a:stretch>
          </p:blipFill>
          <p:spPr>
            <a:xfrm>
              <a:off x="6756400" y="1573507"/>
              <a:ext cx="709355" cy="699726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589280" y="2171700"/>
            <a:ext cx="11013440" cy="3387873"/>
            <a:chOff x="589280" y="2171700"/>
            <a:chExt cx="11013440" cy="3387873"/>
          </a:xfrm>
        </p:grpSpPr>
        <p:grpSp>
          <p:nvGrpSpPr>
            <p:cNvPr id="12" name="组合 11"/>
            <p:cNvGrpSpPr/>
            <p:nvPr/>
          </p:nvGrpSpPr>
          <p:grpSpPr>
            <a:xfrm>
              <a:off x="589280" y="2171700"/>
              <a:ext cx="11013440" cy="2042160"/>
              <a:chOff x="589280" y="1805940"/>
              <a:chExt cx="11013440" cy="204216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89280" y="1805940"/>
                <a:ext cx="11013440" cy="2042160"/>
                <a:chOff x="812800" y="1805940"/>
                <a:chExt cx="11013440" cy="2042160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812800" y="1805940"/>
                  <a:ext cx="2042160" cy="2042160"/>
                </a:xfrm>
                <a:prstGeom prst="ellipse">
                  <a:avLst/>
                </a:prstGeom>
                <a:solidFill>
                  <a:srgbClr val="0E05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8800"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感</a:t>
                  </a: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3803227" y="1805940"/>
                  <a:ext cx="2042160" cy="2042160"/>
                </a:xfrm>
                <a:prstGeom prst="ellipse">
                  <a:avLst/>
                </a:prstGeom>
                <a:solidFill>
                  <a:srgbClr val="0E05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8800"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谢</a:t>
                  </a: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6793654" y="1805940"/>
                  <a:ext cx="2042160" cy="2042160"/>
                </a:xfrm>
                <a:prstGeom prst="ellipse">
                  <a:avLst/>
                </a:prstGeom>
                <a:solidFill>
                  <a:srgbClr val="0E05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8800"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聆</a:t>
                  </a: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9784080" y="1805940"/>
                  <a:ext cx="2042160" cy="2042160"/>
                </a:xfrm>
                <a:prstGeom prst="ellipse">
                  <a:avLst/>
                </a:prstGeom>
                <a:solidFill>
                  <a:srgbClr val="0E05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8800"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听</a:t>
                  </a:r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3092872" y="1978660"/>
                <a:ext cx="28800" cy="16967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9083886" y="1978660"/>
                <a:ext cx="28800" cy="16967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085839" y="1978660"/>
                <a:ext cx="28800" cy="16967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284232" y="4466329"/>
              <a:ext cx="5640208" cy="1093244"/>
              <a:chOff x="2367280" y="2285478"/>
              <a:chExt cx="5640208" cy="109324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367280" y="2358191"/>
                <a:ext cx="5640208" cy="865854"/>
                <a:chOff x="2900750" y="2608558"/>
                <a:chExt cx="4821767" cy="659120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900750" y="2608558"/>
                  <a:ext cx="4821767" cy="659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2937663" y="2654963"/>
                  <a:ext cx="4750109" cy="565808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2611514" y="2285478"/>
                <a:ext cx="796772" cy="1093244"/>
                <a:chOff x="8582779" y="2208994"/>
                <a:chExt cx="945628" cy="1297488"/>
              </a:xfrm>
            </p:grpSpPr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82779" y="2208994"/>
                  <a:ext cx="945628" cy="1297488"/>
                </a:xfrm>
                <a:prstGeom prst="rect">
                  <a:avLst/>
                </a:prstGeom>
                <a:effectLst>
                  <a:softEdge rad="31750"/>
                </a:effectLst>
              </p:spPr>
            </p:pic>
            <p:sp>
              <p:nvSpPr>
                <p:cNvPr id="29" name="文本框 28"/>
                <p:cNvSpPr txBox="1"/>
                <p:nvPr/>
              </p:nvSpPr>
              <p:spPr>
                <a:xfrm>
                  <a:off x="8855631" y="2419664"/>
                  <a:ext cx="399923" cy="87666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dist">
                    <a:defRPr sz="3200"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en-US" altLang="zh-CN" sz="1400">
                      <a:solidFill>
                        <a:prstClr val="white"/>
                      </a:solidFill>
                      <a:latin typeface="WenYue GuDianMingChaoTi (Non-Commercial Use)" pitchFamily="50" charset="-122"/>
                      <a:ea typeface="WenYue GuDianMingChaoTi (Non-Commercial Use)" pitchFamily="50" charset="-122"/>
                      <a:sym typeface="WenYue GuDianMingChaoTi (Non-Commercial Use)" pitchFamily="50" charset="-122"/>
                    </a:rPr>
                    <a:t>XXX</a:t>
                  </a: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endParaRPr>
                </a:p>
              </p:txBody>
            </p:sp>
          </p:grpSp>
          <p:sp>
            <p:nvSpPr>
              <p:cNvPr id="27" name="文本框 26"/>
              <p:cNvSpPr txBox="1"/>
              <p:nvPr/>
            </p:nvSpPr>
            <p:spPr>
              <a:xfrm>
                <a:off x="3384979" y="2474272"/>
                <a:ext cx="4397199" cy="6127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600">
                    <a:solidFill>
                      <a:srgbClr val="2E2C38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rPr>
                  <a:t>点击输入您的文字内容，点击输入您的文字内容，点击输入您的文字。点击输入。</a:t>
                </a:r>
                <a:endParaRPr lang="en-US" altLang="zh-CN" sz="1200" spc="600">
                  <a:solidFill>
                    <a:srgbClr val="2E2C38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val="3393261554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7973178" y="-1485354"/>
            <a:ext cx="4218822" cy="8343354"/>
            <a:chOff x="7973178" y="-1485354"/>
            <a:chExt cx="4218822" cy="83433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1474" y="2847474"/>
              <a:ext cx="4010526" cy="4010526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7973178" y="-1485354"/>
              <a:ext cx="3859840" cy="3588353"/>
              <a:chOff x="7973178" y="-1485354"/>
              <a:chExt cx="3859840" cy="358835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780000" flipH="1">
                <a:off x="8108921" y="-1621097"/>
                <a:ext cx="3588353" cy="385984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317" t="57779" r="9642" b="9925"/>
              <a:stretch>
                <a:fillRect/>
              </a:stretch>
            </p:blipFill>
            <p:spPr>
              <a:xfrm>
                <a:off x="9548419" y="497182"/>
                <a:ext cx="709355" cy="699726"/>
              </a:xfrm>
              <a:prstGeom prst="rect">
                <a:avLst/>
              </a:prstGeom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577403" y="-3841"/>
            <a:ext cx="6930684" cy="6858000"/>
            <a:chOff x="577403" y="-3841"/>
            <a:chExt cx="6930684" cy="6858000"/>
          </a:xfrm>
        </p:grpSpPr>
        <p:grpSp>
          <p:nvGrpSpPr>
            <p:cNvPr id="2" name="组合 1"/>
            <p:cNvGrpSpPr/>
            <p:nvPr/>
          </p:nvGrpSpPr>
          <p:grpSpPr>
            <a:xfrm>
              <a:off x="1694332" y="-3841"/>
              <a:ext cx="3250276" cy="6858000"/>
              <a:chOff x="8261004" y="0"/>
              <a:chExt cx="3250276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8261004" y="0"/>
                <a:ext cx="3250276" cy="685800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6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3348" y="690880"/>
                <a:ext cx="3025588" cy="3025588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9486032" y="3899348"/>
                <a:ext cx="800219" cy="20320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4000" spc="100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sym typeface="WenYue GuDianMingChaoTi (Non-Commercial Use)" pitchFamily="50" charset="-122"/>
                  </a:rPr>
                  <a:t>第壹章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577403" y="1110283"/>
              <a:ext cx="461665" cy="4629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【</a:t>
              </a:r>
              <a:r>
                <a:rPr lang="zh-CN" altLang="en-US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</a:t>
              </a:r>
              <a:r>
                <a:rPr lang="en-US" altLang="zh-CN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】</a:t>
              </a:r>
              <a:endParaRPr lang="zh-CN" altLang="en-US" spc="12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5599872" y="1232719"/>
              <a:ext cx="1908215" cy="43848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spc="10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点击输入您的文字内容。点击输入您的文字内容。点击输入。点击输入您的文字内容。点击输入您的文字内容。点击输入。</a:t>
              </a:r>
            </a:p>
          </p:txBody>
        </p:sp>
      </p:grpSp>
    </p:spTree>
    <p:extLst>
      <p:ext uri="{BB962C8B-B14F-4D97-AF65-F5344CB8AC3E}">
        <p14:creationId val="1756725253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20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壹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0" y="1379409"/>
            <a:ext cx="12192000" cy="4747071"/>
            <a:chOff x="0" y="1318449"/>
            <a:chExt cx="12192000" cy="4747071"/>
          </a:xfrm>
        </p:grpSpPr>
        <p:grpSp>
          <p:nvGrpSpPr>
            <p:cNvPr id="7" name="组合 6"/>
            <p:cNvGrpSpPr/>
            <p:nvPr/>
          </p:nvGrpSpPr>
          <p:grpSpPr>
            <a:xfrm>
              <a:off x="1564640" y="1484948"/>
              <a:ext cx="3738880" cy="907941"/>
              <a:chOff x="4104640" y="397828"/>
              <a:chExt cx="3738880" cy="9079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104640" y="397828"/>
                <a:ext cx="37388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3600" spc="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点击输入标题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358640" y="1044159"/>
                <a:ext cx="348488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100" spc="600"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ADD YOUR TITLE HERE</a:t>
                </a:r>
                <a:endParaRPr lang="zh-CN" altLang="en-US" sz="1100" spc="600"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0" y="2912841"/>
              <a:ext cx="12192000" cy="3152679"/>
              <a:chOff x="0" y="2699481"/>
              <a:chExt cx="12192000" cy="3152679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0909" b="20303"/>
              <a:stretch>
                <a:fillRect/>
              </a:stretch>
            </p:blipFill>
            <p:spPr>
              <a:xfrm>
                <a:off x="0" y="2699481"/>
                <a:ext cx="12192000" cy="3152679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0" y="2699481"/>
                <a:ext cx="12192000" cy="3152679"/>
              </a:xfrm>
              <a:prstGeom prst="rect">
                <a:avLst/>
              </a:prstGeom>
              <a:blipFill dpi="0" rotWithShape="1">
                <a:blip r:embed="rId3"/>
                <a:tile tx="0" ty="0" sx="100000" sy="100000" flip="none" algn="b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66560" y="1318449"/>
              <a:ext cx="4775200" cy="3088640"/>
              <a:chOff x="6766560" y="1318449"/>
              <a:chExt cx="4775200" cy="308864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766560" y="1318449"/>
                <a:ext cx="4775200" cy="30886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200000"/>
                  </a:lnSpc>
                </a:pPr>
                <a:endParaRPr lang="zh-CN" altLang="en-US" sz="14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7193280" y="1585496"/>
                <a:ext cx="392176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600" spc="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点击输入您的文字内容，点击输入您的文字。点击输入您的文字内容，点击输入您的文字。点击输入您的文字内容，点击输入您的文字。</a:t>
                </a:r>
              </a:p>
            </p:txBody>
          </p:sp>
        </p:grpSp>
      </p:grpSp>
    </p:spTree>
    <p:extLst>
      <p:ext uri="{BB962C8B-B14F-4D97-AF65-F5344CB8AC3E}">
        <p14:creationId val="4016622960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9E3FDF6-F814-4ED9-90DF-BDB2C068E731}"/>
              </a:ext>
            </a:extLst>
          </p:cNvPr>
          <p:cNvSpPr/>
          <p:nvPr/>
        </p:nvSpPr>
        <p:spPr>
          <a:xfrm>
            <a:off x="0" y="1003225"/>
            <a:ext cx="12192000" cy="30003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5" t="31768" r="20969"/>
          <a:stretch>
            <a:fillRect/>
          </a:stretch>
        </p:blipFill>
        <p:spPr>
          <a:xfrm>
            <a:off x="1197859" y="1003225"/>
            <a:ext cx="4132719" cy="2989655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21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1197859" y="4467929"/>
            <a:ext cx="9580950" cy="1537097"/>
            <a:chOff x="814800" y="2751849"/>
            <a:chExt cx="9580950" cy="1537097"/>
          </a:xfrm>
        </p:grpSpPr>
        <p:sp>
          <p:nvSpPr>
            <p:cNvPr id="9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0" y="3334839"/>
              <a:ext cx="958095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defRPr/>
              </a:pPr>
              <a:r>
                <a:rPr lang="zh-CN" altLang="en-US" sz="1400" kern="0" spc="60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400" kern="0" spc="6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14801" y="2751849"/>
              <a:ext cx="3242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600">
                  <a:solidFill>
                    <a:schemeClr val="accent1">
                      <a:lumMod val="75000"/>
                    </a:schemeClr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输入标题内容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127" y="1368806"/>
            <a:ext cx="3425682" cy="2269202"/>
          </a:xfrm>
          <a:prstGeom prst="rect">
            <a:avLst/>
          </a:prstGeom>
        </p:spPr>
      </p:pic>
    </p:spTree>
    <p:extLst>
      <p:ext uri="{BB962C8B-B14F-4D97-AF65-F5344CB8AC3E}">
        <p14:creationId val="526508579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20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壹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311DF7-9A32-4E43-93F5-34895D0F465B}"/>
              </a:ext>
            </a:extLst>
          </p:cNvPr>
          <p:cNvGrpSpPr/>
          <p:nvPr/>
        </p:nvGrpSpPr>
        <p:grpSpPr>
          <a:xfrm>
            <a:off x="1536970" y="1740236"/>
            <a:ext cx="2769270" cy="4332567"/>
            <a:chOff x="6881067" y="1606756"/>
            <a:chExt cx="3514688" cy="433256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9E3FDF6-F814-4ED9-90DF-BDB2C068E73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0F495D4-FC97-4EEC-BD3A-D3EEF60383F9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CA72601F-7505-4BEF-BB36-A9AC6009ADCD}"/>
              </a:ext>
            </a:extLst>
          </p:cNvPr>
          <p:cNvSpPr/>
          <p:nvPr/>
        </p:nvSpPr>
        <p:spPr>
          <a:xfrm>
            <a:off x="4893372" y="1886731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DB64418-DDD5-4DB5-A3FF-CE7C242FCF99}"/>
              </a:ext>
            </a:extLst>
          </p:cNvPr>
          <p:cNvSpPr/>
          <p:nvPr/>
        </p:nvSpPr>
        <p:spPr>
          <a:xfrm>
            <a:off x="7932907" y="1886732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200CA4-900B-433E-859A-8768715B922F}"/>
              </a:ext>
            </a:extLst>
          </p:cNvPr>
          <p:cNvSpPr txBox="1"/>
          <p:nvPr/>
        </p:nvSpPr>
        <p:spPr>
          <a:xfrm>
            <a:off x="1973077" y="2262415"/>
            <a:ext cx="190821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spc="30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300" normalizeH="0" baseline="0" noProof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E390C0-2B82-42F2-B81C-93BE7FBE2338}"/>
              </a:ext>
            </a:extLst>
          </p:cNvPr>
          <p:cNvSpPr txBox="1"/>
          <p:nvPr/>
        </p:nvSpPr>
        <p:spPr>
          <a:xfrm>
            <a:off x="5148668" y="2262414"/>
            <a:ext cx="190821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spc="30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300" normalizeH="0" baseline="0" noProof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72ED83-E387-4914-9A00-5DA78BD4FDFE}"/>
              </a:ext>
            </a:extLst>
          </p:cNvPr>
          <p:cNvSpPr txBox="1"/>
          <p:nvPr/>
        </p:nvSpPr>
        <p:spPr>
          <a:xfrm>
            <a:off x="8188202" y="2262414"/>
            <a:ext cx="190821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spc="30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300" normalizeH="0" baseline="0" noProof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val="3253021955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20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壹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444304" y="1803950"/>
            <a:ext cx="9317536" cy="4187380"/>
            <a:chOff x="1684447" y="1554570"/>
            <a:chExt cx="9317536" cy="418738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9097F75-CFB9-421E-83A8-B40D43AC0D18}"/>
                </a:ext>
              </a:extLst>
            </p:cNvPr>
            <p:cNvSpPr/>
            <p:nvPr/>
          </p:nvSpPr>
          <p:spPr>
            <a:xfrm>
              <a:off x="4826403" y="3407837"/>
              <a:ext cx="6175580" cy="23341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9BF1B99-031A-430A-B837-C6126CBE06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447" y="1579507"/>
              <a:ext cx="3631763" cy="1184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776288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776288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776288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776288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400" kern="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请单击此处输入文本内容，单击此处输入文本内容，单击此处输入文本内容，单击此处输入文本内容。</a:t>
              </a:r>
              <a:endParaRPr lang="zh-CN" altLang="en-US" sz="140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E9002B8-EA84-4708-A332-8B6CB54B1847}"/>
                </a:ext>
              </a:extLst>
            </p:cNvPr>
            <p:cNvSpPr txBox="1"/>
            <p:nvPr/>
          </p:nvSpPr>
          <p:spPr>
            <a:xfrm>
              <a:off x="5330407" y="1738368"/>
              <a:ext cx="689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01</a:t>
              </a:r>
              <a:endParaRPr lang="zh-CN" altLang="en-US" sz="3200" b="1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F59C059-A6E9-4B3E-B25F-4F39E8CDCD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83716" y="1554570"/>
              <a:ext cx="3631763" cy="1184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776288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776288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776288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776288" fontAlgn="base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400" kern="0"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请单击此处输入文本内容，单击此处输入文本内容，单击此处输入文本内容，单击此处输入文本内容。</a:t>
              </a:r>
              <a:endParaRPr lang="zh-CN" altLang="en-US" sz="140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E4A36F9-FDFB-41A7-83DC-8C89EE496E12}"/>
                </a:ext>
              </a:extLst>
            </p:cNvPr>
            <p:cNvSpPr txBox="1"/>
            <p:nvPr/>
          </p:nvSpPr>
          <p:spPr>
            <a:xfrm>
              <a:off x="10129676" y="1713431"/>
              <a:ext cx="689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02</a:t>
              </a:r>
              <a:endParaRPr lang="zh-CN" altLang="en-US" sz="3200" b="1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15EE3E3-3F79-4283-AA6D-6D3407E29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9748" y="3407837"/>
              <a:ext cx="3486761" cy="2334113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</p:spPr>
        </p:pic>
      </p:grpSp>
    </p:spTree>
    <p:extLst>
      <p:ext uri="{BB962C8B-B14F-4D97-AF65-F5344CB8AC3E}">
        <p14:creationId val="2576525396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51461" y="112744"/>
            <a:ext cx="1104900" cy="1104900"/>
            <a:chOff x="8729979" y="817399"/>
            <a:chExt cx="1356360" cy="1356360"/>
          </a:xfrm>
        </p:grpSpPr>
        <p:sp>
          <p:nvSpPr>
            <p:cNvPr id="3" name="椭圆 2"/>
            <p:cNvSpPr/>
            <p:nvPr/>
          </p:nvSpPr>
          <p:spPr>
            <a:xfrm>
              <a:off x="8729979" y="817399"/>
              <a:ext cx="1356360" cy="1356360"/>
            </a:xfrm>
            <a:prstGeom prst="ellipse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3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39200" y="985520"/>
              <a:ext cx="1137920" cy="102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accent3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壹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25291" y="434361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点击输入您的标题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0CFC759-C8DA-4269-B917-9659C34BC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68" y="2889355"/>
            <a:ext cx="4696988" cy="188909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F7D3661-C727-4F59-9977-5C715A3CE83A}"/>
              </a:ext>
            </a:extLst>
          </p:cNvPr>
          <p:cNvSpPr txBox="1"/>
          <p:nvPr/>
        </p:nvSpPr>
        <p:spPr>
          <a:xfrm>
            <a:off x="6102700" y="1987246"/>
            <a:ext cx="470399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>
                <a:solidFill>
                  <a:schemeClr val="accent1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800" spc="600">
              <a:solidFill>
                <a:schemeClr val="accent1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chemeClr val="accent4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84373F-B933-4455-B320-82BE3641F2B0}"/>
              </a:ext>
            </a:extLst>
          </p:cNvPr>
          <p:cNvSpPr txBox="1"/>
          <p:nvPr/>
        </p:nvSpPr>
        <p:spPr>
          <a:xfrm>
            <a:off x="6110076" y="4091177"/>
            <a:ext cx="4703995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>
                <a:solidFill>
                  <a:schemeClr val="accent1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800" spc="600">
              <a:solidFill>
                <a:schemeClr val="accent1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accent4">
                  <a:lumMod val="7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val="235820948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7973178" y="-1485354"/>
            <a:ext cx="4218822" cy="8343354"/>
            <a:chOff x="7973178" y="-1485354"/>
            <a:chExt cx="4218822" cy="83433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1474" y="2847474"/>
              <a:ext cx="4010526" cy="4010526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7973178" y="-1485354"/>
              <a:ext cx="3859840" cy="3588353"/>
              <a:chOff x="7973178" y="-1485354"/>
              <a:chExt cx="3859840" cy="358835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780000" flipH="1">
                <a:off x="8108921" y="-1621097"/>
                <a:ext cx="3588353" cy="385984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317" t="57779" r="9642" b="9925"/>
              <a:stretch>
                <a:fillRect/>
              </a:stretch>
            </p:blipFill>
            <p:spPr>
              <a:xfrm>
                <a:off x="9548419" y="497182"/>
                <a:ext cx="709355" cy="699726"/>
              </a:xfrm>
              <a:prstGeom prst="rect">
                <a:avLst/>
              </a:prstGeom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577403" y="-3841"/>
            <a:ext cx="6930684" cy="6858000"/>
            <a:chOff x="577403" y="-3841"/>
            <a:chExt cx="6930684" cy="6858000"/>
          </a:xfrm>
        </p:grpSpPr>
        <p:grpSp>
          <p:nvGrpSpPr>
            <p:cNvPr id="2" name="组合 1"/>
            <p:cNvGrpSpPr/>
            <p:nvPr/>
          </p:nvGrpSpPr>
          <p:grpSpPr>
            <a:xfrm>
              <a:off x="1694332" y="-3841"/>
              <a:ext cx="3250276" cy="6858000"/>
              <a:chOff x="8261004" y="0"/>
              <a:chExt cx="3250276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8261004" y="0"/>
                <a:ext cx="3250276" cy="685800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6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3348" y="690880"/>
                <a:ext cx="3025588" cy="3025588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9486032" y="3899348"/>
                <a:ext cx="800219" cy="20320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4000" spc="100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sym typeface="WenYue GuDianMingChaoTi (Non-Commercial Use)" pitchFamily="50" charset="-122"/>
                  </a:rPr>
                  <a:t>第贰章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577403" y="1110283"/>
              <a:ext cx="461665" cy="4629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【</a:t>
              </a:r>
              <a:r>
                <a:rPr lang="zh-CN" altLang="en-US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</a:t>
              </a:r>
              <a:r>
                <a:rPr lang="en-US" altLang="zh-CN" spc="1200">
                  <a:solidFill>
                    <a:schemeClr val="accent4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】</a:t>
              </a:r>
              <a:endParaRPr lang="zh-CN" altLang="en-US" spc="1200">
                <a:solidFill>
                  <a:schemeClr val="accent4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5599872" y="1232719"/>
              <a:ext cx="1908215" cy="43848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spc="100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点击输入您的文字内容。点击输入您的文字内容。点击输入。点击输入您的文字内容。点击输入您的文字内容。点击输入。</a:t>
              </a:r>
            </a:p>
          </p:txBody>
        </p:sp>
      </p:grpSp>
    </p:spTree>
    <p:extLst>
      <p:ext uri="{BB962C8B-B14F-4D97-AF65-F5344CB8AC3E}">
        <p14:creationId val="527067389"/>
      </p:ext>
    </p:extLst>
  </p:cSld>
  <p:clrMapOvr>
    <a:masterClrMapping/>
  </p:clrMapOvr>
  <mc:AlternateContent>
    <mc:Choice xmlns:p14="http://schemas.microsoft.com/office/powerpoint/2010/main" Requires="p14">
      <p:transition spd="med" advTm="3000" p14:dur="7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17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C2A481"/>
      </a:accent1>
      <a:accent2>
        <a:srgbClr val="83828E"/>
      </a:accent2>
      <a:accent3>
        <a:srgbClr val="915758"/>
      </a:accent3>
      <a:accent4>
        <a:srgbClr val="575A4E"/>
      </a:accent4>
      <a:accent5>
        <a:srgbClr val="5B3435"/>
      </a:accent5>
      <a:accent6>
        <a:srgbClr val="C08E64"/>
      </a:accent6>
      <a:hlink>
        <a:srgbClr val="673D3E"/>
      </a:hlink>
      <a:folHlink>
        <a:srgbClr val="954D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C2A481"/>
    </a:accent1>
    <a:accent2>
      <a:srgbClr val="83828E"/>
    </a:accent2>
    <a:accent3>
      <a:srgbClr val="915758"/>
    </a:accent3>
    <a:accent4>
      <a:srgbClr val="575A4E"/>
    </a:accent4>
    <a:accent5>
      <a:srgbClr val="5B3435"/>
    </a:accent5>
    <a:accent6>
      <a:srgbClr val="C08E64"/>
    </a:accent6>
    <a:hlink>
      <a:srgbClr val="673D3E"/>
    </a:hlink>
    <a:folHlink>
      <a:srgbClr val="954D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C2A481"/>
    </a:accent1>
    <a:accent2>
      <a:srgbClr val="83828E"/>
    </a:accent2>
    <a:accent3>
      <a:srgbClr val="915758"/>
    </a:accent3>
    <a:accent4>
      <a:srgbClr val="575A4E"/>
    </a:accent4>
    <a:accent5>
      <a:srgbClr val="5B3435"/>
    </a:accent5>
    <a:accent6>
      <a:srgbClr val="C08E64"/>
    </a:accent6>
    <a:hlink>
      <a:srgbClr val="673D3E"/>
    </a:hlink>
    <a:folHlink>
      <a:srgbClr val="954D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162</Paragraphs>
  <Slides>26</Slides>
  <Notes>0</Notes>
  <TotalTime>68</TotalTime>
  <HiddenSlides>0</HiddenSlides>
  <MMClips>1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8">
      <vt:lpstr>Arial</vt:lpstr>
      <vt:lpstr>等线 Light</vt:lpstr>
      <vt:lpstr>等线</vt:lpstr>
      <vt:lpstr>Auraka方黑檀</vt:lpstr>
      <vt:lpstr>逐浪细阁体</vt:lpstr>
      <vt:lpstr>WenYue GuDianMingChaoTi (Non-Commercial Use)</vt:lpstr>
      <vt:lpstr>方正清刻本悦宋简体</vt:lpstr>
      <vt:lpstr>文悦古典明朝体 (非商业使用) W5</vt:lpstr>
      <vt:lpstr>Calibri</vt:lpstr>
      <vt:lpstr>宋体</vt:lpstr>
      <vt:lpstr>Playfair Display Black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17</dc:title>
  <cp:lastModifiedBy>Administrator</cp:lastModifiedBy>
  <cp:revision>17</cp:revision>
  <dcterms:created xsi:type="dcterms:W3CDTF">2018-09-25T12:21:56Z</dcterms:created>
  <dcterms:modified xsi:type="dcterms:W3CDTF">2023-10-16T16:14:27Z</dcterms:modified>
</cp:coreProperties>
</file>