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Override4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5.xml" ContentType="application/vnd.openxmlformats-officedocument.themeOverr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6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Override7.xml" ContentType="application/vnd.openxmlformats-officedocument.themeOverride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75" r:id="rId3"/>
    <p:sldId id="258" r:id="rId4"/>
    <p:sldId id="281" r:id="rId5"/>
    <p:sldId id="282" r:id="rId6"/>
    <p:sldId id="283" r:id="rId7"/>
    <p:sldId id="284" r:id="rId8"/>
    <p:sldId id="285" r:id="rId9"/>
    <p:sldId id="270" r:id="rId10"/>
    <p:sldId id="276" r:id="rId11"/>
    <p:sldId id="277" r:id="rId12"/>
    <p:sldId id="278" r:id="rId13"/>
    <p:sldId id="279" r:id="rId14"/>
    <p:sldId id="280" r:id="rId15"/>
    <p:sldId id="271" r:id="rId16"/>
    <p:sldId id="286" r:id="rId17"/>
    <p:sldId id="287" r:id="rId18"/>
    <p:sldId id="288" r:id="rId19"/>
    <p:sldId id="289" r:id="rId20"/>
    <p:sldId id="290" r:id="rId21"/>
    <p:sldId id="273" r:id="rId22"/>
    <p:sldId id="295" r:id="rId23"/>
    <p:sldId id="296" r:id="rId24"/>
    <p:sldId id="297" r:id="rId25"/>
    <p:sldId id="298" r:id="rId26"/>
    <p:sldId id="274" r:id="rId27"/>
    <p:sldId id="272" r:id="rId28"/>
    <p:sldId id="291" r:id="rId29"/>
    <p:sldId id="292" r:id="rId30"/>
    <p:sldId id="293" r:id="rId31"/>
    <p:sldId id="294" r:id="rId32"/>
    <p:sldId id="261" r:id="rId33"/>
    <p:sldId id="269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A5E81"/>
    <a:srgbClr val="4DACDB"/>
    <a:srgbClr val="193C75"/>
    <a:srgbClr val="1B7489"/>
    <a:srgbClr val="599DC4"/>
    <a:srgbClr val="C80000"/>
    <a:srgbClr val="8398C3"/>
    <a:srgbClr val="7B92BF"/>
    <a:srgbClr val="6C85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belongs to its owner or the assignee of this ownership. you only acquired the usage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44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AB39D43E-CBE6-4A2E-8C65-5907673FAD4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4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69924" y="2830379"/>
            <a:ext cx="5787427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67" indent="0" algn="ctr">
              <a:buNone/>
              <a:defRPr sz="2000"/>
            </a:lvl2pPr>
            <a:lvl3pPr marL="914332" indent="0" algn="ctr">
              <a:buNone/>
              <a:defRPr sz="1800"/>
            </a:lvl3pPr>
            <a:lvl4pPr marL="1371498" indent="0" algn="ctr">
              <a:buNone/>
              <a:defRPr sz="1600"/>
            </a:lvl4pPr>
            <a:lvl5pPr marL="1828664" indent="0" algn="ctr">
              <a:buNone/>
              <a:defRPr sz="1600"/>
            </a:lvl5pPr>
            <a:lvl6pPr marL="2285830" indent="0" algn="ctr">
              <a:buNone/>
              <a:defRPr sz="1600"/>
            </a:lvl6pPr>
            <a:lvl7pPr marL="2742994" indent="0" algn="ctr">
              <a:buNone/>
              <a:defRPr sz="1600"/>
            </a:lvl7pPr>
            <a:lvl8pPr marL="3200160" indent="0" algn="ctr">
              <a:buNone/>
              <a:defRPr sz="1600"/>
            </a:lvl8pPr>
            <a:lvl9pPr marL="3657327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69924" y="1972131"/>
            <a:ext cx="5787427" cy="698591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9926" y="3743616"/>
            <a:ext cx="2913783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4" indent="0">
              <a:buNone/>
              <a:defRPr/>
            </a:lvl5pPr>
          </a:lstStyle>
          <a:p>
            <a:pPr lvl="0"/>
            <a:r>
              <a:rPr lang="zh-CN" altLang="en-US" dirty="0"/>
              <a:t>署名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6" y="3995019"/>
            <a:ext cx="2913783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4" indent="0">
              <a:buNone/>
              <a:defRPr/>
            </a:lvl5pPr>
          </a:lstStyle>
          <a:p>
            <a:pPr lvl="0"/>
            <a:r>
              <a:rPr lang="zh-CN" altLang="en-US" dirty="0"/>
              <a:t>日期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0DEF1B34-57E1-47F5-92D9-21B58FEF1009}"/>
              </a:ext>
            </a:extLst>
          </p:cNvPr>
          <p:cNvGrpSpPr/>
          <p:nvPr userDrawn="1"/>
        </p:nvGrpSpPr>
        <p:grpSpPr>
          <a:xfrm>
            <a:off x="783772" y="1727200"/>
            <a:ext cx="5940879" cy="1714500"/>
            <a:chOff x="783771" y="1727200"/>
            <a:chExt cx="6139543" cy="1714500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B06F482D-A9ED-4F80-A4CB-111D7C8EC3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771" y="1727200"/>
              <a:ext cx="6139543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124E0C49-B90D-4FDC-A2F0-003E1184D9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771" y="3441700"/>
              <a:ext cx="6139543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64" name="矩形 16563">
            <a:extLst>
              <a:ext uri="{FF2B5EF4-FFF2-40B4-BE49-F238E27FC236}">
                <a16:creationId xmlns:a16="http://schemas.microsoft.com/office/drawing/2014/main" id="{EFC16F9D-124D-4D7F-9874-A9A7AD87946F}"/>
              </a:ext>
            </a:extLst>
          </p:cNvPr>
          <p:cNvSpPr/>
          <p:nvPr userDrawn="1"/>
        </p:nvSpPr>
        <p:spPr>
          <a:xfrm>
            <a:off x="1181101" y="2571750"/>
            <a:ext cx="11010900" cy="4286250"/>
          </a:xfrm>
          <a:prstGeom prst="rect">
            <a:avLst/>
          </a:prstGeom>
          <a:blipFill>
            <a:blip r:embed="rId2">
              <a:alphaModFix amt="64000"/>
            </a:blip>
            <a:srcRect/>
            <a:stretch>
              <a:fillRect t="-43583" b="-91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:a16="http://schemas.microsoft.com/office/drawing/2014/main" id="{BB232014-328B-4357-9789-08D4027627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12189631" cy="6858000"/>
          </a:xfrm>
          <a:prstGeom prst="rect">
            <a:avLst/>
          </a:prstGeom>
          <a:noFill/>
        </p:spPr>
      </p:pic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3828474" y="1730298"/>
            <a:ext cx="4535055" cy="656792"/>
          </a:xfrm>
        </p:spPr>
        <p:txBody>
          <a:bodyPr anchor="ctr">
            <a:normAutofit/>
          </a:bodyPr>
          <a:lstStyle>
            <a:lvl1pPr algn="ctr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3822699" y="2525172"/>
            <a:ext cx="4546600" cy="1015623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6525EF5A-EE9E-49E7-BE3D-0A7EA77A638A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4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7701127" y="1511893"/>
            <a:ext cx="3985203" cy="865136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7701127" y="2871893"/>
            <a:ext cx="3985203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4" marR="0" lvl="0" indent="-228584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701127" y="3187527"/>
            <a:ext cx="3985203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4" marR="0" lvl="0" indent="-228584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时间日期</a:t>
            </a:r>
            <a:endParaRPr lang="en-US" altLang="zh-CN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AB6619C-F146-4587-ABE2-80030766CBDD}"/>
              </a:ext>
            </a:extLst>
          </p:cNvPr>
          <p:cNvSpPr/>
          <p:nvPr userDrawn="1"/>
        </p:nvSpPr>
        <p:spPr>
          <a:xfrm flipH="1">
            <a:off x="1" y="2571750"/>
            <a:ext cx="11263087" cy="4286250"/>
          </a:xfrm>
          <a:prstGeom prst="rect">
            <a:avLst/>
          </a:prstGeom>
          <a:blipFill>
            <a:blip r:embed="rId2">
              <a:alphaModFix amt="64000"/>
            </a:blip>
            <a:srcRect/>
            <a:stretch>
              <a:fillRect t="-43583" b="-91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5" y="3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1123952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5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5" y="6240465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5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5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3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5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351F6BF4-4AC1-434D-B93C-F201F58D505C}"/>
              </a:ext>
            </a:extLst>
          </p:cNvPr>
          <p:cNvGrpSpPr/>
          <p:nvPr/>
        </p:nvGrpSpPr>
        <p:grpSpPr>
          <a:xfrm>
            <a:off x="7038975" y="1727201"/>
            <a:ext cx="4210051" cy="1714500"/>
            <a:chOff x="7038975" y="1419226"/>
            <a:chExt cx="4210050" cy="1714500"/>
          </a:xfrm>
        </p:grpSpPr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1D84C4C9-6753-4405-9D4B-73C19319A29D}"/>
                </a:ext>
              </a:extLst>
            </p:cNvPr>
            <p:cNvSpPr txBox="1"/>
            <p:nvPr/>
          </p:nvSpPr>
          <p:spPr>
            <a:xfrm>
              <a:off x="9211763" y="1576104"/>
              <a:ext cx="1869827" cy="4422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MARKETING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E28678A3-59B5-4F07-99E7-902C239E7A7C}"/>
                </a:ext>
              </a:extLst>
            </p:cNvPr>
            <p:cNvSpPr txBox="1"/>
            <p:nvPr/>
          </p:nvSpPr>
          <p:spPr>
            <a:xfrm>
              <a:off x="9197696" y="2072168"/>
              <a:ext cx="1897961" cy="9046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PLAN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AD59D0FF-A8AA-403F-AFB3-A30663709847}"/>
                </a:ext>
              </a:extLst>
            </p:cNvPr>
            <p:cNvSpPr txBox="1"/>
            <p:nvPr/>
          </p:nvSpPr>
          <p:spPr>
            <a:xfrm>
              <a:off x="7192344" y="1845809"/>
              <a:ext cx="1651485" cy="86133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20XX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93" name="直接连接符 92">
              <a:extLst>
                <a:ext uri="{FF2B5EF4-FFF2-40B4-BE49-F238E27FC236}">
                  <a16:creationId xmlns:a16="http://schemas.microsoft.com/office/drawing/2014/main" id="{EB6820BB-56C2-4BAB-8C33-26E8C84B3E2D}"/>
                </a:ext>
              </a:extLst>
            </p:cNvPr>
            <p:cNvCxnSpPr>
              <a:cxnSpLocks/>
            </p:cNvCxnSpPr>
            <p:nvPr/>
          </p:nvCxnSpPr>
          <p:spPr>
            <a:xfrm>
              <a:off x="9028667" y="1605984"/>
              <a:ext cx="0" cy="134098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782F013A-5D8A-4A01-901E-1A06F21B7F80}"/>
                </a:ext>
              </a:extLst>
            </p:cNvPr>
            <p:cNvSpPr/>
            <p:nvPr/>
          </p:nvSpPr>
          <p:spPr>
            <a:xfrm>
              <a:off x="7038975" y="1419226"/>
              <a:ext cx="4210050" cy="1714500"/>
            </a:xfrm>
            <a:prstGeom prst="rect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Subtitle here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20XX</a:t>
            </a:r>
            <a:r>
              <a:rPr lang="zh-CN" altLang="en-US" dirty="0"/>
              <a:t>营销计划主题模板</a:t>
            </a: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A144F8-A20E-4D8A-B1F2-9B68BB44B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C11E828-C8CA-4E93-8CCD-60E9AABAB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B887CC-31EA-4391-9741-364196A3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84" name="2120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245611"/>
            <a:ext cx="10847389" cy="4901192"/>
            <a:chOff x="673097" y="1245607"/>
            <a:chExt cx="10847391" cy="4901193"/>
          </a:xfrm>
        </p:grpSpPr>
        <p:grpSp>
          <p:nvGrpSpPr>
            <p:cNvPr id="85" name="iṥḻiḓè">
              <a:extLst>
                <a:ext uri="{FF2B5EF4-FFF2-40B4-BE49-F238E27FC236}">
                  <a16:creationId xmlns:a16="http://schemas.microsoft.com/office/drawing/2014/main" id="{7474380F-293F-44C5-852A-978C7738D339}"/>
                </a:ext>
              </a:extLst>
            </p:cNvPr>
            <p:cNvGrpSpPr/>
            <p:nvPr/>
          </p:nvGrpSpPr>
          <p:grpSpPr>
            <a:xfrm>
              <a:off x="673097" y="1245607"/>
              <a:ext cx="5284080" cy="4422250"/>
              <a:chOff x="3601395" y="1977306"/>
              <a:chExt cx="4989206" cy="4175470"/>
            </a:xfrm>
          </p:grpSpPr>
          <p:grpSp>
            <p:nvGrpSpPr>
              <p:cNvPr id="102" name="iSḻiḍé">
                <a:extLst>
                  <a:ext uri="{FF2B5EF4-FFF2-40B4-BE49-F238E27FC236}">
                    <a16:creationId xmlns:a16="http://schemas.microsoft.com/office/drawing/2014/main" id="{73072571-60F4-40B2-B99E-45D9D5CA464F}"/>
                  </a:ext>
                </a:extLst>
              </p:cNvPr>
              <p:cNvGrpSpPr/>
              <p:nvPr/>
            </p:nvGrpSpPr>
            <p:grpSpPr>
              <a:xfrm>
                <a:off x="3601395" y="1977306"/>
                <a:ext cx="4989206" cy="3747475"/>
                <a:chOff x="3656860" y="1879451"/>
                <a:chExt cx="5106140" cy="383531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07" name="îsľîďè">
                  <a:extLst>
                    <a:ext uri="{FF2B5EF4-FFF2-40B4-BE49-F238E27FC236}">
                      <a16:creationId xmlns:a16="http://schemas.microsoft.com/office/drawing/2014/main" id="{ADD7DE1B-A550-4BB3-8C92-D17A2563AA00}"/>
                    </a:ext>
                  </a:extLst>
                </p:cNvPr>
                <p:cNvSpPr/>
                <p:nvPr/>
              </p:nvSpPr>
              <p:spPr bwMode="auto">
                <a:xfrm>
                  <a:off x="6172598" y="4254850"/>
                  <a:ext cx="190293" cy="222077"/>
                </a:xfrm>
                <a:custGeom>
                  <a:avLst/>
                  <a:gdLst>
                    <a:gd name="T0" fmla="*/ 36 w 56"/>
                    <a:gd name="T1" fmla="*/ 14 h 65"/>
                    <a:gd name="T2" fmla="*/ 43 w 56"/>
                    <a:gd name="T3" fmla="*/ 2 h 65"/>
                    <a:gd name="T4" fmla="*/ 41 w 56"/>
                    <a:gd name="T5" fmla="*/ 0 h 65"/>
                    <a:gd name="T6" fmla="*/ 13 w 56"/>
                    <a:gd name="T7" fmla="*/ 1 h 65"/>
                    <a:gd name="T8" fmla="*/ 20 w 56"/>
                    <a:gd name="T9" fmla="*/ 14 h 65"/>
                    <a:gd name="T10" fmla="*/ 0 w 56"/>
                    <a:gd name="T11" fmla="*/ 37 h 65"/>
                    <a:gd name="T12" fmla="*/ 7 w 56"/>
                    <a:gd name="T13" fmla="*/ 65 h 65"/>
                    <a:gd name="T14" fmla="*/ 56 w 56"/>
                    <a:gd name="T15" fmla="*/ 58 h 65"/>
                    <a:gd name="T16" fmla="*/ 36 w 56"/>
                    <a:gd name="T17" fmla="*/ 15 h 65"/>
                    <a:gd name="T18" fmla="*/ 23 w 56"/>
                    <a:gd name="T19" fmla="*/ 4 h 65"/>
                    <a:gd name="T20" fmla="*/ 21 w 56"/>
                    <a:gd name="T21" fmla="*/ 5 h 65"/>
                    <a:gd name="T22" fmla="*/ 22 w 56"/>
                    <a:gd name="T23" fmla="*/ 13 h 65"/>
                    <a:gd name="T24" fmla="*/ 39 w 56"/>
                    <a:gd name="T25" fmla="*/ 3 h 65"/>
                    <a:gd name="T26" fmla="*/ 26 w 56"/>
                    <a:gd name="T27" fmla="*/ 13 h 65"/>
                    <a:gd name="T28" fmla="*/ 33 w 56"/>
                    <a:gd name="T29" fmla="*/ 15 h 65"/>
                    <a:gd name="T30" fmla="*/ 23 w 56"/>
                    <a:gd name="T31" fmla="*/ 16 h 65"/>
                    <a:gd name="T32" fmla="*/ 53 w 56"/>
                    <a:gd name="T33" fmla="*/ 58 h 65"/>
                    <a:gd name="T34" fmla="*/ 7 w 56"/>
                    <a:gd name="T35" fmla="*/ 62 h 65"/>
                    <a:gd name="T36" fmla="*/ 3 w 56"/>
                    <a:gd name="T37" fmla="*/ 37 h 65"/>
                    <a:gd name="T38" fmla="*/ 34 w 56"/>
                    <a:gd name="T39" fmla="*/ 18 h 65"/>
                    <a:gd name="T40" fmla="*/ 53 w 56"/>
                    <a:gd name="T41" fmla="*/ 58 h 65"/>
                    <a:gd name="T42" fmla="*/ 8 w 56"/>
                    <a:gd name="T43" fmla="*/ 54 h 65"/>
                    <a:gd name="T44" fmla="*/ 12 w 56"/>
                    <a:gd name="T45" fmla="*/ 58 h 65"/>
                    <a:gd name="T46" fmla="*/ 6 w 56"/>
                    <a:gd name="T47" fmla="*/ 54 h 65"/>
                    <a:gd name="T48" fmla="*/ 23 w 56"/>
                    <a:gd name="T49" fmla="*/ 21 h 65"/>
                    <a:gd name="T50" fmla="*/ 23 w 56"/>
                    <a:gd name="T51" fmla="*/ 23 h 65"/>
                    <a:gd name="T52" fmla="*/ 28 w 56"/>
                    <a:gd name="T53" fmla="*/ 28 h 65"/>
                    <a:gd name="T54" fmla="*/ 28 w 56"/>
                    <a:gd name="T55" fmla="*/ 53 h 65"/>
                    <a:gd name="T56" fmla="*/ 28 w 56"/>
                    <a:gd name="T57" fmla="*/ 28 h 65"/>
                    <a:gd name="T58" fmla="*/ 17 w 56"/>
                    <a:gd name="T59" fmla="*/ 41 h 65"/>
                    <a:gd name="T60" fmla="*/ 38 w 56"/>
                    <a:gd name="T61" fmla="*/ 41 h 65"/>
                    <a:gd name="T62" fmla="*/ 26 w 56"/>
                    <a:gd name="T63" fmla="*/ 37 h 65"/>
                    <a:gd name="T64" fmla="*/ 32 w 56"/>
                    <a:gd name="T65" fmla="*/ 44 h 65"/>
                    <a:gd name="T66" fmla="*/ 29 w 56"/>
                    <a:gd name="T67" fmla="*/ 49 h 65"/>
                    <a:gd name="T68" fmla="*/ 27 w 56"/>
                    <a:gd name="T69" fmla="*/ 49 h 65"/>
                    <a:gd name="T70" fmla="*/ 24 w 56"/>
                    <a:gd name="T71" fmla="*/ 44 h 65"/>
                    <a:gd name="T72" fmla="*/ 26 w 56"/>
                    <a:gd name="T73" fmla="*/ 44 h 65"/>
                    <a:gd name="T74" fmla="*/ 30 w 56"/>
                    <a:gd name="T75" fmla="*/ 44 h 65"/>
                    <a:gd name="T76" fmla="*/ 24 w 56"/>
                    <a:gd name="T77" fmla="*/ 37 h 65"/>
                    <a:gd name="T78" fmla="*/ 27 w 56"/>
                    <a:gd name="T79" fmla="*/ 32 h 65"/>
                    <a:gd name="T80" fmla="*/ 29 w 56"/>
                    <a:gd name="T81" fmla="*/ 32 h 65"/>
                    <a:gd name="T82" fmla="*/ 32 w 56"/>
                    <a:gd name="T83" fmla="*/ 37 h 65"/>
                    <a:gd name="T84" fmla="*/ 30 w 56"/>
                    <a:gd name="T85" fmla="*/ 37 h 65"/>
                    <a:gd name="T86" fmla="*/ 26 w 56"/>
                    <a:gd name="T87" fmla="*/ 3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" h="65">
                      <a:moveTo>
                        <a:pt x="36" y="15"/>
                      </a:move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3" y="3"/>
                        <a:pt x="43" y="2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0"/>
                        <a:pt x="13" y="1"/>
                      </a:cubicBezTo>
                      <a:cubicBezTo>
                        <a:pt x="12" y="2"/>
                        <a:pt x="12" y="3"/>
                        <a:pt x="13" y="3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9" y="16"/>
                        <a:pt x="0" y="26"/>
                        <a:pt x="0" y="37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1"/>
                        <a:pt x="3" y="65"/>
                        <a:pt x="7" y="65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cubicBezTo>
                        <a:pt x="53" y="65"/>
                        <a:pt x="56" y="61"/>
                        <a:pt x="56" y="58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26"/>
                        <a:pt x="47" y="16"/>
                        <a:pt x="36" y="15"/>
                      </a:cubicBezTo>
                      <a:close/>
                      <a:moveTo>
                        <a:pt x="26" y="13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1" y="3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39" y="3"/>
                        <a:pt x="39" y="3"/>
                        <a:pt x="39" y="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lnTo>
                        <a:pt x="26" y="13"/>
                      </a:lnTo>
                      <a:close/>
                      <a:moveTo>
                        <a:pt x="23" y="15"/>
                      </a:move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lnTo>
                        <a:pt x="23" y="15"/>
                      </a:lnTo>
                      <a:close/>
                      <a:moveTo>
                        <a:pt x="53" y="58"/>
                      </a:moveTo>
                      <a:cubicBezTo>
                        <a:pt x="53" y="60"/>
                        <a:pt x="51" y="62"/>
                        <a:pt x="49" y="62"/>
                      </a:cubicBezTo>
                      <a:cubicBezTo>
                        <a:pt x="7" y="62"/>
                        <a:pt x="7" y="62"/>
                        <a:pt x="7" y="62"/>
                      </a:cubicBezTo>
                      <a:cubicBezTo>
                        <a:pt x="5" y="62"/>
                        <a:pt x="3" y="60"/>
                        <a:pt x="3" y="58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26"/>
                        <a:pt x="11" y="18"/>
                        <a:pt x="22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4" y="18"/>
                        <a:pt x="53" y="26"/>
                        <a:pt x="53" y="37"/>
                      </a:cubicBezTo>
                      <a:lnTo>
                        <a:pt x="53" y="58"/>
                      </a:lnTo>
                      <a:close/>
                      <a:moveTo>
                        <a:pt x="8" y="38"/>
                      </a:move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5"/>
                        <a:pt x="9" y="57"/>
                        <a:pt x="11" y="57"/>
                      </a:cubicBezTo>
                      <a:cubicBezTo>
                        <a:pt x="11" y="57"/>
                        <a:pt x="12" y="57"/>
                        <a:pt x="12" y="58"/>
                      </a:cubicBezTo>
                      <a:cubicBezTo>
                        <a:pt x="12" y="58"/>
                        <a:pt x="11" y="59"/>
                        <a:pt x="11" y="59"/>
                      </a:cubicBezTo>
                      <a:cubicBezTo>
                        <a:pt x="8" y="59"/>
                        <a:pt x="6" y="56"/>
                        <a:pt x="6" y="54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28"/>
                        <a:pt x="14" y="21"/>
                        <a:pt x="23" y="21"/>
                      </a:cubicBezTo>
                      <a:cubicBezTo>
                        <a:pt x="24" y="21"/>
                        <a:pt x="24" y="21"/>
                        <a:pt x="24" y="22"/>
                      </a:cubicBezTo>
                      <a:cubicBezTo>
                        <a:pt x="24" y="22"/>
                        <a:pt x="24" y="23"/>
                        <a:pt x="23" y="23"/>
                      </a:cubicBezTo>
                      <a:cubicBezTo>
                        <a:pt x="15" y="23"/>
                        <a:pt x="8" y="29"/>
                        <a:pt x="8" y="38"/>
                      </a:cubicBezTo>
                      <a:close/>
                      <a:moveTo>
                        <a:pt x="28" y="28"/>
                      </a:moveTo>
                      <a:cubicBezTo>
                        <a:pt x="21" y="28"/>
                        <a:pt x="15" y="34"/>
                        <a:pt x="15" y="41"/>
                      </a:cubicBezTo>
                      <a:cubicBezTo>
                        <a:pt x="15" y="47"/>
                        <a:pt x="21" y="53"/>
                        <a:pt x="28" y="53"/>
                      </a:cubicBezTo>
                      <a:cubicBezTo>
                        <a:pt x="35" y="53"/>
                        <a:pt x="40" y="47"/>
                        <a:pt x="40" y="41"/>
                      </a:cubicBezTo>
                      <a:cubicBezTo>
                        <a:pt x="40" y="34"/>
                        <a:pt x="35" y="28"/>
                        <a:pt x="28" y="28"/>
                      </a:cubicBezTo>
                      <a:close/>
                      <a:moveTo>
                        <a:pt x="28" y="51"/>
                      </a:moveTo>
                      <a:cubicBezTo>
                        <a:pt x="22" y="51"/>
                        <a:pt x="17" y="46"/>
                        <a:pt x="17" y="41"/>
                      </a:cubicBezTo>
                      <a:cubicBezTo>
                        <a:pt x="17" y="35"/>
                        <a:pt x="22" y="30"/>
                        <a:pt x="28" y="30"/>
                      </a:cubicBezTo>
                      <a:cubicBezTo>
                        <a:pt x="33" y="30"/>
                        <a:pt x="38" y="35"/>
                        <a:pt x="38" y="41"/>
                      </a:cubicBezTo>
                      <a:cubicBezTo>
                        <a:pt x="38" y="46"/>
                        <a:pt x="33" y="51"/>
                        <a:pt x="28" y="51"/>
                      </a:cubicBezTo>
                      <a:close/>
                      <a:moveTo>
                        <a:pt x="26" y="37"/>
                      </a:moveTo>
                      <a:cubicBezTo>
                        <a:pt x="26" y="39"/>
                        <a:pt x="27" y="40"/>
                        <a:pt x="28" y="40"/>
                      </a:cubicBezTo>
                      <a:cubicBezTo>
                        <a:pt x="30" y="40"/>
                        <a:pt x="32" y="41"/>
                        <a:pt x="32" y="44"/>
                      </a:cubicBezTo>
                      <a:cubicBezTo>
                        <a:pt x="32" y="46"/>
                        <a:pt x="31" y="47"/>
                        <a:pt x="29" y="48"/>
                      </a:cubicBezTo>
                      <a:cubicBezTo>
                        <a:pt x="29" y="49"/>
                        <a:pt x="29" y="49"/>
                        <a:pt x="29" y="49"/>
                      </a:cubicBezTo>
                      <a:cubicBezTo>
                        <a:pt x="29" y="49"/>
                        <a:pt x="28" y="50"/>
                        <a:pt x="28" y="50"/>
                      </a:cubicBezTo>
                      <a:cubicBezTo>
                        <a:pt x="27" y="50"/>
                        <a:pt x="27" y="49"/>
                        <a:pt x="27" y="49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5" y="47"/>
                        <a:pt x="24" y="46"/>
                        <a:pt x="24" y="44"/>
                      </a:cubicBezTo>
                      <a:cubicBezTo>
                        <a:pt x="24" y="43"/>
                        <a:pt x="24" y="43"/>
                        <a:pt x="25" y="43"/>
                      </a:cubicBezTo>
                      <a:cubicBezTo>
                        <a:pt x="25" y="43"/>
                        <a:pt x="26" y="43"/>
                        <a:pt x="26" y="44"/>
                      </a:cubicBezTo>
                      <a:cubicBezTo>
                        <a:pt x="26" y="45"/>
                        <a:pt x="27" y="46"/>
                        <a:pt x="28" y="46"/>
                      </a:cubicBezTo>
                      <a:cubicBezTo>
                        <a:pt x="29" y="46"/>
                        <a:pt x="30" y="45"/>
                        <a:pt x="30" y="44"/>
                      </a:cubicBezTo>
                      <a:cubicBezTo>
                        <a:pt x="30" y="42"/>
                        <a:pt x="29" y="42"/>
                        <a:pt x="28" y="42"/>
                      </a:cubicBezTo>
                      <a:cubicBezTo>
                        <a:pt x="25" y="42"/>
                        <a:pt x="24" y="40"/>
                        <a:pt x="24" y="37"/>
                      </a:cubicBezTo>
                      <a:cubicBezTo>
                        <a:pt x="24" y="36"/>
                        <a:pt x="25" y="34"/>
                        <a:pt x="27" y="34"/>
                      </a:cubicBezTo>
                      <a:cubicBezTo>
                        <a:pt x="27" y="32"/>
                        <a:pt x="27" y="32"/>
                        <a:pt x="27" y="32"/>
                      </a:cubicBezTo>
                      <a:cubicBezTo>
                        <a:pt x="27" y="32"/>
                        <a:pt x="27" y="31"/>
                        <a:pt x="28" y="31"/>
                      </a:cubicBezTo>
                      <a:cubicBezTo>
                        <a:pt x="28" y="31"/>
                        <a:pt x="29" y="32"/>
                        <a:pt x="29" y="32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0" y="34"/>
                        <a:pt x="32" y="35"/>
                        <a:pt x="32" y="37"/>
                      </a:cubicBezTo>
                      <a:cubicBezTo>
                        <a:pt x="32" y="38"/>
                        <a:pt x="31" y="38"/>
                        <a:pt x="31" y="38"/>
                      </a:cubicBezTo>
                      <a:cubicBezTo>
                        <a:pt x="30" y="38"/>
                        <a:pt x="30" y="38"/>
                        <a:pt x="30" y="37"/>
                      </a:cubicBezTo>
                      <a:cubicBezTo>
                        <a:pt x="30" y="36"/>
                        <a:pt x="29" y="35"/>
                        <a:pt x="28" y="35"/>
                      </a:cubicBezTo>
                      <a:cubicBezTo>
                        <a:pt x="27" y="35"/>
                        <a:pt x="26" y="36"/>
                        <a:pt x="26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" name="îsļiḋé">
                  <a:extLst>
                    <a:ext uri="{FF2B5EF4-FFF2-40B4-BE49-F238E27FC236}">
                      <a16:creationId xmlns:a16="http://schemas.microsoft.com/office/drawing/2014/main" id="{9A7A4657-191E-497C-9FEB-6833E6791447}"/>
                    </a:ext>
                  </a:extLst>
                </p:cNvPr>
                <p:cNvSpPr/>
                <p:nvPr/>
              </p:nvSpPr>
              <p:spPr bwMode="auto">
                <a:xfrm>
                  <a:off x="6139033" y="3686268"/>
                  <a:ext cx="321481" cy="303513"/>
                </a:xfrm>
                <a:custGeom>
                  <a:avLst/>
                  <a:gdLst>
                    <a:gd name="T0" fmla="*/ 13 w 75"/>
                    <a:gd name="T1" fmla="*/ 41 h 71"/>
                    <a:gd name="T2" fmla="*/ 13 w 75"/>
                    <a:gd name="T3" fmla="*/ 35 h 71"/>
                    <a:gd name="T4" fmla="*/ 65 w 75"/>
                    <a:gd name="T5" fmla="*/ 12 h 71"/>
                    <a:gd name="T6" fmla="*/ 36 w 75"/>
                    <a:gd name="T7" fmla="*/ 13 h 71"/>
                    <a:gd name="T8" fmla="*/ 65 w 75"/>
                    <a:gd name="T9" fmla="*/ 14 h 71"/>
                    <a:gd name="T10" fmla="*/ 65 w 75"/>
                    <a:gd name="T11" fmla="*/ 12 h 71"/>
                    <a:gd name="T12" fmla="*/ 22 w 75"/>
                    <a:gd name="T13" fmla="*/ 38 h 71"/>
                    <a:gd name="T14" fmla="*/ 27 w 75"/>
                    <a:gd name="T15" fmla="*/ 38 h 71"/>
                    <a:gd name="T16" fmla="*/ 36 w 75"/>
                    <a:gd name="T17" fmla="*/ 35 h 71"/>
                    <a:gd name="T18" fmla="*/ 36 w 75"/>
                    <a:gd name="T19" fmla="*/ 41 h 71"/>
                    <a:gd name="T20" fmla="*/ 36 w 75"/>
                    <a:gd name="T21" fmla="*/ 35 h 71"/>
                    <a:gd name="T22" fmla="*/ 75 w 75"/>
                    <a:gd name="T23" fmla="*/ 36 h 71"/>
                    <a:gd name="T24" fmla="*/ 67 w 75"/>
                    <a:gd name="T25" fmla="*/ 42 h 71"/>
                    <a:gd name="T26" fmla="*/ 71 w 75"/>
                    <a:gd name="T27" fmla="*/ 52 h 71"/>
                    <a:gd name="T28" fmla="*/ 67 w 75"/>
                    <a:gd name="T29" fmla="*/ 53 h 71"/>
                    <a:gd name="T30" fmla="*/ 49 w 75"/>
                    <a:gd name="T31" fmla="*/ 42 h 71"/>
                    <a:gd name="T32" fmla="*/ 43 w 75"/>
                    <a:gd name="T33" fmla="*/ 59 h 71"/>
                    <a:gd name="T34" fmla="*/ 8 w 75"/>
                    <a:gd name="T35" fmla="*/ 70 h 71"/>
                    <a:gd name="T36" fmla="*/ 6 w 75"/>
                    <a:gd name="T37" fmla="*/ 70 h 71"/>
                    <a:gd name="T38" fmla="*/ 9 w 75"/>
                    <a:gd name="T39" fmla="*/ 59 h 71"/>
                    <a:gd name="T40" fmla="*/ 0 w 75"/>
                    <a:gd name="T41" fmla="*/ 53 h 71"/>
                    <a:gd name="T42" fmla="*/ 6 w 75"/>
                    <a:gd name="T43" fmla="*/ 17 h 71"/>
                    <a:gd name="T44" fmla="*/ 26 w 75"/>
                    <a:gd name="T45" fmla="*/ 6 h 71"/>
                    <a:gd name="T46" fmla="*/ 69 w 75"/>
                    <a:gd name="T47" fmla="*/ 0 h 71"/>
                    <a:gd name="T48" fmla="*/ 72 w 75"/>
                    <a:gd name="T49" fmla="*/ 36 h 71"/>
                    <a:gd name="T50" fmla="*/ 69 w 75"/>
                    <a:gd name="T51" fmla="*/ 3 h 71"/>
                    <a:gd name="T52" fmla="*/ 29 w 75"/>
                    <a:gd name="T53" fmla="*/ 6 h 71"/>
                    <a:gd name="T54" fmla="*/ 43 w 75"/>
                    <a:gd name="T55" fmla="*/ 18 h 71"/>
                    <a:gd name="T56" fmla="*/ 48 w 75"/>
                    <a:gd name="T57" fmla="*/ 21 h 71"/>
                    <a:gd name="T58" fmla="*/ 66 w 75"/>
                    <a:gd name="T59" fmla="*/ 22 h 71"/>
                    <a:gd name="T60" fmla="*/ 48 w 75"/>
                    <a:gd name="T61" fmla="*/ 23 h 71"/>
                    <a:gd name="T62" fmla="*/ 65 w 75"/>
                    <a:gd name="T63" fmla="*/ 30 h 71"/>
                    <a:gd name="T64" fmla="*/ 65 w 75"/>
                    <a:gd name="T65" fmla="*/ 32 h 71"/>
                    <a:gd name="T66" fmla="*/ 48 w 75"/>
                    <a:gd name="T67" fmla="*/ 39 h 71"/>
                    <a:gd name="T68" fmla="*/ 56 w 75"/>
                    <a:gd name="T69" fmla="*/ 39 h 71"/>
                    <a:gd name="T70" fmla="*/ 63 w 75"/>
                    <a:gd name="T71" fmla="*/ 41 h 71"/>
                    <a:gd name="T72" fmla="*/ 64 w 75"/>
                    <a:gd name="T73" fmla="*/ 39 h 71"/>
                    <a:gd name="T74" fmla="*/ 72 w 75"/>
                    <a:gd name="T75" fmla="*/ 36 h 71"/>
                    <a:gd name="T76" fmla="*/ 46 w 75"/>
                    <a:gd name="T77" fmla="*/ 23 h 71"/>
                    <a:gd name="T78" fmla="*/ 6 w 75"/>
                    <a:gd name="T79" fmla="*/ 20 h 71"/>
                    <a:gd name="T80" fmla="*/ 3 w 75"/>
                    <a:gd name="T81" fmla="*/ 53 h 71"/>
                    <a:gd name="T82" fmla="*/ 12 w 75"/>
                    <a:gd name="T83" fmla="*/ 56 h 71"/>
                    <a:gd name="T84" fmla="*/ 13 w 75"/>
                    <a:gd name="T85" fmla="*/ 57 h 71"/>
                    <a:gd name="T86" fmla="*/ 20 w 75"/>
                    <a:gd name="T87" fmla="*/ 56 h 71"/>
                    <a:gd name="T88" fmla="*/ 43 w 75"/>
                    <a:gd name="T89" fmla="*/ 5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5" h="71">
                      <a:moveTo>
                        <a:pt x="16" y="38"/>
                      </a:moveTo>
                      <a:cubicBezTo>
                        <a:pt x="16" y="40"/>
                        <a:pt x="15" y="41"/>
                        <a:pt x="13" y="41"/>
                      </a:cubicBezTo>
                      <a:cubicBezTo>
                        <a:pt x="12" y="41"/>
                        <a:pt x="10" y="40"/>
                        <a:pt x="10" y="38"/>
                      </a:cubicBezTo>
                      <a:cubicBezTo>
                        <a:pt x="10" y="37"/>
                        <a:pt x="12" y="35"/>
                        <a:pt x="13" y="35"/>
                      </a:cubicBezTo>
                      <a:cubicBezTo>
                        <a:pt x="15" y="35"/>
                        <a:pt x="16" y="37"/>
                        <a:pt x="16" y="38"/>
                      </a:cubicBezTo>
                      <a:close/>
                      <a:moveTo>
                        <a:pt x="65" y="12"/>
                      </a:move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6" y="14"/>
                        <a:pt x="36" y="14"/>
                        <a:pt x="37" y="14"/>
                      </a:cubicBezTo>
                      <a:cubicBezTo>
                        <a:pt x="65" y="14"/>
                        <a:pt x="65" y="14"/>
                        <a:pt x="65" y="14"/>
                      </a:cubicBezTo>
                      <a:cubicBezTo>
                        <a:pt x="65" y="14"/>
                        <a:pt x="66" y="14"/>
                        <a:pt x="66" y="13"/>
                      </a:cubicBezTo>
                      <a:cubicBezTo>
                        <a:pt x="66" y="12"/>
                        <a:pt x="65" y="12"/>
                        <a:pt x="65" y="12"/>
                      </a:cubicBezTo>
                      <a:close/>
                      <a:moveTo>
                        <a:pt x="24" y="35"/>
                      </a:moveTo>
                      <a:cubicBezTo>
                        <a:pt x="23" y="35"/>
                        <a:pt x="22" y="37"/>
                        <a:pt x="22" y="38"/>
                      </a:cubicBezTo>
                      <a:cubicBezTo>
                        <a:pt x="22" y="40"/>
                        <a:pt x="23" y="41"/>
                        <a:pt x="24" y="41"/>
                      </a:cubicBezTo>
                      <a:cubicBezTo>
                        <a:pt x="26" y="41"/>
                        <a:pt x="27" y="40"/>
                        <a:pt x="27" y="38"/>
                      </a:cubicBezTo>
                      <a:cubicBezTo>
                        <a:pt x="27" y="37"/>
                        <a:pt x="26" y="35"/>
                        <a:pt x="24" y="35"/>
                      </a:cubicBezTo>
                      <a:close/>
                      <a:moveTo>
                        <a:pt x="36" y="35"/>
                      </a:moveTo>
                      <a:cubicBezTo>
                        <a:pt x="34" y="35"/>
                        <a:pt x="33" y="37"/>
                        <a:pt x="33" y="38"/>
                      </a:cubicBezTo>
                      <a:cubicBezTo>
                        <a:pt x="33" y="40"/>
                        <a:pt x="34" y="41"/>
                        <a:pt x="36" y="41"/>
                      </a:cubicBezTo>
                      <a:cubicBezTo>
                        <a:pt x="37" y="41"/>
                        <a:pt x="39" y="40"/>
                        <a:pt x="39" y="38"/>
                      </a:cubicBezTo>
                      <a:cubicBezTo>
                        <a:pt x="39" y="37"/>
                        <a:pt x="37" y="35"/>
                        <a:pt x="36" y="35"/>
                      </a:cubicBezTo>
                      <a:close/>
                      <a:moveTo>
                        <a:pt x="75" y="6"/>
                      </a:move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5" y="40"/>
                        <a:pt x="73" y="42"/>
                        <a:pt x="69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70" y="51"/>
                        <a:pt x="70" y="51"/>
                        <a:pt x="70" y="51"/>
                      </a:cubicBezTo>
                      <a:cubicBezTo>
                        <a:pt x="70" y="51"/>
                        <a:pt x="71" y="52"/>
                        <a:pt x="71" y="52"/>
                      </a:cubicBezTo>
                      <a:cubicBezTo>
                        <a:pt x="71" y="53"/>
                        <a:pt x="70" y="54"/>
                        <a:pt x="69" y="54"/>
                      </a:cubicBezTo>
                      <a:cubicBezTo>
                        <a:pt x="68" y="54"/>
                        <a:pt x="68" y="54"/>
                        <a:pt x="67" y="53"/>
                      </a:cubicBezTo>
                      <a:cubicBezTo>
                        <a:pt x="54" y="42"/>
                        <a:pt x="54" y="42"/>
                        <a:pt x="54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9" y="53"/>
                        <a:pt x="49" y="53"/>
                        <a:pt x="49" y="53"/>
                      </a:cubicBezTo>
                      <a:cubicBezTo>
                        <a:pt x="49" y="56"/>
                        <a:pt x="46" y="59"/>
                        <a:pt x="43" y="59"/>
                      </a:cubicBezTo>
                      <a:cubicBezTo>
                        <a:pt x="21" y="59"/>
                        <a:pt x="21" y="59"/>
                        <a:pt x="21" y="59"/>
                      </a:cubicBezTo>
                      <a:cubicBezTo>
                        <a:pt x="8" y="70"/>
                        <a:pt x="8" y="70"/>
                        <a:pt x="8" y="70"/>
                      </a:cubicBezTo>
                      <a:cubicBezTo>
                        <a:pt x="8" y="70"/>
                        <a:pt x="7" y="71"/>
                        <a:pt x="7" y="71"/>
                      </a:cubicBezTo>
                      <a:cubicBezTo>
                        <a:pt x="7" y="71"/>
                        <a:pt x="6" y="71"/>
                        <a:pt x="6" y="70"/>
                      </a:cubicBezTo>
                      <a:cubicBezTo>
                        <a:pt x="5" y="70"/>
                        <a:pt x="5" y="69"/>
                        <a:pt x="5" y="6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6" y="59"/>
                        <a:pt x="6" y="59"/>
                        <a:pt x="6" y="59"/>
                      </a:cubicBezTo>
                      <a:cubicBezTo>
                        <a:pt x="3" y="59"/>
                        <a:pt x="0" y="56"/>
                        <a:pt x="0" y="5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9"/>
                        <a:pt x="3" y="17"/>
                        <a:pt x="6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3"/>
                        <a:pt x="29" y="0"/>
                        <a:pt x="32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73" y="0"/>
                        <a:pt x="75" y="3"/>
                        <a:pt x="75" y="6"/>
                      </a:cubicBezTo>
                      <a:close/>
                      <a:moveTo>
                        <a:pt x="72" y="36"/>
                      </a:moveTo>
                      <a:cubicBezTo>
                        <a:pt x="72" y="6"/>
                        <a:pt x="72" y="6"/>
                        <a:pt x="72" y="6"/>
                      </a:cubicBezTo>
                      <a:cubicBezTo>
                        <a:pt x="72" y="4"/>
                        <a:pt x="71" y="3"/>
                        <a:pt x="69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1" y="3"/>
                        <a:pt x="29" y="4"/>
                        <a:pt x="29" y="6"/>
                      </a:cubicBezTo>
                      <a:cubicBezTo>
                        <a:pt x="29" y="18"/>
                        <a:pt x="29" y="18"/>
                        <a:pt x="29" y="18"/>
                      </a:cubicBezTo>
                      <a:cubicBezTo>
                        <a:pt x="43" y="18"/>
                        <a:pt x="43" y="18"/>
                        <a:pt x="43" y="18"/>
                      </a:cubicBezTo>
                      <a:cubicBezTo>
                        <a:pt x="46" y="18"/>
                        <a:pt x="48" y="20"/>
                        <a:pt x="48" y="23"/>
                      </a:cubicBezTo>
                      <a:cubicBezTo>
                        <a:pt x="48" y="22"/>
                        <a:pt x="48" y="22"/>
                        <a:pt x="48" y="21"/>
                      </a:cubicBezTo>
                      <a:cubicBezTo>
                        <a:pt x="65" y="21"/>
                        <a:pt x="65" y="21"/>
                        <a:pt x="65" y="21"/>
                      </a:cubicBezTo>
                      <a:cubicBezTo>
                        <a:pt x="65" y="21"/>
                        <a:pt x="66" y="22"/>
                        <a:pt x="66" y="22"/>
                      </a:cubicBezTo>
                      <a:cubicBezTo>
                        <a:pt x="66" y="23"/>
                        <a:pt x="65" y="23"/>
                        <a:pt x="65" y="23"/>
                      </a:cubicBezTo>
                      <a:cubicBezTo>
                        <a:pt x="48" y="23"/>
                        <a:pt x="48" y="23"/>
                        <a:pt x="48" y="23"/>
                      </a:cubicBezTo>
                      <a:cubicBezTo>
                        <a:pt x="48" y="30"/>
                        <a:pt x="48" y="30"/>
                        <a:pt x="48" y="30"/>
                      </a:cubicBezTo>
                      <a:cubicBezTo>
                        <a:pt x="65" y="30"/>
                        <a:pt x="65" y="30"/>
                        <a:pt x="65" y="30"/>
                      </a:cubicBezTo>
                      <a:cubicBezTo>
                        <a:pt x="65" y="30"/>
                        <a:pt x="66" y="31"/>
                        <a:pt x="66" y="31"/>
                      </a:cubicBezTo>
                      <a:cubicBezTo>
                        <a:pt x="66" y="32"/>
                        <a:pt x="65" y="32"/>
                        <a:pt x="65" y="32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39"/>
                        <a:pt x="48" y="39"/>
                        <a:pt x="48" y="39"/>
                      </a:cubicBezTo>
                      <a:cubicBezTo>
                        <a:pt x="55" y="39"/>
                        <a:pt x="55" y="39"/>
                        <a:pt x="55" y="39"/>
                      </a:cubicBezTo>
                      <a:cubicBezTo>
                        <a:pt x="55" y="39"/>
                        <a:pt x="56" y="39"/>
                        <a:pt x="56" y="39"/>
                      </a:cubicBezTo>
                      <a:cubicBezTo>
                        <a:pt x="66" y="48"/>
                        <a:pt x="66" y="48"/>
                        <a:pt x="66" y="48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0"/>
                        <a:pt x="63" y="40"/>
                        <a:pt x="63" y="40"/>
                      </a:cubicBezTo>
                      <a:cubicBezTo>
                        <a:pt x="63" y="39"/>
                        <a:pt x="64" y="39"/>
                        <a:pt x="64" y="39"/>
                      </a:cubicBezTo>
                      <a:cubicBezTo>
                        <a:pt x="69" y="39"/>
                        <a:pt x="69" y="39"/>
                        <a:pt x="69" y="39"/>
                      </a:cubicBezTo>
                      <a:cubicBezTo>
                        <a:pt x="71" y="39"/>
                        <a:pt x="72" y="38"/>
                        <a:pt x="72" y="36"/>
                      </a:cubicBezTo>
                      <a:close/>
                      <a:moveTo>
                        <a:pt x="46" y="53"/>
                      </a:moveTo>
                      <a:cubicBezTo>
                        <a:pt x="46" y="23"/>
                        <a:pt x="46" y="23"/>
                        <a:pt x="46" y="23"/>
                      </a:cubicBezTo>
                      <a:cubicBezTo>
                        <a:pt x="46" y="21"/>
                        <a:pt x="45" y="20"/>
                        <a:pt x="43" y="20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4" y="20"/>
                        <a:pt x="3" y="21"/>
                        <a:pt x="3" y="23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3" y="55"/>
                        <a:pt x="4" y="56"/>
                        <a:pt x="6" y="56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13" y="57"/>
                        <a:pt x="13" y="57"/>
                        <a:pt x="13" y="57"/>
                      </a:cubicBezTo>
                      <a:cubicBezTo>
                        <a:pt x="9" y="65"/>
                        <a:pt x="9" y="65"/>
                        <a:pt x="9" y="65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43" y="56"/>
                        <a:pt x="43" y="56"/>
                        <a:pt x="43" y="56"/>
                      </a:cubicBezTo>
                      <a:cubicBezTo>
                        <a:pt x="45" y="56"/>
                        <a:pt x="46" y="55"/>
                        <a:pt x="46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íšḻïḍé">
                  <a:extLst>
                    <a:ext uri="{FF2B5EF4-FFF2-40B4-BE49-F238E27FC236}">
                      <a16:creationId xmlns:a16="http://schemas.microsoft.com/office/drawing/2014/main" id="{956D0601-0F38-4B12-819E-19223CF5471F}"/>
                    </a:ext>
                  </a:extLst>
                </p:cNvPr>
                <p:cNvSpPr/>
                <p:nvPr/>
              </p:nvSpPr>
              <p:spPr bwMode="auto">
                <a:xfrm>
                  <a:off x="7003021" y="3316278"/>
                  <a:ext cx="167771" cy="167824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4 w 35"/>
                    <a:gd name="T21" fmla="*/ 12 h 35"/>
                    <a:gd name="T22" fmla="*/ 19 w 35"/>
                    <a:gd name="T23" fmla="*/ 18 h 35"/>
                    <a:gd name="T24" fmla="*/ 24 w 35"/>
                    <a:gd name="T25" fmla="*/ 23 h 35"/>
                    <a:gd name="T26" fmla="*/ 24 w 35"/>
                    <a:gd name="T27" fmla="*/ 24 h 35"/>
                    <a:gd name="T28" fmla="*/ 24 w 35"/>
                    <a:gd name="T29" fmla="*/ 25 h 35"/>
                    <a:gd name="T30" fmla="*/ 23 w 35"/>
                    <a:gd name="T31" fmla="*/ 24 h 35"/>
                    <a:gd name="T32" fmla="*/ 18 w 35"/>
                    <a:gd name="T33" fmla="*/ 19 h 35"/>
                    <a:gd name="T34" fmla="*/ 12 w 35"/>
                    <a:gd name="T35" fmla="*/ 24 h 35"/>
                    <a:gd name="T36" fmla="*/ 12 w 35"/>
                    <a:gd name="T37" fmla="*/ 25 h 35"/>
                    <a:gd name="T38" fmla="*/ 11 w 35"/>
                    <a:gd name="T39" fmla="*/ 24 h 35"/>
                    <a:gd name="T40" fmla="*/ 11 w 35"/>
                    <a:gd name="T41" fmla="*/ 23 h 35"/>
                    <a:gd name="T42" fmla="*/ 16 w 35"/>
                    <a:gd name="T43" fmla="*/ 18 h 35"/>
                    <a:gd name="T44" fmla="*/ 11 w 35"/>
                    <a:gd name="T45" fmla="*/ 12 h 35"/>
                    <a:gd name="T46" fmla="*/ 11 w 35"/>
                    <a:gd name="T47" fmla="*/ 11 h 35"/>
                    <a:gd name="T48" fmla="*/ 12 w 35"/>
                    <a:gd name="T49" fmla="*/ 11 h 35"/>
                    <a:gd name="T50" fmla="*/ 18 w 35"/>
                    <a:gd name="T51" fmla="*/ 16 h 35"/>
                    <a:gd name="T52" fmla="*/ 23 w 35"/>
                    <a:gd name="T53" fmla="*/ 11 h 35"/>
                    <a:gd name="T54" fmla="*/ 24 w 35"/>
                    <a:gd name="T55" fmla="*/ 11 h 35"/>
                    <a:gd name="T56" fmla="*/ 24 w 35"/>
                    <a:gd name="T57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7" y="35"/>
                        <a:pt x="35" y="27"/>
                        <a:pt x="35" y="18"/>
                      </a:cubicBezTo>
                      <a:cubicBezTo>
                        <a:pt x="35" y="8"/>
                        <a:pt x="27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4" y="12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5" y="23"/>
                        <a:pt x="25" y="24"/>
                        <a:pt x="24" y="24"/>
                      </a:cubicBezTo>
                      <a:cubicBezTo>
                        <a:pt x="24" y="24"/>
                        <a:pt x="24" y="25"/>
                        <a:pt x="24" y="25"/>
                      </a:cubicBezTo>
                      <a:cubicBezTo>
                        <a:pt x="23" y="25"/>
                        <a:pt x="23" y="24"/>
                        <a:pt x="23" y="24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24"/>
                        <a:pt x="12" y="25"/>
                        <a:pt x="12" y="25"/>
                      </a:cubicBezTo>
                      <a:cubicBezTo>
                        <a:pt x="11" y="25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1"/>
                        <a:pt x="11" y="11"/>
                      </a:cubicBezTo>
                      <a:cubicBezTo>
                        <a:pt x="11" y="10"/>
                        <a:pt x="12" y="10"/>
                        <a:pt x="12" y="11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0"/>
                        <a:pt x="24" y="10"/>
                        <a:pt x="24" y="11"/>
                      </a:cubicBezTo>
                      <a:cubicBezTo>
                        <a:pt x="25" y="11"/>
                        <a:pt x="25" y="12"/>
                        <a:pt x="2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9" name="íś1îďê">
                  <a:extLst>
                    <a:ext uri="{FF2B5EF4-FFF2-40B4-BE49-F238E27FC236}">
                      <a16:creationId xmlns:a16="http://schemas.microsoft.com/office/drawing/2014/main" id="{25EDA7E2-15B3-47A6-8898-0C1D093A982D}"/>
                    </a:ext>
                  </a:extLst>
                </p:cNvPr>
                <p:cNvSpPr/>
                <p:nvPr/>
              </p:nvSpPr>
              <p:spPr bwMode="auto">
                <a:xfrm>
                  <a:off x="4231013" y="2849148"/>
                  <a:ext cx="250793" cy="236777"/>
                </a:xfrm>
                <a:custGeom>
                  <a:avLst/>
                  <a:gdLst>
                    <a:gd name="T0" fmla="*/ 13 w 75"/>
                    <a:gd name="T1" fmla="*/ 41 h 71"/>
                    <a:gd name="T2" fmla="*/ 13 w 75"/>
                    <a:gd name="T3" fmla="*/ 35 h 71"/>
                    <a:gd name="T4" fmla="*/ 65 w 75"/>
                    <a:gd name="T5" fmla="*/ 12 h 71"/>
                    <a:gd name="T6" fmla="*/ 36 w 75"/>
                    <a:gd name="T7" fmla="*/ 13 h 71"/>
                    <a:gd name="T8" fmla="*/ 65 w 75"/>
                    <a:gd name="T9" fmla="*/ 14 h 71"/>
                    <a:gd name="T10" fmla="*/ 65 w 75"/>
                    <a:gd name="T11" fmla="*/ 12 h 71"/>
                    <a:gd name="T12" fmla="*/ 22 w 75"/>
                    <a:gd name="T13" fmla="*/ 38 h 71"/>
                    <a:gd name="T14" fmla="*/ 27 w 75"/>
                    <a:gd name="T15" fmla="*/ 38 h 71"/>
                    <a:gd name="T16" fmla="*/ 36 w 75"/>
                    <a:gd name="T17" fmla="*/ 35 h 71"/>
                    <a:gd name="T18" fmla="*/ 36 w 75"/>
                    <a:gd name="T19" fmla="*/ 41 h 71"/>
                    <a:gd name="T20" fmla="*/ 36 w 75"/>
                    <a:gd name="T21" fmla="*/ 35 h 71"/>
                    <a:gd name="T22" fmla="*/ 75 w 75"/>
                    <a:gd name="T23" fmla="*/ 36 h 71"/>
                    <a:gd name="T24" fmla="*/ 67 w 75"/>
                    <a:gd name="T25" fmla="*/ 42 h 71"/>
                    <a:gd name="T26" fmla="*/ 71 w 75"/>
                    <a:gd name="T27" fmla="*/ 52 h 71"/>
                    <a:gd name="T28" fmla="*/ 67 w 75"/>
                    <a:gd name="T29" fmla="*/ 53 h 71"/>
                    <a:gd name="T30" fmla="*/ 49 w 75"/>
                    <a:gd name="T31" fmla="*/ 42 h 71"/>
                    <a:gd name="T32" fmla="*/ 43 w 75"/>
                    <a:gd name="T33" fmla="*/ 59 h 71"/>
                    <a:gd name="T34" fmla="*/ 8 w 75"/>
                    <a:gd name="T35" fmla="*/ 70 h 71"/>
                    <a:gd name="T36" fmla="*/ 6 w 75"/>
                    <a:gd name="T37" fmla="*/ 70 h 71"/>
                    <a:gd name="T38" fmla="*/ 9 w 75"/>
                    <a:gd name="T39" fmla="*/ 59 h 71"/>
                    <a:gd name="T40" fmla="*/ 0 w 75"/>
                    <a:gd name="T41" fmla="*/ 53 h 71"/>
                    <a:gd name="T42" fmla="*/ 6 w 75"/>
                    <a:gd name="T43" fmla="*/ 17 h 71"/>
                    <a:gd name="T44" fmla="*/ 26 w 75"/>
                    <a:gd name="T45" fmla="*/ 6 h 71"/>
                    <a:gd name="T46" fmla="*/ 69 w 75"/>
                    <a:gd name="T47" fmla="*/ 0 h 71"/>
                    <a:gd name="T48" fmla="*/ 72 w 75"/>
                    <a:gd name="T49" fmla="*/ 36 h 71"/>
                    <a:gd name="T50" fmla="*/ 69 w 75"/>
                    <a:gd name="T51" fmla="*/ 3 h 71"/>
                    <a:gd name="T52" fmla="*/ 29 w 75"/>
                    <a:gd name="T53" fmla="*/ 6 h 71"/>
                    <a:gd name="T54" fmla="*/ 43 w 75"/>
                    <a:gd name="T55" fmla="*/ 18 h 71"/>
                    <a:gd name="T56" fmla="*/ 48 w 75"/>
                    <a:gd name="T57" fmla="*/ 21 h 71"/>
                    <a:gd name="T58" fmla="*/ 66 w 75"/>
                    <a:gd name="T59" fmla="*/ 22 h 71"/>
                    <a:gd name="T60" fmla="*/ 48 w 75"/>
                    <a:gd name="T61" fmla="*/ 23 h 71"/>
                    <a:gd name="T62" fmla="*/ 65 w 75"/>
                    <a:gd name="T63" fmla="*/ 30 h 71"/>
                    <a:gd name="T64" fmla="*/ 65 w 75"/>
                    <a:gd name="T65" fmla="*/ 32 h 71"/>
                    <a:gd name="T66" fmla="*/ 48 w 75"/>
                    <a:gd name="T67" fmla="*/ 39 h 71"/>
                    <a:gd name="T68" fmla="*/ 56 w 75"/>
                    <a:gd name="T69" fmla="*/ 39 h 71"/>
                    <a:gd name="T70" fmla="*/ 63 w 75"/>
                    <a:gd name="T71" fmla="*/ 41 h 71"/>
                    <a:gd name="T72" fmla="*/ 64 w 75"/>
                    <a:gd name="T73" fmla="*/ 39 h 71"/>
                    <a:gd name="T74" fmla="*/ 72 w 75"/>
                    <a:gd name="T75" fmla="*/ 36 h 71"/>
                    <a:gd name="T76" fmla="*/ 46 w 75"/>
                    <a:gd name="T77" fmla="*/ 23 h 71"/>
                    <a:gd name="T78" fmla="*/ 6 w 75"/>
                    <a:gd name="T79" fmla="*/ 20 h 71"/>
                    <a:gd name="T80" fmla="*/ 3 w 75"/>
                    <a:gd name="T81" fmla="*/ 53 h 71"/>
                    <a:gd name="T82" fmla="*/ 12 w 75"/>
                    <a:gd name="T83" fmla="*/ 56 h 71"/>
                    <a:gd name="T84" fmla="*/ 13 w 75"/>
                    <a:gd name="T85" fmla="*/ 57 h 71"/>
                    <a:gd name="T86" fmla="*/ 20 w 75"/>
                    <a:gd name="T87" fmla="*/ 56 h 71"/>
                    <a:gd name="T88" fmla="*/ 43 w 75"/>
                    <a:gd name="T89" fmla="*/ 5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5" h="71">
                      <a:moveTo>
                        <a:pt x="16" y="38"/>
                      </a:moveTo>
                      <a:cubicBezTo>
                        <a:pt x="16" y="40"/>
                        <a:pt x="15" y="41"/>
                        <a:pt x="13" y="41"/>
                      </a:cubicBezTo>
                      <a:cubicBezTo>
                        <a:pt x="12" y="41"/>
                        <a:pt x="10" y="40"/>
                        <a:pt x="10" y="38"/>
                      </a:cubicBezTo>
                      <a:cubicBezTo>
                        <a:pt x="10" y="37"/>
                        <a:pt x="12" y="35"/>
                        <a:pt x="13" y="35"/>
                      </a:cubicBezTo>
                      <a:cubicBezTo>
                        <a:pt x="15" y="35"/>
                        <a:pt x="16" y="37"/>
                        <a:pt x="16" y="38"/>
                      </a:cubicBezTo>
                      <a:close/>
                      <a:moveTo>
                        <a:pt x="65" y="12"/>
                      </a:move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6" y="14"/>
                        <a:pt x="36" y="14"/>
                        <a:pt x="37" y="14"/>
                      </a:cubicBezTo>
                      <a:cubicBezTo>
                        <a:pt x="65" y="14"/>
                        <a:pt x="65" y="14"/>
                        <a:pt x="65" y="14"/>
                      </a:cubicBezTo>
                      <a:cubicBezTo>
                        <a:pt x="65" y="14"/>
                        <a:pt x="66" y="14"/>
                        <a:pt x="66" y="13"/>
                      </a:cubicBezTo>
                      <a:cubicBezTo>
                        <a:pt x="66" y="12"/>
                        <a:pt x="65" y="12"/>
                        <a:pt x="65" y="12"/>
                      </a:cubicBezTo>
                      <a:close/>
                      <a:moveTo>
                        <a:pt x="24" y="35"/>
                      </a:moveTo>
                      <a:cubicBezTo>
                        <a:pt x="23" y="35"/>
                        <a:pt x="22" y="37"/>
                        <a:pt x="22" y="38"/>
                      </a:cubicBezTo>
                      <a:cubicBezTo>
                        <a:pt x="22" y="40"/>
                        <a:pt x="23" y="41"/>
                        <a:pt x="24" y="41"/>
                      </a:cubicBezTo>
                      <a:cubicBezTo>
                        <a:pt x="26" y="41"/>
                        <a:pt x="27" y="40"/>
                        <a:pt x="27" y="38"/>
                      </a:cubicBezTo>
                      <a:cubicBezTo>
                        <a:pt x="27" y="37"/>
                        <a:pt x="26" y="35"/>
                        <a:pt x="24" y="35"/>
                      </a:cubicBezTo>
                      <a:close/>
                      <a:moveTo>
                        <a:pt x="36" y="35"/>
                      </a:moveTo>
                      <a:cubicBezTo>
                        <a:pt x="34" y="35"/>
                        <a:pt x="33" y="37"/>
                        <a:pt x="33" y="38"/>
                      </a:cubicBezTo>
                      <a:cubicBezTo>
                        <a:pt x="33" y="40"/>
                        <a:pt x="34" y="41"/>
                        <a:pt x="36" y="41"/>
                      </a:cubicBezTo>
                      <a:cubicBezTo>
                        <a:pt x="37" y="41"/>
                        <a:pt x="39" y="40"/>
                        <a:pt x="39" y="38"/>
                      </a:cubicBezTo>
                      <a:cubicBezTo>
                        <a:pt x="39" y="37"/>
                        <a:pt x="37" y="35"/>
                        <a:pt x="36" y="35"/>
                      </a:cubicBezTo>
                      <a:close/>
                      <a:moveTo>
                        <a:pt x="75" y="6"/>
                      </a:move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5" y="40"/>
                        <a:pt x="73" y="42"/>
                        <a:pt x="69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70" y="51"/>
                        <a:pt x="70" y="51"/>
                        <a:pt x="70" y="51"/>
                      </a:cubicBezTo>
                      <a:cubicBezTo>
                        <a:pt x="70" y="51"/>
                        <a:pt x="71" y="52"/>
                        <a:pt x="71" y="52"/>
                      </a:cubicBezTo>
                      <a:cubicBezTo>
                        <a:pt x="71" y="53"/>
                        <a:pt x="70" y="54"/>
                        <a:pt x="69" y="54"/>
                      </a:cubicBezTo>
                      <a:cubicBezTo>
                        <a:pt x="68" y="54"/>
                        <a:pt x="68" y="54"/>
                        <a:pt x="67" y="53"/>
                      </a:cubicBezTo>
                      <a:cubicBezTo>
                        <a:pt x="54" y="42"/>
                        <a:pt x="54" y="42"/>
                        <a:pt x="54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9" y="53"/>
                        <a:pt x="49" y="53"/>
                        <a:pt x="49" y="53"/>
                      </a:cubicBezTo>
                      <a:cubicBezTo>
                        <a:pt x="49" y="56"/>
                        <a:pt x="46" y="59"/>
                        <a:pt x="43" y="59"/>
                      </a:cubicBezTo>
                      <a:cubicBezTo>
                        <a:pt x="21" y="59"/>
                        <a:pt x="21" y="59"/>
                        <a:pt x="21" y="59"/>
                      </a:cubicBezTo>
                      <a:cubicBezTo>
                        <a:pt x="8" y="70"/>
                        <a:pt x="8" y="70"/>
                        <a:pt x="8" y="70"/>
                      </a:cubicBezTo>
                      <a:cubicBezTo>
                        <a:pt x="8" y="70"/>
                        <a:pt x="7" y="71"/>
                        <a:pt x="7" y="71"/>
                      </a:cubicBezTo>
                      <a:cubicBezTo>
                        <a:pt x="7" y="71"/>
                        <a:pt x="6" y="71"/>
                        <a:pt x="6" y="70"/>
                      </a:cubicBezTo>
                      <a:cubicBezTo>
                        <a:pt x="5" y="70"/>
                        <a:pt x="5" y="69"/>
                        <a:pt x="5" y="68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6" y="59"/>
                        <a:pt x="6" y="59"/>
                        <a:pt x="6" y="59"/>
                      </a:cubicBezTo>
                      <a:cubicBezTo>
                        <a:pt x="3" y="59"/>
                        <a:pt x="0" y="56"/>
                        <a:pt x="0" y="5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9"/>
                        <a:pt x="3" y="17"/>
                        <a:pt x="6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3"/>
                        <a:pt x="29" y="0"/>
                        <a:pt x="32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73" y="0"/>
                        <a:pt x="75" y="3"/>
                        <a:pt x="75" y="6"/>
                      </a:cubicBezTo>
                      <a:close/>
                      <a:moveTo>
                        <a:pt x="72" y="36"/>
                      </a:moveTo>
                      <a:cubicBezTo>
                        <a:pt x="72" y="6"/>
                        <a:pt x="72" y="6"/>
                        <a:pt x="72" y="6"/>
                      </a:cubicBezTo>
                      <a:cubicBezTo>
                        <a:pt x="72" y="4"/>
                        <a:pt x="71" y="3"/>
                        <a:pt x="69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1" y="3"/>
                        <a:pt x="29" y="4"/>
                        <a:pt x="29" y="6"/>
                      </a:cubicBezTo>
                      <a:cubicBezTo>
                        <a:pt x="29" y="18"/>
                        <a:pt x="29" y="18"/>
                        <a:pt x="29" y="18"/>
                      </a:cubicBezTo>
                      <a:cubicBezTo>
                        <a:pt x="43" y="18"/>
                        <a:pt x="43" y="18"/>
                        <a:pt x="43" y="18"/>
                      </a:cubicBezTo>
                      <a:cubicBezTo>
                        <a:pt x="46" y="18"/>
                        <a:pt x="48" y="20"/>
                        <a:pt x="48" y="23"/>
                      </a:cubicBezTo>
                      <a:cubicBezTo>
                        <a:pt x="48" y="22"/>
                        <a:pt x="48" y="22"/>
                        <a:pt x="48" y="21"/>
                      </a:cubicBezTo>
                      <a:cubicBezTo>
                        <a:pt x="65" y="21"/>
                        <a:pt x="65" y="21"/>
                        <a:pt x="65" y="21"/>
                      </a:cubicBezTo>
                      <a:cubicBezTo>
                        <a:pt x="65" y="21"/>
                        <a:pt x="66" y="22"/>
                        <a:pt x="66" y="22"/>
                      </a:cubicBezTo>
                      <a:cubicBezTo>
                        <a:pt x="66" y="23"/>
                        <a:pt x="65" y="23"/>
                        <a:pt x="65" y="23"/>
                      </a:cubicBezTo>
                      <a:cubicBezTo>
                        <a:pt x="48" y="23"/>
                        <a:pt x="48" y="23"/>
                        <a:pt x="48" y="23"/>
                      </a:cubicBezTo>
                      <a:cubicBezTo>
                        <a:pt x="48" y="30"/>
                        <a:pt x="48" y="30"/>
                        <a:pt x="48" y="30"/>
                      </a:cubicBezTo>
                      <a:cubicBezTo>
                        <a:pt x="65" y="30"/>
                        <a:pt x="65" y="30"/>
                        <a:pt x="65" y="30"/>
                      </a:cubicBezTo>
                      <a:cubicBezTo>
                        <a:pt x="65" y="30"/>
                        <a:pt x="66" y="31"/>
                        <a:pt x="66" y="31"/>
                      </a:cubicBezTo>
                      <a:cubicBezTo>
                        <a:pt x="66" y="32"/>
                        <a:pt x="65" y="32"/>
                        <a:pt x="65" y="32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39"/>
                        <a:pt x="48" y="39"/>
                        <a:pt x="48" y="39"/>
                      </a:cubicBezTo>
                      <a:cubicBezTo>
                        <a:pt x="55" y="39"/>
                        <a:pt x="55" y="39"/>
                        <a:pt x="55" y="39"/>
                      </a:cubicBezTo>
                      <a:cubicBezTo>
                        <a:pt x="55" y="39"/>
                        <a:pt x="56" y="39"/>
                        <a:pt x="56" y="39"/>
                      </a:cubicBezTo>
                      <a:cubicBezTo>
                        <a:pt x="66" y="48"/>
                        <a:pt x="66" y="48"/>
                        <a:pt x="66" y="48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0"/>
                        <a:pt x="63" y="40"/>
                        <a:pt x="63" y="40"/>
                      </a:cubicBezTo>
                      <a:cubicBezTo>
                        <a:pt x="63" y="39"/>
                        <a:pt x="64" y="39"/>
                        <a:pt x="64" y="39"/>
                      </a:cubicBezTo>
                      <a:cubicBezTo>
                        <a:pt x="69" y="39"/>
                        <a:pt x="69" y="39"/>
                        <a:pt x="69" y="39"/>
                      </a:cubicBezTo>
                      <a:cubicBezTo>
                        <a:pt x="71" y="39"/>
                        <a:pt x="72" y="38"/>
                        <a:pt x="72" y="36"/>
                      </a:cubicBezTo>
                      <a:close/>
                      <a:moveTo>
                        <a:pt x="46" y="53"/>
                      </a:moveTo>
                      <a:cubicBezTo>
                        <a:pt x="46" y="23"/>
                        <a:pt x="46" y="23"/>
                        <a:pt x="46" y="23"/>
                      </a:cubicBezTo>
                      <a:cubicBezTo>
                        <a:pt x="46" y="21"/>
                        <a:pt x="45" y="20"/>
                        <a:pt x="43" y="20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4" y="20"/>
                        <a:pt x="3" y="21"/>
                        <a:pt x="3" y="23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3" y="55"/>
                        <a:pt x="4" y="56"/>
                        <a:pt x="6" y="56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13" y="57"/>
                        <a:pt x="13" y="57"/>
                        <a:pt x="13" y="57"/>
                      </a:cubicBezTo>
                      <a:cubicBezTo>
                        <a:pt x="9" y="65"/>
                        <a:pt x="9" y="65"/>
                        <a:pt x="9" y="65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43" y="56"/>
                        <a:pt x="43" y="56"/>
                        <a:pt x="43" y="56"/>
                      </a:cubicBezTo>
                      <a:cubicBezTo>
                        <a:pt x="45" y="56"/>
                        <a:pt x="46" y="55"/>
                        <a:pt x="46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išľîdê">
                  <a:extLst>
                    <a:ext uri="{FF2B5EF4-FFF2-40B4-BE49-F238E27FC236}">
                      <a16:creationId xmlns:a16="http://schemas.microsoft.com/office/drawing/2014/main" id="{C81B8E2E-798F-4F5A-A010-1D4DD0724A7C}"/>
                    </a:ext>
                  </a:extLst>
                </p:cNvPr>
                <p:cNvSpPr/>
                <p:nvPr/>
              </p:nvSpPr>
              <p:spPr bwMode="auto">
                <a:xfrm>
                  <a:off x="6224867" y="2991100"/>
                  <a:ext cx="271649" cy="271733"/>
                </a:xfrm>
                <a:custGeom>
                  <a:avLst/>
                  <a:gdLst>
                    <a:gd name="T0" fmla="*/ 0 w 66"/>
                    <a:gd name="T1" fmla="*/ 33 h 66"/>
                    <a:gd name="T2" fmla="*/ 66 w 66"/>
                    <a:gd name="T3" fmla="*/ 33 h 66"/>
                    <a:gd name="T4" fmla="*/ 50 w 66"/>
                    <a:gd name="T5" fmla="*/ 32 h 66"/>
                    <a:gd name="T6" fmla="*/ 63 w 66"/>
                    <a:gd name="T7" fmla="*/ 32 h 66"/>
                    <a:gd name="T8" fmla="*/ 48 w 66"/>
                    <a:gd name="T9" fmla="*/ 32 h 66"/>
                    <a:gd name="T10" fmla="*/ 34 w 66"/>
                    <a:gd name="T11" fmla="*/ 18 h 66"/>
                    <a:gd name="T12" fmla="*/ 48 w 66"/>
                    <a:gd name="T13" fmla="*/ 32 h 66"/>
                    <a:gd name="T14" fmla="*/ 34 w 66"/>
                    <a:gd name="T15" fmla="*/ 3 h 66"/>
                    <a:gd name="T16" fmla="*/ 34 w 66"/>
                    <a:gd name="T17" fmla="*/ 16 h 66"/>
                    <a:gd name="T18" fmla="*/ 20 w 66"/>
                    <a:gd name="T19" fmla="*/ 18 h 66"/>
                    <a:gd name="T20" fmla="*/ 32 w 66"/>
                    <a:gd name="T21" fmla="*/ 16 h 66"/>
                    <a:gd name="T22" fmla="*/ 32 w 66"/>
                    <a:gd name="T23" fmla="*/ 32 h 66"/>
                    <a:gd name="T24" fmla="*/ 19 w 66"/>
                    <a:gd name="T25" fmla="*/ 20 h 66"/>
                    <a:gd name="T26" fmla="*/ 16 w 66"/>
                    <a:gd name="T27" fmla="*/ 32 h 66"/>
                    <a:gd name="T28" fmla="*/ 17 w 66"/>
                    <a:gd name="T29" fmla="*/ 21 h 66"/>
                    <a:gd name="T30" fmla="*/ 16 w 66"/>
                    <a:gd name="T31" fmla="*/ 34 h 66"/>
                    <a:gd name="T32" fmla="*/ 3 w 66"/>
                    <a:gd name="T33" fmla="*/ 34 h 66"/>
                    <a:gd name="T34" fmla="*/ 18 w 66"/>
                    <a:gd name="T35" fmla="*/ 34 h 66"/>
                    <a:gd name="T36" fmla="*/ 32 w 66"/>
                    <a:gd name="T37" fmla="*/ 48 h 66"/>
                    <a:gd name="T38" fmla="*/ 18 w 66"/>
                    <a:gd name="T39" fmla="*/ 34 h 66"/>
                    <a:gd name="T40" fmla="*/ 32 w 66"/>
                    <a:gd name="T41" fmla="*/ 63 h 66"/>
                    <a:gd name="T42" fmla="*/ 32 w 66"/>
                    <a:gd name="T43" fmla="*/ 50 h 66"/>
                    <a:gd name="T44" fmla="*/ 46 w 66"/>
                    <a:gd name="T45" fmla="*/ 49 h 66"/>
                    <a:gd name="T46" fmla="*/ 34 w 66"/>
                    <a:gd name="T47" fmla="*/ 50 h 66"/>
                    <a:gd name="T48" fmla="*/ 34 w 66"/>
                    <a:gd name="T49" fmla="*/ 34 h 66"/>
                    <a:gd name="T50" fmla="*/ 46 w 66"/>
                    <a:gd name="T51" fmla="*/ 47 h 66"/>
                    <a:gd name="T52" fmla="*/ 50 w 66"/>
                    <a:gd name="T53" fmla="*/ 34 h 66"/>
                    <a:gd name="T54" fmla="*/ 48 w 66"/>
                    <a:gd name="T55" fmla="*/ 46 h 66"/>
                    <a:gd name="T56" fmla="*/ 48 w 66"/>
                    <a:gd name="T57" fmla="*/ 18 h 66"/>
                    <a:gd name="T58" fmla="*/ 62 w 66"/>
                    <a:gd name="T59" fmla="*/ 26 h 66"/>
                    <a:gd name="T60" fmla="*/ 18 w 66"/>
                    <a:gd name="T61" fmla="*/ 18 h 66"/>
                    <a:gd name="T62" fmla="*/ 26 w 66"/>
                    <a:gd name="T63" fmla="*/ 4 h 66"/>
                    <a:gd name="T64" fmla="*/ 18 w 66"/>
                    <a:gd name="T65" fmla="*/ 48 h 66"/>
                    <a:gd name="T66" fmla="*/ 4 w 66"/>
                    <a:gd name="T67" fmla="*/ 40 h 66"/>
                    <a:gd name="T68" fmla="*/ 48 w 66"/>
                    <a:gd name="T69" fmla="*/ 48 h 66"/>
                    <a:gd name="T70" fmla="*/ 40 w 66"/>
                    <a:gd name="T71" fmla="*/ 6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6" h="66">
                      <a:moveTo>
                        <a:pt x="33" y="0"/>
                      </a:moveTo>
                      <a:cubicBezTo>
                        <a:pt x="15" y="0"/>
                        <a:pt x="0" y="15"/>
                        <a:pt x="0" y="33"/>
                      </a:cubicBezTo>
                      <a:cubicBezTo>
                        <a:pt x="0" y="51"/>
                        <a:pt x="15" y="66"/>
                        <a:pt x="33" y="66"/>
                      </a:cubicBezTo>
                      <a:cubicBezTo>
                        <a:pt x="51" y="66"/>
                        <a:pt x="66" y="51"/>
                        <a:pt x="66" y="33"/>
                      </a:cubicBezTo>
                      <a:cubicBezTo>
                        <a:pt x="66" y="15"/>
                        <a:pt x="51" y="0"/>
                        <a:pt x="33" y="0"/>
                      </a:cubicBezTo>
                      <a:close/>
                      <a:moveTo>
                        <a:pt x="50" y="32"/>
                      </a:moveTo>
                      <a:cubicBezTo>
                        <a:pt x="50" y="28"/>
                        <a:pt x="49" y="24"/>
                        <a:pt x="48" y="21"/>
                      </a:cubicBezTo>
                      <a:cubicBezTo>
                        <a:pt x="56" y="23"/>
                        <a:pt x="62" y="27"/>
                        <a:pt x="63" y="32"/>
                      </a:cubicBezTo>
                      <a:lnTo>
                        <a:pt x="50" y="32"/>
                      </a:lnTo>
                      <a:close/>
                      <a:moveTo>
                        <a:pt x="48" y="32"/>
                      </a:move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8" y="18"/>
                        <a:pt x="42" y="19"/>
                        <a:pt x="46" y="20"/>
                      </a:cubicBezTo>
                      <a:cubicBezTo>
                        <a:pt x="47" y="24"/>
                        <a:pt x="48" y="28"/>
                        <a:pt x="48" y="32"/>
                      </a:cubicBezTo>
                      <a:close/>
                      <a:moveTo>
                        <a:pt x="34" y="16"/>
                      </a:move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9" y="4"/>
                        <a:pt x="43" y="10"/>
                        <a:pt x="46" y="18"/>
                      </a:cubicBezTo>
                      <a:cubicBezTo>
                        <a:pt x="42" y="17"/>
                        <a:pt x="38" y="16"/>
                        <a:pt x="34" y="16"/>
                      </a:cubicBezTo>
                      <a:close/>
                      <a:moveTo>
                        <a:pt x="32" y="16"/>
                      </a:moveTo>
                      <a:cubicBezTo>
                        <a:pt x="28" y="16"/>
                        <a:pt x="24" y="17"/>
                        <a:pt x="20" y="18"/>
                      </a:cubicBezTo>
                      <a:cubicBezTo>
                        <a:pt x="22" y="10"/>
                        <a:pt x="27" y="4"/>
                        <a:pt x="32" y="3"/>
                      </a:cubicBezTo>
                      <a:lnTo>
                        <a:pt x="32" y="16"/>
                      </a:lnTo>
                      <a:close/>
                      <a:moveTo>
                        <a:pt x="32" y="18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28"/>
                        <a:pt x="18" y="24"/>
                        <a:pt x="19" y="20"/>
                      </a:cubicBezTo>
                      <a:cubicBezTo>
                        <a:pt x="23" y="19"/>
                        <a:pt x="27" y="18"/>
                        <a:pt x="32" y="18"/>
                      </a:cubicBezTo>
                      <a:close/>
                      <a:moveTo>
                        <a:pt x="16" y="32"/>
                      </a:move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4" y="27"/>
                        <a:pt x="9" y="23"/>
                        <a:pt x="17" y="21"/>
                      </a:cubicBezTo>
                      <a:cubicBezTo>
                        <a:pt x="16" y="24"/>
                        <a:pt x="16" y="28"/>
                        <a:pt x="16" y="32"/>
                      </a:cubicBezTo>
                      <a:close/>
                      <a:moveTo>
                        <a:pt x="16" y="34"/>
                      </a:moveTo>
                      <a:cubicBezTo>
                        <a:pt x="16" y="38"/>
                        <a:pt x="16" y="42"/>
                        <a:pt x="17" y="46"/>
                      </a:cubicBezTo>
                      <a:cubicBezTo>
                        <a:pt x="9" y="44"/>
                        <a:pt x="4" y="39"/>
                        <a:pt x="3" y="34"/>
                      </a:cubicBezTo>
                      <a:lnTo>
                        <a:pt x="16" y="34"/>
                      </a:lnTo>
                      <a:close/>
                      <a:moveTo>
                        <a:pt x="18" y="34"/>
                      </a:move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7" y="48"/>
                        <a:pt x="23" y="48"/>
                        <a:pt x="19" y="47"/>
                      </a:cubicBezTo>
                      <a:cubicBezTo>
                        <a:pt x="18" y="43"/>
                        <a:pt x="18" y="39"/>
                        <a:pt x="18" y="34"/>
                      </a:cubicBezTo>
                      <a:close/>
                      <a:moveTo>
                        <a:pt x="32" y="50"/>
                      </a:moveTo>
                      <a:cubicBezTo>
                        <a:pt x="32" y="63"/>
                        <a:pt x="32" y="63"/>
                        <a:pt x="32" y="63"/>
                      </a:cubicBezTo>
                      <a:cubicBezTo>
                        <a:pt x="27" y="62"/>
                        <a:pt x="22" y="57"/>
                        <a:pt x="20" y="49"/>
                      </a:cubicBezTo>
                      <a:cubicBezTo>
                        <a:pt x="24" y="50"/>
                        <a:pt x="28" y="50"/>
                        <a:pt x="32" y="50"/>
                      </a:cubicBezTo>
                      <a:close/>
                      <a:moveTo>
                        <a:pt x="34" y="50"/>
                      </a:moveTo>
                      <a:cubicBezTo>
                        <a:pt x="38" y="50"/>
                        <a:pt x="42" y="50"/>
                        <a:pt x="46" y="49"/>
                      </a:cubicBezTo>
                      <a:cubicBezTo>
                        <a:pt x="43" y="57"/>
                        <a:pt x="39" y="62"/>
                        <a:pt x="34" y="63"/>
                      </a:cubicBezTo>
                      <a:lnTo>
                        <a:pt x="34" y="50"/>
                      </a:lnTo>
                      <a:close/>
                      <a:moveTo>
                        <a:pt x="34" y="48"/>
                      </a:move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48" y="34"/>
                        <a:pt x="48" y="34"/>
                        <a:pt x="48" y="34"/>
                      </a:cubicBezTo>
                      <a:cubicBezTo>
                        <a:pt x="48" y="39"/>
                        <a:pt x="47" y="43"/>
                        <a:pt x="46" y="47"/>
                      </a:cubicBezTo>
                      <a:cubicBezTo>
                        <a:pt x="42" y="48"/>
                        <a:pt x="38" y="48"/>
                        <a:pt x="34" y="48"/>
                      </a:cubicBezTo>
                      <a:close/>
                      <a:moveTo>
                        <a:pt x="50" y="34"/>
                      </a:moveTo>
                      <a:cubicBezTo>
                        <a:pt x="63" y="34"/>
                        <a:pt x="63" y="34"/>
                        <a:pt x="63" y="34"/>
                      </a:cubicBezTo>
                      <a:cubicBezTo>
                        <a:pt x="62" y="39"/>
                        <a:pt x="56" y="44"/>
                        <a:pt x="48" y="46"/>
                      </a:cubicBezTo>
                      <a:cubicBezTo>
                        <a:pt x="49" y="42"/>
                        <a:pt x="50" y="38"/>
                        <a:pt x="50" y="34"/>
                      </a:cubicBezTo>
                      <a:close/>
                      <a:moveTo>
                        <a:pt x="48" y="18"/>
                      </a:moveTo>
                      <a:cubicBezTo>
                        <a:pt x="46" y="12"/>
                        <a:pt x="43" y="7"/>
                        <a:pt x="40" y="4"/>
                      </a:cubicBezTo>
                      <a:cubicBezTo>
                        <a:pt x="51" y="7"/>
                        <a:pt x="59" y="15"/>
                        <a:pt x="62" y="26"/>
                      </a:cubicBezTo>
                      <a:cubicBezTo>
                        <a:pt x="59" y="23"/>
                        <a:pt x="54" y="20"/>
                        <a:pt x="48" y="18"/>
                      </a:cubicBezTo>
                      <a:close/>
                      <a:moveTo>
                        <a:pt x="18" y="18"/>
                      </a:moveTo>
                      <a:cubicBezTo>
                        <a:pt x="12" y="20"/>
                        <a:pt x="7" y="23"/>
                        <a:pt x="4" y="26"/>
                      </a:cubicBezTo>
                      <a:cubicBezTo>
                        <a:pt x="6" y="15"/>
                        <a:pt x="15" y="7"/>
                        <a:pt x="26" y="4"/>
                      </a:cubicBezTo>
                      <a:cubicBezTo>
                        <a:pt x="22" y="7"/>
                        <a:pt x="19" y="12"/>
                        <a:pt x="18" y="18"/>
                      </a:cubicBezTo>
                      <a:close/>
                      <a:moveTo>
                        <a:pt x="18" y="48"/>
                      </a:moveTo>
                      <a:cubicBezTo>
                        <a:pt x="19" y="55"/>
                        <a:pt x="22" y="59"/>
                        <a:pt x="26" y="62"/>
                      </a:cubicBezTo>
                      <a:cubicBezTo>
                        <a:pt x="15" y="60"/>
                        <a:pt x="6" y="51"/>
                        <a:pt x="4" y="40"/>
                      </a:cubicBezTo>
                      <a:cubicBezTo>
                        <a:pt x="7" y="44"/>
                        <a:pt x="12" y="47"/>
                        <a:pt x="18" y="48"/>
                      </a:cubicBezTo>
                      <a:close/>
                      <a:moveTo>
                        <a:pt x="48" y="48"/>
                      </a:moveTo>
                      <a:cubicBezTo>
                        <a:pt x="54" y="47"/>
                        <a:pt x="59" y="44"/>
                        <a:pt x="62" y="40"/>
                      </a:cubicBezTo>
                      <a:cubicBezTo>
                        <a:pt x="59" y="51"/>
                        <a:pt x="51" y="60"/>
                        <a:pt x="40" y="62"/>
                      </a:cubicBezTo>
                      <a:cubicBezTo>
                        <a:pt x="43" y="59"/>
                        <a:pt x="46" y="55"/>
                        <a:pt x="48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1" name="ïṡliḋê">
                  <a:extLst>
                    <a:ext uri="{FF2B5EF4-FFF2-40B4-BE49-F238E27FC236}">
                      <a16:creationId xmlns:a16="http://schemas.microsoft.com/office/drawing/2014/main" id="{7D52C743-2276-4E8E-B658-2ABB7490D149}"/>
                    </a:ext>
                  </a:extLst>
                </p:cNvPr>
                <p:cNvSpPr/>
                <p:nvPr/>
              </p:nvSpPr>
              <p:spPr bwMode="auto">
                <a:xfrm>
                  <a:off x="6298739" y="2440895"/>
                  <a:ext cx="183914" cy="202839"/>
                </a:xfrm>
                <a:custGeom>
                  <a:avLst/>
                  <a:gdLst>
                    <a:gd name="T0" fmla="*/ 33 w 66"/>
                    <a:gd name="T1" fmla="*/ 0 h 73"/>
                    <a:gd name="T2" fmla="*/ 26 w 66"/>
                    <a:gd name="T3" fmla="*/ 6 h 73"/>
                    <a:gd name="T4" fmla="*/ 39 w 66"/>
                    <a:gd name="T5" fmla="*/ 7 h 73"/>
                    <a:gd name="T6" fmla="*/ 28 w 66"/>
                    <a:gd name="T7" fmla="*/ 5 h 73"/>
                    <a:gd name="T8" fmla="*/ 33 w 66"/>
                    <a:gd name="T9" fmla="*/ 1 h 73"/>
                    <a:gd name="T10" fmla="*/ 28 w 66"/>
                    <a:gd name="T11" fmla="*/ 5 h 73"/>
                    <a:gd name="T12" fmla="*/ 50 w 66"/>
                    <a:gd name="T13" fmla="*/ 13 h 73"/>
                    <a:gd name="T14" fmla="*/ 55 w 66"/>
                    <a:gd name="T15" fmla="*/ 15 h 73"/>
                    <a:gd name="T16" fmla="*/ 54 w 66"/>
                    <a:gd name="T17" fmla="*/ 8 h 73"/>
                    <a:gd name="T18" fmla="*/ 45 w 66"/>
                    <a:gd name="T19" fmla="*/ 8 h 73"/>
                    <a:gd name="T20" fmla="*/ 49 w 66"/>
                    <a:gd name="T21" fmla="*/ 11 h 73"/>
                    <a:gd name="T22" fmla="*/ 33 w 66"/>
                    <a:gd name="T23" fmla="*/ 7 h 73"/>
                    <a:gd name="T24" fmla="*/ 17 w 66"/>
                    <a:gd name="T25" fmla="*/ 12 h 73"/>
                    <a:gd name="T26" fmla="*/ 21 w 66"/>
                    <a:gd name="T27" fmla="*/ 8 h 73"/>
                    <a:gd name="T28" fmla="*/ 14 w 66"/>
                    <a:gd name="T29" fmla="*/ 6 h 73"/>
                    <a:gd name="T30" fmla="*/ 10 w 66"/>
                    <a:gd name="T31" fmla="*/ 15 h 73"/>
                    <a:gd name="T32" fmla="*/ 15 w 66"/>
                    <a:gd name="T33" fmla="*/ 12 h 73"/>
                    <a:gd name="T34" fmla="*/ 15 w 66"/>
                    <a:gd name="T35" fmla="*/ 13 h 73"/>
                    <a:gd name="T36" fmla="*/ 0 w 66"/>
                    <a:gd name="T37" fmla="*/ 35 h 73"/>
                    <a:gd name="T38" fmla="*/ 4 w 66"/>
                    <a:gd name="T39" fmla="*/ 43 h 73"/>
                    <a:gd name="T40" fmla="*/ 14 w 66"/>
                    <a:gd name="T41" fmla="*/ 60 h 73"/>
                    <a:gd name="T42" fmla="*/ 11 w 66"/>
                    <a:gd name="T43" fmla="*/ 68 h 73"/>
                    <a:gd name="T44" fmla="*/ 12 w 66"/>
                    <a:gd name="T45" fmla="*/ 73 h 73"/>
                    <a:gd name="T46" fmla="*/ 15 w 66"/>
                    <a:gd name="T47" fmla="*/ 70 h 73"/>
                    <a:gd name="T48" fmla="*/ 20 w 66"/>
                    <a:gd name="T49" fmla="*/ 63 h 73"/>
                    <a:gd name="T50" fmla="*/ 46 w 66"/>
                    <a:gd name="T51" fmla="*/ 63 h 73"/>
                    <a:gd name="T52" fmla="*/ 52 w 66"/>
                    <a:gd name="T53" fmla="*/ 70 h 73"/>
                    <a:gd name="T54" fmla="*/ 57 w 66"/>
                    <a:gd name="T55" fmla="*/ 71 h 73"/>
                    <a:gd name="T56" fmla="*/ 56 w 66"/>
                    <a:gd name="T57" fmla="*/ 67 h 73"/>
                    <a:gd name="T58" fmla="*/ 62 w 66"/>
                    <a:gd name="T59" fmla="*/ 43 h 73"/>
                    <a:gd name="T60" fmla="*/ 66 w 66"/>
                    <a:gd name="T61" fmla="*/ 35 h 73"/>
                    <a:gd name="T62" fmla="*/ 2 w 66"/>
                    <a:gd name="T63" fmla="*/ 38 h 73"/>
                    <a:gd name="T64" fmla="*/ 3 w 66"/>
                    <a:gd name="T65" fmla="*/ 32 h 73"/>
                    <a:gd name="T66" fmla="*/ 3 w 66"/>
                    <a:gd name="T67" fmla="*/ 41 h 73"/>
                    <a:gd name="T68" fmla="*/ 47 w 66"/>
                    <a:gd name="T69" fmla="*/ 8 h 73"/>
                    <a:gd name="T70" fmla="*/ 53 w 66"/>
                    <a:gd name="T71" fmla="*/ 10 h 73"/>
                    <a:gd name="T72" fmla="*/ 47 w 66"/>
                    <a:gd name="T73" fmla="*/ 8 h 73"/>
                    <a:gd name="T74" fmla="*/ 12 w 66"/>
                    <a:gd name="T75" fmla="*/ 10 h 73"/>
                    <a:gd name="T76" fmla="*/ 17 w 66"/>
                    <a:gd name="T77" fmla="*/ 7 h 73"/>
                    <a:gd name="T78" fmla="*/ 11 w 66"/>
                    <a:gd name="T79" fmla="*/ 13 h 73"/>
                    <a:gd name="T80" fmla="*/ 12 w 66"/>
                    <a:gd name="T81" fmla="*/ 66 h 73"/>
                    <a:gd name="T82" fmla="*/ 17 w 66"/>
                    <a:gd name="T83" fmla="*/ 64 h 73"/>
                    <a:gd name="T84" fmla="*/ 53 w 66"/>
                    <a:gd name="T85" fmla="*/ 66 h 73"/>
                    <a:gd name="T86" fmla="*/ 48 w 66"/>
                    <a:gd name="T87" fmla="*/ 64 h 73"/>
                    <a:gd name="T88" fmla="*/ 53 w 66"/>
                    <a:gd name="T89" fmla="*/ 66 h 73"/>
                    <a:gd name="T90" fmla="*/ 6 w 66"/>
                    <a:gd name="T91" fmla="*/ 37 h 73"/>
                    <a:gd name="T92" fmla="*/ 60 w 66"/>
                    <a:gd name="T93" fmla="*/ 37 h 73"/>
                    <a:gd name="T94" fmla="*/ 64 w 66"/>
                    <a:gd name="T95" fmla="*/ 38 h 73"/>
                    <a:gd name="T96" fmla="*/ 62 w 66"/>
                    <a:gd name="T97" fmla="*/ 37 h 73"/>
                    <a:gd name="T98" fmla="*/ 64 w 66"/>
                    <a:gd name="T99" fmla="*/ 35 h 73"/>
                    <a:gd name="T100" fmla="*/ 33 w 66"/>
                    <a:gd name="T101" fmla="*/ 12 h 73"/>
                    <a:gd name="T102" fmla="*/ 33 w 66"/>
                    <a:gd name="T103" fmla="*/ 61 h 73"/>
                    <a:gd name="T104" fmla="*/ 33 w 66"/>
                    <a:gd name="T105" fmla="*/ 12 h 73"/>
                    <a:gd name="T106" fmla="*/ 10 w 66"/>
                    <a:gd name="T107" fmla="*/ 37 h 73"/>
                    <a:gd name="T108" fmla="*/ 56 w 66"/>
                    <a:gd name="T109" fmla="*/ 37 h 73"/>
                    <a:gd name="T110" fmla="*/ 36 w 66"/>
                    <a:gd name="T111" fmla="*/ 35 h 73"/>
                    <a:gd name="T112" fmla="*/ 49 w 66"/>
                    <a:gd name="T113" fmla="*/ 38 h 73"/>
                    <a:gd name="T114" fmla="*/ 32 w 66"/>
                    <a:gd name="T115" fmla="*/ 40 h 73"/>
                    <a:gd name="T116" fmla="*/ 31 w 66"/>
                    <a:gd name="T117" fmla="*/ 32 h 73"/>
                    <a:gd name="T118" fmla="*/ 34 w 66"/>
                    <a:gd name="T119" fmla="*/ 16 h 73"/>
                    <a:gd name="T120" fmla="*/ 36 w 66"/>
                    <a:gd name="T121" fmla="*/ 3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6" h="73">
                      <a:moveTo>
                        <a:pt x="39" y="6"/>
                      </a:moveTo>
                      <a:cubicBezTo>
                        <a:pt x="39" y="2"/>
                        <a:pt x="37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29" y="0"/>
                        <a:pt x="26" y="2"/>
                        <a:pt x="26" y="6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39" y="7"/>
                        <a:pt x="39" y="7"/>
                        <a:pt x="39" y="7"/>
                      </a:cubicBezTo>
                      <a:lnTo>
                        <a:pt x="39" y="6"/>
                      </a:lnTo>
                      <a:close/>
                      <a:moveTo>
                        <a:pt x="28" y="5"/>
                      </a:moveTo>
                      <a:cubicBezTo>
                        <a:pt x="28" y="3"/>
                        <a:pt x="30" y="1"/>
                        <a:pt x="32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5" y="1"/>
                        <a:pt x="37" y="3"/>
                        <a:pt x="38" y="5"/>
                      </a:cubicBezTo>
                      <a:lnTo>
                        <a:pt x="28" y="5"/>
                      </a:lnTo>
                      <a:close/>
                      <a:moveTo>
                        <a:pt x="62" y="30"/>
                      </a:moveTo>
                      <a:cubicBezTo>
                        <a:pt x="60" y="23"/>
                        <a:pt x="56" y="17"/>
                        <a:pt x="50" y="13"/>
                      </a:cubicBezTo>
                      <a:cubicBezTo>
                        <a:pt x="50" y="12"/>
                        <a:pt x="50" y="12"/>
                        <a:pt x="50" y="12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7" y="13"/>
                        <a:pt x="56" y="10"/>
                        <a:pt x="54" y="8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5"/>
                        <a:pt x="46" y="6"/>
                        <a:pt x="45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4" y="9"/>
                        <a:pt x="39" y="7"/>
                        <a:pt x="33" y="7"/>
                      </a:cubicBezTo>
                      <a:cubicBezTo>
                        <a:pt x="27" y="7"/>
                        <a:pt x="21" y="9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0" y="6"/>
                        <a:pt x="17" y="5"/>
                        <a:pt x="14" y="6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9" y="10"/>
                        <a:pt x="9" y="13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0" y="17"/>
                        <a:pt x="5" y="23"/>
                        <a:pt x="4" y="30"/>
                      </a:cubicBezTo>
                      <a:cubicBezTo>
                        <a:pt x="2" y="31"/>
                        <a:pt x="0" y="33"/>
                        <a:pt x="0" y="35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41"/>
                        <a:pt x="2" y="43"/>
                        <a:pt x="4" y="43"/>
                      </a:cubicBezTo>
                      <a:cubicBezTo>
                        <a:pt x="5" y="50"/>
                        <a:pt x="9" y="56"/>
                        <a:pt x="14" y="60"/>
                      </a:cubicBezTo>
                      <a:cubicBezTo>
                        <a:pt x="14" y="60"/>
                        <a:pt x="14" y="60"/>
                        <a:pt x="14" y="60"/>
                      </a:cubicBezTo>
                      <a:cubicBezTo>
                        <a:pt x="10" y="67"/>
                        <a:pt x="10" y="67"/>
                        <a:pt x="10" y="67"/>
                      </a:cubicBezTo>
                      <a:cubicBezTo>
                        <a:pt x="11" y="68"/>
                        <a:pt x="11" y="68"/>
                        <a:pt x="11" y="68"/>
                      </a:cubicBezTo>
                      <a:cubicBezTo>
                        <a:pt x="9" y="71"/>
                        <a:pt x="9" y="71"/>
                        <a:pt x="9" y="71"/>
                      </a:cubicBezTo>
                      <a:cubicBezTo>
                        <a:pt x="12" y="73"/>
                        <a:pt x="12" y="73"/>
                        <a:pt x="12" y="73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5" y="70"/>
                        <a:pt x="15" y="70"/>
                        <a:pt x="15" y="70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4" y="65"/>
                        <a:pt x="28" y="66"/>
                        <a:pt x="33" y="66"/>
                      </a:cubicBezTo>
                      <a:cubicBezTo>
                        <a:pt x="37" y="66"/>
                        <a:pt x="42" y="65"/>
                        <a:pt x="46" y="63"/>
                      </a:cubicBezTo>
                      <a:cubicBezTo>
                        <a:pt x="50" y="70"/>
                        <a:pt x="50" y="70"/>
                        <a:pt x="50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4" y="73"/>
                        <a:pt x="54" y="73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6" y="67"/>
                        <a:pt x="56" y="67"/>
                        <a:pt x="56" y="67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7" y="56"/>
                        <a:pt x="60" y="50"/>
                        <a:pt x="62" y="43"/>
                      </a:cubicBezTo>
                      <a:cubicBezTo>
                        <a:pt x="64" y="43"/>
                        <a:pt x="66" y="41"/>
                        <a:pt x="66" y="38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66" y="33"/>
                        <a:pt x="64" y="31"/>
                        <a:pt x="62" y="30"/>
                      </a:cubicBezTo>
                      <a:close/>
                      <a:moveTo>
                        <a:pt x="2" y="38"/>
                      </a:move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4"/>
                        <a:pt x="2" y="33"/>
                        <a:pt x="3" y="32"/>
                      </a:cubicBezTo>
                      <a:cubicBezTo>
                        <a:pt x="3" y="34"/>
                        <a:pt x="3" y="35"/>
                        <a:pt x="3" y="37"/>
                      </a:cubicBezTo>
                      <a:cubicBezTo>
                        <a:pt x="3" y="38"/>
                        <a:pt x="3" y="40"/>
                        <a:pt x="3" y="41"/>
                      </a:cubicBezTo>
                      <a:cubicBezTo>
                        <a:pt x="2" y="41"/>
                        <a:pt x="2" y="40"/>
                        <a:pt x="2" y="38"/>
                      </a:cubicBezTo>
                      <a:close/>
                      <a:moveTo>
                        <a:pt x="47" y="8"/>
                      </a:moveTo>
                      <a:cubicBezTo>
                        <a:pt x="48" y="7"/>
                        <a:pt x="49" y="7"/>
                        <a:pt x="50" y="8"/>
                      </a:cubicBez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4" y="10"/>
                        <a:pt x="55" y="12"/>
                        <a:pt x="54" y="13"/>
                      </a:cubicBezTo>
                      <a:lnTo>
                        <a:pt x="47" y="8"/>
                      </a:lnTo>
                      <a:close/>
                      <a:moveTo>
                        <a:pt x="11" y="13"/>
                      </a:moveTo>
                      <a:cubicBezTo>
                        <a:pt x="11" y="12"/>
                        <a:pt x="11" y="10"/>
                        <a:pt x="12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6" y="7"/>
                        <a:pt x="17" y="7"/>
                      </a:cubicBezTo>
                      <a:cubicBezTo>
                        <a:pt x="18" y="7"/>
                        <a:pt x="18" y="8"/>
                        <a:pt x="19" y="8"/>
                      </a:cubicBezTo>
                      <a:lnTo>
                        <a:pt x="11" y="13"/>
                      </a:lnTo>
                      <a:close/>
                      <a:moveTo>
                        <a:pt x="15" y="68"/>
                      </a:moveTo>
                      <a:cubicBezTo>
                        <a:pt x="12" y="66"/>
                        <a:pt x="12" y="66"/>
                        <a:pt x="12" y="66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17" y="64"/>
                        <a:pt x="17" y="64"/>
                        <a:pt x="17" y="64"/>
                      </a:cubicBezTo>
                      <a:lnTo>
                        <a:pt x="15" y="68"/>
                      </a:lnTo>
                      <a:close/>
                      <a:moveTo>
                        <a:pt x="53" y="66"/>
                      </a:moveTo>
                      <a:cubicBezTo>
                        <a:pt x="51" y="68"/>
                        <a:pt x="51" y="68"/>
                        <a:pt x="51" y="68"/>
                      </a:cubicBezTo>
                      <a:cubicBezTo>
                        <a:pt x="48" y="64"/>
                        <a:pt x="48" y="64"/>
                        <a:pt x="48" y="64"/>
                      </a:cubicBezTo>
                      <a:cubicBezTo>
                        <a:pt x="50" y="62"/>
                        <a:pt x="50" y="62"/>
                        <a:pt x="50" y="62"/>
                      </a:cubicBezTo>
                      <a:lnTo>
                        <a:pt x="53" y="66"/>
                      </a:lnTo>
                      <a:close/>
                      <a:moveTo>
                        <a:pt x="33" y="64"/>
                      </a:moveTo>
                      <a:cubicBezTo>
                        <a:pt x="18" y="64"/>
                        <a:pt x="6" y="52"/>
                        <a:pt x="6" y="37"/>
                      </a:cubicBezTo>
                      <a:cubicBezTo>
                        <a:pt x="6" y="22"/>
                        <a:pt x="18" y="10"/>
                        <a:pt x="33" y="10"/>
                      </a:cubicBezTo>
                      <a:cubicBezTo>
                        <a:pt x="48" y="10"/>
                        <a:pt x="60" y="22"/>
                        <a:pt x="60" y="37"/>
                      </a:cubicBezTo>
                      <a:cubicBezTo>
                        <a:pt x="60" y="52"/>
                        <a:pt x="48" y="64"/>
                        <a:pt x="33" y="64"/>
                      </a:cubicBezTo>
                      <a:close/>
                      <a:moveTo>
                        <a:pt x="64" y="38"/>
                      </a:moveTo>
                      <a:cubicBezTo>
                        <a:pt x="64" y="40"/>
                        <a:pt x="63" y="41"/>
                        <a:pt x="62" y="41"/>
                      </a:cubicBezTo>
                      <a:cubicBezTo>
                        <a:pt x="62" y="40"/>
                        <a:pt x="62" y="38"/>
                        <a:pt x="62" y="37"/>
                      </a:cubicBezTo>
                      <a:cubicBezTo>
                        <a:pt x="62" y="35"/>
                        <a:pt x="62" y="34"/>
                        <a:pt x="62" y="32"/>
                      </a:cubicBezTo>
                      <a:cubicBezTo>
                        <a:pt x="63" y="33"/>
                        <a:pt x="64" y="34"/>
                        <a:pt x="64" y="35"/>
                      </a:cubicBezTo>
                      <a:lnTo>
                        <a:pt x="64" y="38"/>
                      </a:lnTo>
                      <a:close/>
                      <a:moveTo>
                        <a:pt x="33" y="12"/>
                      </a:moveTo>
                      <a:cubicBezTo>
                        <a:pt x="19" y="12"/>
                        <a:pt x="8" y="23"/>
                        <a:pt x="8" y="37"/>
                      </a:cubicBezTo>
                      <a:cubicBezTo>
                        <a:pt x="8" y="50"/>
                        <a:pt x="19" y="61"/>
                        <a:pt x="33" y="61"/>
                      </a:cubicBezTo>
                      <a:cubicBezTo>
                        <a:pt x="46" y="61"/>
                        <a:pt x="57" y="50"/>
                        <a:pt x="57" y="37"/>
                      </a:cubicBezTo>
                      <a:cubicBezTo>
                        <a:pt x="57" y="23"/>
                        <a:pt x="46" y="12"/>
                        <a:pt x="33" y="12"/>
                      </a:cubicBezTo>
                      <a:close/>
                      <a:moveTo>
                        <a:pt x="33" y="60"/>
                      </a:moveTo>
                      <a:cubicBezTo>
                        <a:pt x="20" y="60"/>
                        <a:pt x="10" y="49"/>
                        <a:pt x="10" y="37"/>
                      </a:cubicBezTo>
                      <a:cubicBezTo>
                        <a:pt x="10" y="24"/>
                        <a:pt x="20" y="14"/>
                        <a:pt x="33" y="14"/>
                      </a:cubicBezTo>
                      <a:cubicBezTo>
                        <a:pt x="45" y="14"/>
                        <a:pt x="56" y="24"/>
                        <a:pt x="56" y="37"/>
                      </a:cubicBezTo>
                      <a:cubicBezTo>
                        <a:pt x="56" y="49"/>
                        <a:pt x="45" y="60"/>
                        <a:pt x="33" y="60"/>
                      </a:cubicBezTo>
                      <a:close/>
                      <a:moveTo>
                        <a:pt x="36" y="35"/>
                      </a:move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49" y="38"/>
                        <a:pt x="49" y="38"/>
                        <a:pt x="49" y="38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5" y="40"/>
                        <a:pt x="34" y="40"/>
                        <a:pt x="32" y="40"/>
                      </a:cubicBezTo>
                      <a:cubicBezTo>
                        <a:pt x="30" y="40"/>
                        <a:pt x="28" y="39"/>
                        <a:pt x="28" y="36"/>
                      </a:cubicBezTo>
                      <a:cubicBezTo>
                        <a:pt x="28" y="34"/>
                        <a:pt x="29" y="33"/>
                        <a:pt x="31" y="32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5" y="33"/>
                        <a:pt x="36" y="34"/>
                        <a:pt x="36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2" name="ïşḷíḋè">
                  <a:extLst>
                    <a:ext uri="{FF2B5EF4-FFF2-40B4-BE49-F238E27FC236}">
                      <a16:creationId xmlns:a16="http://schemas.microsoft.com/office/drawing/2014/main" id="{B2064078-526B-4D96-A11A-420E85E80B12}"/>
                    </a:ext>
                  </a:extLst>
                </p:cNvPr>
                <p:cNvSpPr/>
                <p:nvPr/>
              </p:nvSpPr>
              <p:spPr bwMode="auto">
                <a:xfrm>
                  <a:off x="4046795" y="3595355"/>
                  <a:ext cx="290297" cy="338785"/>
                </a:xfrm>
                <a:custGeom>
                  <a:avLst/>
                  <a:gdLst>
                    <a:gd name="T0" fmla="*/ 18 w 58"/>
                    <a:gd name="T1" fmla="*/ 37 h 68"/>
                    <a:gd name="T2" fmla="*/ 17 w 58"/>
                    <a:gd name="T3" fmla="*/ 31 h 68"/>
                    <a:gd name="T4" fmla="*/ 40 w 58"/>
                    <a:gd name="T5" fmla="*/ 16 h 68"/>
                    <a:gd name="T6" fmla="*/ 17 w 58"/>
                    <a:gd name="T7" fmla="*/ 30 h 68"/>
                    <a:gd name="T8" fmla="*/ 44 w 58"/>
                    <a:gd name="T9" fmla="*/ 18 h 68"/>
                    <a:gd name="T10" fmla="*/ 17 w 58"/>
                    <a:gd name="T11" fmla="*/ 23 h 68"/>
                    <a:gd name="T12" fmla="*/ 30 w 58"/>
                    <a:gd name="T13" fmla="*/ 16 h 68"/>
                    <a:gd name="T14" fmla="*/ 14 w 58"/>
                    <a:gd name="T15" fmla="*/ 21 h 68"/>
                    <a:gd name="T16" fmla="*/ 34 w 58"/>
                    <a:gd name="T17" fmla="*/ 66 h 68"/>
                    <a:gd name="T18" fmla="*/ 28 w 58"/>
                    <a:gd name="T19" fmla="*/ 68 h 68"/>
                    <a:gd name="T20" fmla="*/ 20 w 58"/>
                    <a:gd name="T21" fmla="*/ 62 h 68"/>
                    <a:gd name="T22" fmla="*/ 23 w 58"/>
                    <a:gd name="T23" fmla="*/ 50 h 68"/>
                    <a:gd name="T24" fmla="*/ 17 w 58"/>
                    <a:gd name="T25" fmla="*/ 44 h 68"/>
                    <a:gd name="T26" fmla="*/ 40 w 58"/>
                    <a:gd name="T27" fmla="*/ 30 h 68"/>
                    <a:gd name="T28" fmla="*/ 25 w 58"/>
                    <a:gd name="T29" fmla="*/ 41 h 68"/>
                    <a:gd name="T30" fmla="*/ 29 w 58"/>
                    <a:gd name="T31" fmla="*/ 50 h 68"/>
                    <a:gd name="T32" fmla="*/ 40 w 58"/>
                    <a:gd name="T33" fmla="*/ 39 h 68"/>
                    <a:gd name="T34" fmla="*/ 35 w 58"/>
                    <a:gd name="T35" fmla="*/ 50 h 68"/>
                    <a:gd name="T36" fmla="*/ 34 w 58"/>
                    <a:gd name="T37" fmla="*/ 52 h 68"/>
                    <a:gd name="T38" fmla="*/ 33 w 58"/>
                    <a:gd name="T39" fmla="*/ 52 h 68"/>
                    <a:gd name="T40" fmla="*/ 28 w 58"/>
                    <a:gd name="T41" fmla="*/ 52 h 68"/>
                    <a:gd name="T42" fmla="*/ 22 w 58"/>
                    <a:gd name="T43" fmla="*/ 54 h 68"/>
                    <a:gd name="T44" fmla="*/ 25 w 58"/>
                    <a:gd name="T45" fmla="*/ 64 h 68"/>
                    <a:gd name="T46" fmla="*/ 36 w 58"/>
                    <a:gd name="T47" fmla="*/ 62 h 68"/>
                    <a:gd name="T48" fmla="*/ 39 w 58"/>
                    <a:gd name="T49" fmla="*/ 9 h 68"/>
                    <a:gd name="T50" fmla="*/ 41 w 58"/>
                    <a:gd name="T51" fmla="*/ 10 h 68"/>
                    <a:gd name="T52" fmla="*/ 42 w 58"/>
                    <a:gd name="T53" fmla="*/ 4 h 68"/>
                    <a:gd name="T54" fmla="*/ 15 w 58"/>
                    <a:gd name="T55" fmla="*/ 54 h 68"/>
                    <a:gd name="T56" fmla="*/ 19 w 58"/>
                    <a:gd name="T57" fmla="*/ 49 h 68"/>
                    <a:gd name="T58" fmla="*/ 48 w 58"/>
                    <a:gd name="T59" fmla="*/ 19 h 68"/>
                    <a:gd name="T60" fmla="*/ 54 w 58"/>
                    <a:gd name="T61" fmla="*/ 14 h 68"/>
                    <a:gd name="T62" fmla="*/ 47 w 58"/>
                    <a:gd name="T63" fmla="*/ 18 h 68"/>
                    <a:gd name="T64" fmla="*/ 4 w 58"/>
                    <a:gd name="T65" fmla="*/ 42 h 68"/>
                    <a:gd name="T66" fmla="*/ 5 w 58"/>
                    <a:gd name="T67" fmla="*/ 44 h 68"/>
                    <a:gd name="T68" fmla="*/ 9 w 58"/>
                    <a:gd name="T69" fmla="*/ 39 h 68"/>
                    <a:gd name="T70" fmla="*/ 50 w 58"/>
                    <a:gd name="T71" fmla="*/ 29 h 68"/>
                    <a:gd name="T72" fmla="*/ 58 w 58"/>
                    <a:gd name="T73" fmla="*/ 29 h 68"/>
                    <a:gd name="T74" fmla="*/ 7 w 58"/>
                    <a:gd name="T75" fmla="*/ 28 h 68"/>
                    <a:gd name="T76" fmla="*/ 1 w 58"/>
                    <a:gd name="T77" fmla="*/ 30 h 68"/>
                    <a:gd name="T78" fmla="*/ 49 w 58"/>
                    <a:gd name="T79" fmla="*/ 39 h 68"/>
                    <a:gd name="T80" fmla="*/ 53 w 58"/>
                    <a:gd name="T81" fmla="*/ 44 h 68"/>
                    <a:gd name="T82" fmla="*/ 54 w 58"/>
                    <a:gd name="T83" fmla="*/ 42 h 68"/>
                    <a:gd name="T84" fmla="*/ 4 w 58"/>
                    <a:gd name="T85" fmla="*/ 14 h 68"/>
                    <a:gd name="T86" fmla="*/ 10 w 58"/>
                    <a:gd name="T87" fmla="*/ 19 h 68"/>
                    <a:gd name="T88" fmla="*/ 5 w 58"/>
                    <a:gd name="T89" fmla="*/ 14 h 68"/>
                    <a:gd name="T90" fmla="*/ 39 w 58"/>
                    <a:gd name="T91" fmla="*/ 49 h 68"/>
                    <a:gd name="T92" fmla="*/ 44 w 58"/>
                    <a:gd name="T93" fmla="*/ 54 h 68"/>
                    <a:gd name="T94" fmla="*/ 17 w 58"/>
                    <a:gd name="T95" fmla="*/ 10 h 68"/>
                    <a:gd name="T96" fmla="*/ 19 w 58"/>
                    <a:gd name="T97" fmla="*/ 9 h 68"/>
                    <a:gd name="T98" fmla="*/ 14 w 58"/>
                    <a:gd name="T99" fmla="*/ 5 h 68"/>
                    <a:gd name="T100" fmla="*/ 30 w 58"/>
                    <a:gd name="T101" fmla="*/ 7 h 68"/>
                    <a:gd name="T102" fmla="*/ 28 w 58"/>
                    <a:gd name="T103" fmla="*/ 1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8" h="68">
                      <a:moveTo>
                        <a:pt x="44" y="25"/>
                      </a:moveTo>
                      <a:cubicBezTo>
                        <a:pt x="44" y="26"/>
                        <a:pt x="42" y="28"/>
                        <a:pt x="41" y="28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7" y="37"/>
                        <a:pt x="17" y="37"/>
                      </a:cubicBezTo>
                      <a:cubicBezTo>
                        <a:pt x="15" y="37"/>
                        <a:pt x="14" y="36"/>
                        <a:pt x="14" y="35"/>
                      </a:cubicBezTo>
                      <a:cubicBezTo>
                        <a:pt x="14" y="33"/>
                        <a:pt x="16" y="32"/>
                        <a:pt x="17" y="31"/>
                      </a:cubicBezTo>
                      <a:cubicBezTo>
                        <a:pt x="40" y="23"/>
                        <a:pt x="40" y="23"/>
                        <a:pt x="40" y="23"/>
                      </a:cubicBezTo>
                      <a:cubicBezTo>
                        <a:pt x="42" y="22"/>
                        <a:pt x="44" y="23"/>
                        <a:pt x="44" y="25"/>
                      </a:cubicBezTo>
                      <a:close/>
                      <a:moveTo>
                        <a:pt x="40" y="16"/>
                      </a:move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6" y="25"/>
                        <a:pt x="14" y="26"/>
                        <a:pt x="14" y="28"/>
                      </a:cubicBezTo>
                      <a:cubicBezTo>
                        <a:pt x="14" y="29"/>
                        <a:pt x="15" y="30"/>
                        <a:pt x="17" y="30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2" y="21"/>
                        <a:pt x="44" y="19"/>
                        <a:pt x="44" y="18"/>
                      </a:cubicBezTo>
                      <a:cubicBezTo>
                        <a:pt x="44" y="16"/>
                        <a:pt x="42" y="15"/>
                        <a:pt x="40" y="16"/>
                      </a:cubicBezTo>
                      <a:close/>
                      <a:moveTo>
                        <a:pt x="14" y="21"/>
                      </a:moveTo>
                      <a:cubicBezTo>
                        <a:pt x="14" y="22"/>
                        <a:pt x="15" y="23"/>
                        <a:pt x="17" y="23"/>
                      </a:cubicBezTo>
                      <a:cubicBezTo>
                        <a:pt x="17" y="23"/>
                        <a:pt x="18" y="23"/>
                        <a:pt x="18" y="23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9" y="19"/>
                        <a:pt x="30" y="17"/>
                        <a:pt x="30" y="16"/>
                      </a:cubicBezTo>
                      <a:cubicBezTo>
                        <a:pt x="30" y="14"/>
                        <a:pt x="28" y="13"/>
                        <a:pt x="26" y="14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6" y="18"/>
                        <a:pt x="14" y="19"/>
                        <a:pt x="14" y="21"/>
                      </a:cubicBezTo>
                      <a:close/>
                      <a:moveTo>
                        <a:pt x="38" y="54"/>
                      </a:moveTo>
                      <a:cubicBezTo>
                        <a:pt x="38" y="62"/>
                        <a:pt x="38" y="62"/>
                        <a:pt x="38" y="62"/>
                      </a:cubicBezTo>
                      <a:cubicBezTo>
                        <a:pt x="38" y="64"/>
                        <a:pt x="36" y="66"/>
                        <a:pt x="34" y="66"/>
                      </a:cubicBezTo>
                      <a:cubicBezTo>
                        <a:pt x="33" y="66"/>
                        <a:pt x="33" y="66"/>
                        <a:pt x="33" y="66"/>
                      </a:cubicBezTo>
                      <a:cubicBezTo>
                        <a:pt x="33" y="67"/>
                        <a:pt x="32" y="68"/>
                        <a:pt x="30" y="68"/>
                      </a:cubicBezTo>
                      <a:cubicBezTo>
                        <a:pt x="28" y="68"/>
                        <a:pt x="28" y="68"/>
                        <a:pt x="28" y="68"/>
                      </a:cubicBezTo>
                      <a:cubicBezTo>
                        <a:pt x="26" y="68"/>
                        <a:pt x="25" y="67"/>
                        <a:pt x="25" y="66"/>
                      </a:cubicBezTo>
                      <a:cubicBezTo>
                        <a:pt x="24" y="66"/>
                        <a:pt x="24" y="66"/>
                        <a:pt x="24" y="66"/>
                      </a:cubicBezTo>
                      <a:cubicBezTo>
                        <a:pt x="22" y="66"/>
                        <a:pt x="20" y="64"/>
                        <a:pt x="20" y="62"/>
                      </a:cubicBezTo>
                      <a:cubicBezTo>
                        <a:pt x="20" y="54"/>
                        <a:pt x="20" y="54"/>
                        <a:pt x="20" y="54"/>
                      </a:cubicBezTo>
                      <a:cubicBezTo>
                        <a:pt x="20" y="52"/>
                        <a:pt x="22" y="51"/>
                        <a:pt x="23" y="50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47"/>
                        <a:pt x="21" y="44"/>
                        <a:pt x="20" y="43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8" y="44"/>
                        <a:pt x="17" y="44"/>
                        <a:pt x="17" y="44"/>
                      </a:cubicBezTo>
                      <a:cubicBezTo>
                        <a:pt x="15" y="44"/>
                        <a:pt x="14" y="43"/>
                        <a:pt x="14" y="42"/>
                      </a:cubicBezTo>
                      <a:cubicBezTo>
                        <a:pt x="14" y="40"/>
                        <a:pt x="16" y="39"/>
                        <a:pt x="17" y="38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cubicBezTo>
                        <a:pt x="42" y="29"/>
                        <a:pt x="44" y="30"/>
                        <a:pt x="44" y="32"/>
                      </a:cubicBezTo>
                      <a:cubicBezTo>
                        <a:pt x="44" y="33"/>
                        <a:pt x="42" y="35"/>
                        <a:pt x="41" y="36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7" y="43"/>
                        <a:pt x="29" y="46"/>
                        <a:pt x="29" y="50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43"/>
                        <a:pt x="36" y="38"/>
                        <a:pt x="37" y="38"/>
                      </a:cubicBezTo>
                      <a:cubicBezTo>
                        <a:pt x="38" y="37"/>
                        <a:pt x="39" y="38"/>
                        <a:pt x="40" y="39"/>
                      </a:cubicBezTo>
                      <a:cubicBezTo>
                        <a:pt x="41" y="40"/>
                        <a:pt x="41" y="42"/>
                        <a:pt x="39" y="43"/>
                      </a:cubicBezTo>
                      <a:cubicBezTo>
                        <a:pt x="39" y="43"/>
                        <a:pt x="35" y="46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6" y="51"/>
                        <a:pt x="38" y="52"/>
                        <a:pt x="38" y="54"/>
                      </a:cubicBezTo>
                      <a:close/>
                      <a:moveTo>
                        <a:pt x="36" y="54"/>
                      </a:moveTo>
                      <a:cubicBezTo>
                        <a:pt x="36" y="53"/>
                        <a:pt x="35" y="52"/>
                        <a:pt x="3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4" y="52"/>
                        <a:pt x="34" y="52"/>
                        <a:pt x="33" y="52"/>
                      </a:cubicBezTo>
                      <a:cubicBezTo>
                        <a:pt x="33" y="52"/>
                        <a:pt x="33" y="52"/>
                        <a:pt x="33" y="52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28" y="52"/>
                        <a:pt x="28" y="52"/>
                        <a:pt x="28" y="52"/>
                      </a:cubicBezTo>
                      <a:cubicBezTo>
                        <a:pt x="24" y="52"/>
                        <a:pt x="24" y="52"/>
                        <a:pt x="24" y="52"/>
                      </a:cubicBezTo>
                      <a:cubicBezTo>
                        <a:pt x="24" y="52"/>
                        <a:pt x="24" y="52"/>
                        <a:pt x="24" y="52"/>
                      </a:cubicBezTo>
                      <a:cubicBezTo>
                        <a:pt x="23" y="52"/>
                        <a:pt x="22" y="53"/>
                        <a:pt x="22" y="54"/>
                      </a:cubicBezTo>
                      <a:cubicBezTo>
                        <a:pt x="22" y="62"/>
                        <a:pt x="22" y="62"/>
                        <a:pt x="22" y="62"/>
                      </a:cubicBezTo>
                      <a:cubicBezTo>
                        <a:pt x="22" y="63"/>
                        <a:pt x="23" y="64"/>
                        <a:pt x="24" y="64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4" y="64"/>
                        <a:pt x="34" y="64"/>
                        <a:pt x="34" y="64"/>
                      </a:cubicBezTo>
                      <a:cubicBezTo>
                        <a:pt x="35" y="64"/>
                        <a:pt x="36" y="63"/>
                        <a:pt x="36" y="62"/>
                      </a:cubicBezTo>
                      <a:lnTo>
                        <a:pt x="36" y="54"/>
                      </a:lnTo>
                      <a:close/>
                      <a:moveTo>
                        <a:pt x="42" y="4"/>
                      </a:moveTo>
                      <a:cubicBezTo>
                        <a:pt x="39" y="9"/>
                        <a:pt x="39" y="9"/>
                        <a:pt x="39" y="9"/>
                      </a:cubicBezTo>
                      <a:cubicBezTo>
                        <a:pt x="39" y="10"/>
                        <a:pt x="39" y="10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1" y="11"/>
                        <a:pt x="41" y="10"/>
                      </a:cubicBezTo>
                      <a:cubicBezTo>
                        <a:pt x="44" y="5"/>
                        <a:pt x="44" y="5"/>
                        <a:pt x="44" y="5"/>
                      </a:cubicBezTo>
                      <a:cubicBezTo>
                        <a:pt x="44" y="5"/>
                        <a:pt x="44" y="4"/>
                        <a:pt x="44" y="4"/>
                      </a:cubicBezTo>
                      <a:cubicBezTo>
                        <a:pt x="43" y="4"/>
                        <a:pt x="42" y="4"/>
                        <a:pt x="42" y="4"/>
                      </a:cubicBezTo>
                      <a:close/>
                      <a:moveTo>
                        <a:pt x="17" y="48"/>
                      </a:move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53"/>
                        <a:pt x="14" y="54"/>
                        <a:pt x="15" y="54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15" y="54"/>
                        <a:pt x="16" y="54"/>
                        <a:pt x="16" y="54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8"/>
                        <a:pt x="19" y="47"/>
                        <a:pt x="18" y="47"/>
                      </a:cubicBezTo>
                      <a:cubicBezTo>
                        <a:pt x="18" y="47"/>
                        <a:pt x="17" y="47"/>
                        <a:pt x="17" y="48"/>
                      </a:cubicBezTo>
                      <a:close/>
                      <a:moveTo>
                        <a:pt x="48" y="19"/>
                      </a:moveTo>
                      <a:cubicBezTo>
                        <a:pt x="48" y="19"/>
                        <a:pt x="48" y="19"/>
                        <a:pt x="49" y="19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4" y="16"/>
                        <a:pt x="54" y="15"/>
                        <a:pt x="54" y="14"/>
                      </a:cubicBezTo>
                      <a:cubicBezTo>
                        <a:pt x="54" y="14"/>
                        <a:pt x="53" y="14"/>
                        <a:pt x="53" y="14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7" y="17"/>
                        <a:pt x="47" y="18"/>
                        <a:pt x="47" y="18"/>
                      </a:cubicBezTo>
                      <a:cubicBezTo>
                        <a:pt x="47" y="19"/>
                        <a:pt x="48" y="19"/>
                        <a:pt x="48" y="19"/>
                      </a:cubicBezTo>
                      <a:close/>
                      <a:moveTo>
                        <a:pt x="9" y="39"/>
                      </a:move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4" y="43"/>
                        <a:pt x="4" y="43"/>
                      </a:cubicBezTo>
                      <a:cubicBezTo>
                        <a:pt x="4" y="44"/>
                        <a:pt x="4" y="44"/>
                        <a:pt x="5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11" y="41"/>
                        <a:pt x="11" y="40"/>
                        <a:pt x="11" y="40"/>
                      </a:cubicBezTo>
                      <a:cubicBezTo>
                        <a:pt x="10" y="39"/>
                        <a:pt x="10" y="39"/>
                        <a:pt x="9" y="39"/>
                      </a:cubicBezTo>
                      <a:close/>
                      <a:moveTo>
                        <a:pt x="57" y="28"/>
                      </a:moveTo>
                      <a:cubicBezTo>
                        <a:pt x="51" y="28"/>
                        <a:pt x="51" y="28"/>
                        <a:pt x="51" y="28"/>
                      </a:cubicBezTo>
                      <a:cubicBezTo>
                        <a:pt x="51" y="28"/>
                        <a:pt x="50" y="28"/>
                        <a:pt x="50" y="29"/>
                      </a:cubicBezTo>
                      <a:cubicBezTo>
                        <a:pt x="50" y="30"/>
                        <a:pt x="51" y="30"/>
                        <a:pt x="51" y="30"/>
                      </a:cubicBezTo>
                      <a:cubicBezTo>
                        <a:pt x="57" y="30"/>
                        <a:pt x="57" y="30"/>
                        <a:pt x="57" y="30"/>
                      </a:cubicBezTo>
                      <a:cubicBezTo>
                        <a:pt x="58" y="30"/>
                        <a:pt x="58" y="30"/>
                        <a:pt x="58" y="29"/>
                      </a:cubicBezTo>
                      <a:cubicBezTo>
                        <a:pt x="58" y="28"/>
                        <a:pt x="58" y="28"/>
                        <a:pt x="57" y="28"/>
                      </a:cubicBezTo>
                      <a:close/>
                      <a:moveTo>
                        <a:pt x="8" y="29"/>
                      </a:moveTo>
                      <a:cubicBezTo>
                        <a:pt x="8" y="28"/>
                        <a:pt x="7" y="28"/>
                        <a:pt x="7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0" y="28"/>
                        <a:pt x="0" y="28"/>
                        <a:pt x="0" y="29"/>
                      </a:cubicBezTo>
                      <a:cubicBezTo>
                        <a:pt x="0" y="30"/>
                        <a:pt x="0" y="30"/>
                        <a:pt x="1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7" y="30"/>
                        <a:pt x="8" y="30"/>
                        <a:pt x="8" y="29"/>
                      </a:cubicBezTo>
                      <a:close/>
                      <a:moveTo>
                        <a:pt x="49" y="39"/>
                      </a:moveTo>
                      <a:cubicBezTo>
                        <a:pt x="48" y="39"/>
                        <a:pt x="48" y="39"/>
                        <a:pt x="47" y="40"/>
                      </a:cubicBezTo>
                      <a:cubicBezTo>
                        <a:pt x="47" y="40"/>
                        <a:pt x="47" y="41"/>
                        <a:pt x="48" y="41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4" y="44"/>
                        <a:pt x="54" y="44"/>
                        <a:pt x="54" y="43"/>
                      </a:cubicBezTo>
                      <a:cubicBezTo>
                        <a:pt x="54" y="43"/>
                        <a:pt x="54" y="42"/>
                        <a:pt x="54" y="42"/>
                      </a:cubicBezTo>
                      <a:lnTo>
                        <a:pt x="49" y="39"/>
                      </a:lnTo>
                      <a:close/>
                      <a:moveTo>
                        <a:pt x="5" y="14"/>
                      </a:moveTo>
                      <a:cubicBezTo>
                        <a:pt x="5" y="14"/>
                        <a:pt x="4" y="14"/>
                        <a:pt x="4" y="14"/>
                      </a:cubicBezTo>
                      <a:cubicBezTo>
                        <a:pt x="4" y="15"/>
                        <a:pt x="4" y="16"/>
                        <a:pt x="4" y="16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1" y="19"/>
                        <a:pt x="11" y="18"/>
                      </a:cubicBezTo>
                      <a:cubicBezTo>
                        <a:pt x="11" y="18"/>
                        <a:pt x="11" y="17"/>
                        <a:pt x="10" y="17"/>
                      </a:cubicBezTo>
                      <a:lnTo>
                        <a:pt x="5" y="14"/>
                      </a:lnTo>
                      <a:close/>
                      <a:moveTo>
                        <a:pt x="41" y="48"/>
                      </a:moveTo>
                      <a:cubicBezTo>
                        <a:pt x="41" y="47"/>
                        <a:pt x="40" y="47"/>
                        <a:pt x="40" y="47"/>
                      </a:cubicBezTo>
                      <a:cubicBezTo>
                        <a:pt x="39" y="47"/>
                        <a:pt x="39" y="48"/>
                        <a:pt x="39" y="49"/>
                      </a:cubicBezTo>
                      <a:cubicBezTo>
                        <a:pt x="42" y="54"/>
                        <a:pt x="42" y="54"/>
                        <a:pt x="42" y="54"/>
                      </a:cubicBezTo>
                      <a:cubicBezTo>
                        <a:pt x="42" y="54"/>
                        <a:pt x="43" y="54"/>
                        <a:pt x="43" y="54"/>
                      </a:cubicBezTo>
                      <a:cubicBezTo>
                        <a:pt x="43" y="54"/>
                        <a:pt x="43" y="54"/>
                        <a:pt x="44" y="54"/>
                      </a:cubicBezTo>
                      <a:cubicBezTo>
                        <a:pt x="44" y="54"/>
                        <a:pt x="44" y="53"/>
                        <a:pt x="44" y="53"/>
                      </a:cubicBezTo>
                      <a:lnTo>
                        <a:pt x="41" y="48"/>
                      </a:lnTo>
                      <a:close/>
                      <a:moveTo>
                        <a:pt x="17" y="10"/>
                      </a:move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0"/>
                        <a:pt x="19" y="10"/>
                        <a:pt x="19" y="9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4"/>
                        <a:pt x="15" y="4"/>
                      </a:cubicBezTo>
                      <a:cubicBezTo>
                        <a:pt x="14" y="4"/>
                        <a:pt x="14" y="5"/>
                        <a:pt x="14" y="5"/>
                      </a:cubicBezTo>
                      <a:lnTo>
                        <a:pt x="17" y="10"/>
                      </a:lnTo>
                      <a:close/>
                      <a:moveTo>
                        <a:pt x="29" y="8"/>
                      </a:moveTo>
                      <a:cubicBezTo>
                        <a:pt x="30" y="8"/>
                        <a:pt x="30" y="7"/>
                        <a:pt x="30" y="7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8" y="0"/>
                        <a:pt x="28" y="0"/>
                        <a:pt x="28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7"/>
                        <a:pt x="28" y="8"/>
                        <a:pt x="2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3" name="ïślíḋè">
                  <a:extLst>
                    <a:ext uri="{FF2B5EF4-FFF2-40B4-BE49-F238E27FC236}">
                      <a16:creationId xmlns:a16="http://schemas.microsoft.com/office/drawing/2014/main" id="{1B95CF17-B528-42AC-A373-A5C5892D9737}"/>
                    </a:ext>
                  </a:extLst>
                </p:cNvPr>
                <p:cNvSpPr/>
                <p:nvPr/>
              </p:nvSpPr>
              <p:spPr bwMode="auto">
                <a:xfrm>
                  <a:off x="6538933" y="3725837"/>
                  <a:ext cx="190988" cy="187508"/>
                </a:xfrm>
                <a:custGeom>
                  <a:avLst/>
                  <a:gdLst>
                    <a:gd name="T0" fmla="*/ 12 w 68"/>
                    <a:gd name="T1" fmla="*/ 0 h 67"/>
                    <a:gd name="T2" fmla="*/ 0 w 68"/>
                    <a:gd name="T3" fmla="*/ 56 h 67"/>
                    <a:gd name="T4" fmla="*/ 57 w 68"/>
                    <a:gd name="T5" fmla="*/ 67 h 67"/>
                    <a:gd name="T6" fmla="*/ 68 w 68"/>
                    <a:gd name="T7" fmla="*/ 11 h 67"/>
                    <a:gd name="T8" fmla="*/ 65 w 68"/>
                    <a:gd name="T9" fmla="*/ 11 h 67"/>
                    <a:gd name="T10" fmla="*/ 57 w 68"/>
                    <a:gd name="T11" fmla="*/ 64 h 67"/>
                    <a:gd name="T12" fmla="*/ 3 w 68"/>
                    <a:gd name="T13" fmla="*/ 56 h 67"/>
                    <a:gd name="T14" fmla="*/ 12 w 68"/>
                    <a:gd name="T15" fmla="*/ 3 h 67"/>
                    <a:gd name="T16" fmla="*/ 65 w 68"/>
                    <a:gd name="T17" fmla="*/ 11 h 67"/>
                    <a:gd name="T18" fmla="*/ 12 w 68"/>
                    <a:gd name="T19" fmla="*/ 5 h 67"/>
                    <a:gd name="T20" fmla="*/ 6 w 68"/>
                    <a:gd name="T21" fmla="*/ 56 h 67"/>
                    <a:gd name="T22" fmla="*/ 56 w 68"/>
                    <a:gd name="T23" fmla="*/ 62 h 67"/>
                    <a:gd name="T24" fmla="*/ 63 w 68"/>
                    <a:gd name="T25" fmla="*/ 12 h 67"/>
                    <a:gd name="T26" fmla="*/ 61 w 68"/>
                    <a:gd name="T27" fmla="*/ 12 h 67"/>
                    <a:gd name="T28" fmla="*/ 35 w 68"/>
                    <a:gd name="T29" fmla="*/ 33 h 67"/>
                    <a:gd name="T30" fmla="*/ 56 w 68"/>
                    <a:gd name="T31" fmla="*/ 7 h 67"/>
                    <a:gd name="T32" fmla="*/ 12 w 68"/>
                    <a:gd name="T33" fmla="*/ 7 h 67"/>
                    <a:gd name="T34" fmla="*/ 33 w 68"/>
                    <a:gd name="T35" fmla="*/ 33 h 67"/>
                    <a:gd name="T36" fmla="*/ 8 w 68"/>
                    <a:gd name="T37" fmla="*/ 12 h 67"/>
                    <a:gd name="T38" fmla="*/ 8 w 68"/>
                    <a:gd name="T39" fmla="*/ 56 h 67"/>
                    <a:gd name="T40" fmla="*/ 33 w 68"/>
                    <a:gd name="T41" fmla="*/ 35 h 67"/>
                    <a:gd name="T42" fmla="*/ 12 w 68"/>
                    <a:gd name="T43" fmla="*/ 60 h 67"/>
                    <a:gd name="T44" fmla="*/ 56 w 68"/>
                    <a:gd name="T45" fmla="*/ 60 h 67"/>
                    <a:gd name="T46" fmla="*/ 35 w 68"/>
                    <a:gd name="T47" fmla="*/ 35 h 67"/>
                    <a:gd name="T48" fmla="*/ 61 w 68"/>
                    <a:gd name="T49" fmla="*/ 56 h 67"/>
                    <a:gd name="T50" fmla="*/ 12 w 68"/>
                    <a:gd name="T51" fmla="*/ 20 h 67"/>
                    <a:gd name="T52" fmla="*/ 19 w 68"/>
                    <a:gd name="T53" fmla="*/ 19 h 67"/>
                    <a:gd name="T54" fmla="*/ 20 w 68"/>
                    <a:gd name="T55" fmla="*/ 12 h 67"/>
                    <a:gd name="T56" fmla="*/ 21 w 68"/>
                    <a:gd name="T57" fmla="*/ 19 h 67"/>
                    <a:gd name="T58" fmla="*/ 29 w 68"/>
                    <a:gd name="T59" fmla="*/ 20 h 67"/>
                    <a:gd name="T60" fmla="*/ 21 w 68"/>
                    <a:gd name="T61" fmla="*/ 21 h 67"/>
                    <a:gd name="T62" fmla="*/ 20 w 68"/>
                    <a:gd name="T63" fmla="*/ 28 h 67"/>
                    <a:gd name="T64" fmla="*/ 19 w 68"/>
                    <a:gd name="T65" fmla="*/ 21 h 67"/>
                    <a:gd name="T66" fmla="*/ 12 w 68"/>
                    <a:gd name="T67" fmla="*/ 20 h 67"/>
                    <a:gd name="T68" fmla="*/ 26 w 68"/>
                    <a:gd name="T69" fmla="*/ 53 h 67"/>
                    <a:gd name="T70" fmla="*/ 25 w 68"/>
                    <a:gd name="T71" fmla="*/ 53 h 67"/>
                    <a:gd name="T72" fmla="*/ 16 w 68"/>
                    <a:gd name="T73" fmla="*/ 53 h 67"/>
                    <a:gd name="T74" fmla="*/ 15 w 68"/>
                    <a:gd name="T75" fmla="*/ 53 h 67"/>
                    <a:gd name="T76" fmla="*/ 19 w 68"/>
                    <a:gd name="T77" fmla="*/ 47 h 67"/>
                    <a:gd name="T78" fmla="*/ 15 w 68"/>
                    <a:gd name="T79" fmla="*/ 42 h 67"/>
                    <a:gd name="T80" fmla="*/ 20 w 68"/>
                    <a:gd name="T81" fmla="*/ 46 h 67"/>
                    <a:gd name="T82" fmla="*/ 26 w 68"/>
                    <a:gd name="T83" fmla="*/ 42 h 67"/>
                    <a:gd name="T84" fmla="*/ 22 w 68"/>
                    <a:gd name="T85" fmla="*/ 47 h 67"/>
                    <a:gd name="T86" fmla="*/ 40 w 68"/>
                    <a:gd name="T87" fmla="*/ 19 h 67"/>
                    <a:gd name="T88" fmla="*/ 56 w 68"/>
                    <a:gd name="T89" fmla="*/ 18 h 67"/>
                    <a:gd name="T90" fmla="*/ 56 w 68"/>
                    <a:gd name="T91" fmla="*/ 20 h 67"/>
                    <a:gd name="T92" fmla="*/ 40 w 68"/>
                    <a:gd name="T93" fmla="*/ 19 h 67"/>
                    <a:gd name="T94" fmla="*/ 55 w 68"/>
                    <a:gd name="T95" fmla="*/ 45 h 67"/>
                    <a:gd name="T96" fmla="*/ 40 w 68"/>
                    <a:gd name="T97" fmla="*/ 44 h 67"/>
                    <a:gd name="T98" fmla="*/ 55 w 68"/>
                    <a:gd name="T99" fmla="*/ 43 h 67"/>
                    <a:gd name="T100" fmla="*/ 56 w 68"/>
                    <a:gd name="T101" fmla="*/ 50 h 67"/>
                    <a:gd name="T102" fmla="*/ 41 w 68"/>
                    <a:gd name="T103" fmla="*/ 51 h 67"/>
                    <a:gd name="T104" fmla="*/ 41 w 68"/>
                    <a:gd name="T105" fmla="*/ 49 h 67"/>
                    <a:gd name="T106" fmla="*/ 56 w 68"/>
                    <a:gd name="T107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" h="67">
                      <a:moveTo>
                        <a:pt x="57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2"/>
                        <a:pt x="5" y="67"/>
                        <a:pt x="12" y="67"/>
                      </a:cubicBezTo>
                      <a:cubicBezTo>
                        <a:pt x="57" y="67"/>
                        <a:pt x="57" y="67"/>
                        <a:pt x="57" y="67"/>
                      </a:cubicBezTo>
                      <a:cubicBezTo>
                        <a:pt x="63" y="67"/>
                        <a:pt x="68" y="62"/>
                        <a:pt x="68" y="56"/>
                      </a:cubicBezTo>
                      <a:cubicBezTo>
                        <a:pt x="68" y="11"/>
                        <a:pt x="68" y="11"/>
                        <a:pt x="68" y="11"/>
                      </a:cubicBezTo>
                      <a:cubicBezTo>
                        <a:pt x="68" y="5"/>
                        <a:pt x="63" y="0"/>
                        <a:pt x="57" y="0"/>
                      </a:cubicBezTo>
                      <a:close/>
                      <a:moveTo>
                        <a:pt x="65" y="11"/>
                      </a:moveTo>
                      <a:cubicBezTo>
                        <a:pt x="65" y="56"/>
                        <a:pt x="65" y="56"/>
                        <a:pt x="65" y="56"/>
                      </a:cubicBezTo>
                      <a:cubicBezTo>
                        <a:pt x="65" y="61"/>
                        <a:pt x="61" y="64"/>
                        <a:pt x="57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7" y="64"/>
                        <a:pt x="3" y="61"/>
                        <a:pt x="3" y="56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7"/>
                        <a:pt x="7" y="3"/>
                        <a:pt x="12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61" y="3"/>
                        <a:pt x="65" y="7"/>
                        <a:pt x="65" y="11"/>
                      </a:cubicBezTo>
                      <a:close/>
                      <a:moveTo>
                        <a:pt x="56" y="5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9" y="5"/>
                        <a:pt x="6" y="8"/>
                        <a:pt x="6" y="12"/>
                      </a:cubicBezTo>
                      <a:cubicBezTo>
                        <a:pt x="6" y="56"/>
                        <a:pt x="6" y="56"/>
                        <a:pt x="6" y="56"/>
                      </a:cubicBezTo>
                      <a:cubicBezTo>
                        <a:pt x="6" y="59"/>
                        <a:pt x="9" y="62"/>
                        <a:pt x="12" y="62"/>
                      </a:cubicBezTo>
                      <a:cubicBezTo>
                        <a:pt x="56" y="62"/>
                        <a:pt x="56" y="62"/>
                        <a:pt x="56" y="62"/>
                      </a:cubicBezTo>
                      <a:cubicBezTo>
                        <a:pt x="60" y="62"/>
                        <a:pt x="63" y="59"/>
                        <a:pt x="63" y="56"/>
                      </a:cubicBezTo>
                      <a:cubicBezTo>
                        <a:pt x="63" y="12"/>
                        <a:pt x="63" y="12"/>
                        <a:pt x="63" y="12"/>
                      </a:cubicBezTo>
                      <a:cubicBezTo>
                        <a:pt x="63" y="8"/>
                        <a:pt x="60" y="5"/>
                        <a:pt x="56" y="5"/>
                      </a:cubicBezTo>
                      <a:close/>
                      <a:moveTo>
                        <a:pt x="61" y="12"/>
                      </a:move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35" y="33"/>
                        <a:pt x="35" y="33"/>
                        <a:pt x="35" y="33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9" y="7"/>
                        <a:pt x="61" y="9"/>
                        <a:pt x="61" y="12"/>
                      </a:cubicBezTo>
                      <a:close/>
                      <a:moveTo>
                        <a:pt x="12" y="7"/>
                      </a:move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9"/>
                        <a:pt x="10" y="7"/>
                        <a:pt x="12" y="7"/>
                      </a:cubicBezTo>
                      <a:close/>
                      <a:moveTo>
                        <a:pt x="8" y="56"/>
                      </a:move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33" y="60"/>
                        <a:pt x="33" y="60"/>
                        <a:pt x="33" y="60"/>
                      </a:cubicBezTo>
                      <a:cubicBezTo>
                        <a:pt x="12" y="60"/>
                        <a:pt x="12" y="60"/>
                        <a:pt x="12" y="60"/>
                      </a:cubicBezTo>
                      <a:cubicBezTo>
                        <a:pt x="10" y="60"/>
                        <a:pt x="8" y="58"/>
                        <a:pt x="8" y="56"/>
                      </a:cubicBezTo>
                      <a:close/>
                      <a:moveTo>
                        <a:pt x="56" y="60"/>
                      </a:moveTo>
                      <a:cubicBezTo>
                        <a:pt x="35" y="60"/>
                        <a:pt x="35" y="60"/>
                        <a:pt x="35" y="60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61" y="35"/>
                        <a:pt x="61" y="35"/>
                        <a:pt x="61" y="35"/>
                      </a:cubicBezTo>
                      <a:cubicBezTo>
                        <a:pt x="61" y="56"/>
                        <a:pt x="61" y="56"/>
                        <a:pt x="61" y="56"/>
                      </a:cubicBezTo>
                      <a:cubicBezTo>
                        <a:pt x="61" y="58"/>
                        <a:pt x="59" y="60"/>
                        <a:pt x="56" y="60"/>
                      </a:cubicBezTo>
                      <a:close/>
                      <a:moveTo>
                        <a:pt x="12" y="20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2"/>
                        <a:pt x="20" y="12"/>
                        <a:pt x="20" y="12"/>
                      </a:cubicBezTo>
                      <a:cubicBezTo>
                        <a:pt x="21" y="12"/>
                        <a:pt x="21" y="12"/>
                        <a:pt x="21" y="13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8" y="19"/>
                        <a:pt x="28" y="19"/>
                        <a:pt x="28" y="19"/>
                      </a:cubicBezTo>
                      <a:cubicBezTo>
                        <a:pt x="28" y="19"/>
                        <a:pt x="29" y="19"/>
                        <a:pt x="29" y="20"/>
                      </a:cubicBezTo>
                      <a:cubicBezTo>
                        <a:pt x="29" y="20"/>
                        <a:pt x="28" y="21"/>
                        <a:pt x="28" y="21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1" y="27"/>
                        <a:pt x="21" y="28"/>
                        <a:pt x="20" y="28"/>
                      </a:cubicBezTo>
                      <a:cubicBezTo>
                        <a:pt x="20" y="28"/>
                        <a:pt x="19" y="27"/>
                        <a:pt x="19" y="27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3" y="21"/>
                        <a:pt x="12" y="20"/>
                        <a:pt x="12" y="20"/>
                      </a:cubicBezTo>
                      <a:close/>
                      <a:moveTo>
                        <a:pt x="26" y="52"/>
                      </a:moveTo>
                      <a:cubicBezTo>
                        <a:pt x="27" y="52"/>
                        <a:pt x="27" y="53"/>
                        <a:pt x="26" y="53"/>
                      </a:cubicBezTo>
                      <a:cubicBezTo>
                        <a:pt x="26" y="53"/>
                        <a:pt x="26" y="53"/>
                        <a:pt x="25" y="53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6" y="53"/>
                        <a:pt x="16" y="53"/>
                        <a:pt x="15" y="53"/>
                      </a:cubicBezTo>
                      <a:cubicBezTo>
                        <a:pt x="15" y="53"/>
                        <a:pt x="15" y="53"/>
                        <a:pt x="15" y="53"/>
                      </a:cubicBezTo>
                      <a:cubicBezTo>
                        <a:pt x="14" y="53"/>
                        <a:pt x="14" y="52"/>
                        <a:pt x="15" y="52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14" y="43"/>
                        <a:pt x="14" y="42"/>
                        <a:pt x="15" y="42"/>
                      </a:cubicBezTo>
                      <a:cubicBezTo>
                        <a:pt x="15" y="41"/>
                        <a:pt x="16" y="41"/>
                        <a:pt x="16" y="42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25" y="42"/>
                        <a:pt x="25" y="42"/>
                        <a:pt x="25" y="42"/>
                      </a:cubicBezTo>
                      <a:cubicBezTo>
                        <a:pt x="25" y="41"/>
                        <a:pt x="26" y="41"/>
                        <a:pt x="26" y="42"/>
                      </a:cubicBezTo>
                      <a:cubicBezTo>
                        <a:pt x="27" y="42"/>
                        <a:pt x="27" y="43"/>
                        <a:pt x="26" y="43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lnTo>
                        <a:pt x="26" y="52"/>
                      </a:lnTo>
                      <a:close/>
                      <a:moveTo>
                        <a:pt x="40" y="19"/>
                      </a:moveTo>
                      <a:cubicBezTo>
                        <a:pt x="40" y="19"/>
                        <a:pt x="41" y="18"/>
                        <a:pt x="41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8"/>
                        <a:pt x="57" y="19"/>
                        <a:pt x="57" y="19"/>
                      </a:cubicBezTo>
                      <a:cubicBezTo>
                        <a:pt x="57" y="20"/>
                        <a:pt x="56" y="20"/>
                        <a:pt x="56" y="20"/>
                      </a:cubicBezTo>
                      <a:cubicBezTo>
                        <a:pt x="41" y="20"/>
                        <a:pt x="41" y="20"/>
                        <a:pt x="41" y="20"/>
                      </a:cubicBezTo>
                      <a:cubicBezTo>
                        <a:pt x="41" y="20"/>
                        <a:pt x="40" y="20"/>
                        <a:pt x="40" y="19"/>
                      </a:cubicBezTo>
                      <a:close/>
                      <a:moveTo>
                        <a:pt x="56" y="44"/>
                      </a:moveTo>
                      <a:cubicBezTo>
                        <a:pt x="56" y="45"/>
                        <a:pt x="56" y="45"/>
                        <a:pt x="55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0" y="45"/>
                        <a:pt x="40" y="44"/>
                      </a:cubicBezTo>
                      <a:cubicBezTo>
                        <a:pt x="40" y="44"/>
                        <a:pt x="41" y="43"/>
                        <a:pt x="41" y="43"/>
                      </a:cubicBezTo>
                      <a:cubicBezTo>
                        <a:pt x="55" y="43"/>
                        <a:pt x="55" y="43"/>
                        <a:pt x="55" y="43"/>
                      </a:cubicBezTo>
                      <a:cubicBezTo>
                        <a:pt x="56" y="43"/>
                        <a:pt x="56" y="44"/>
                        <a:pt x="56" y="44"/>
                      </a:cubicBezTo>
                      <a:close/>
                      <a:moveTo>
                        <a:pt x="56" y="50"/>
                      </a:moveTo>
                      <a:cubicBezTo>
                        <a:pt x="56" y="51"/>
                        <a:pt x="56" y="51"/>
                        <a:pt x="55" y="51"/>
                      </a:cubicBezTo>
                      <a:cubicBezTo>
                        <a:pt x="41" y="51"/>
                        <a:pt x="41" y="51"/>
                        <a:pt x="41" y="51"/>
                      </a:cubicBezTo>
                      <a:cubicBezTo>
                        <a:pt x="41" y="51"/>
                        <a:pt x="40" y="51"/>
                        <a:pt x="40" y="50"/>
                      </a:cubicBezTo>
                      <a:cubicBezTo>
                        <a:pt x="40" y="50"/>
                        <a:pt x="41" y="49"/>
                        <a:pt x="41" y="49"/>
                      </a:cubicBezTo>
                      <a:cubicBezTo>
                        <a:pt x="55" y="49"/>
                        <a:pt x="55" y="49"/>
                        <a:pt x="55" y="49"/>
                      </a:cubicBezTo>
                      <a:cubicBezTo>
                        <a:pt x="56" y="49"/>
                        <a:pt x="56" y="50"/>
                        <a:pt x="56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6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ïş1iḑè">
                  <a:extLst>
                    <a:ext uri="{FF2B5EF4-FFF2-40B4-BE49-F238E27FC236}">
                      <a16:creationId xmlns:a16="http://schemas.microsoft.com/office/drawing/2014/main" id="{F05419C1-7E8A-4A78-8BF5-582E54933D37}"/>
                    </a:ext>
                  </a:extLst>
                </p:cNvPr>
                <p:cNvSpPr/>
                <p:nvPr/>
              </p:nvSpPr>
              <p:spPr bwMode="auto">
                <a:xfrm>
                  <a:off x="6414921" y="1879451"/>
                  <a:ext cx="436528" cy="369880"/>
                </a:xfrm>
                <a:custGeom>
                  <a:avLst/>
                  <a:gdLst>
                    <a:gd name="T0" fmla="*/ 70 w 72"/>
                    <a:gd name="T1" fmla="*/ 16 h 61"/>
                    <a:gd name="T2" fmla="*/ 56 w 72"/>
                    <a:gd name="T3" fmla="*/ 18 h 61"/>
                    <a:gd name="T4" fmla="*/ 43 w 72"/>
                    <a:gd name="T5" fmla="*/ 46 h 61"/>
                    <a:gd name="T6" fmla="*/ 12 w 72"/>
                    <a:gd name="T7" fmla="*/ 46 h 61"/>
                    <a:gd name="T8" fmla="*/ 13 w 72"/>
                    <a:gd name="T9" fmla="*/ 49 h 61"/>
                    <a:gd name="T10" fmla="*/ 48 w 72"/>
                    <a:gd name="T11" fmla="*/ 51 h 61"/>
                    <a:gd name="T12" fmla="*/ 13 w 72"/>
                    <a:gd name="T13" fmla="*/ 52 h 61"/>
                    <a:gd name="T14" fmla="*/ 9 w 72"/>
                    <a:gd name="T15" fmla="*/ 45 h 61"/>
                    <a:gd name="T16" fmla="*/ 7 w 72"/>
                    <a:gd name="T17" fmla="*/ 42 h 61"/>
                    <a:gd name="T18" fmla="*/ 1 w 72"/>
                    <a:gd name="T19" fmla="*/ 23 h 61"/>
                    <a:gd name="T20" fmla="*/ 10 w 72"/>
                    <a:gd name="T21" fmla="*/ 41 h 61"/>
                    <a:gd name="T22" fmla="*/ 43 w 72"/>
                    <a:gd name="T23" fmla="*/ 43 h 61"/>
                    <a:gd name="T24" fmla="*/ 54 w 72"/>
                    <a:gd name="T25" fmla="*/ 17 h 61"/>
                    <a:gd name="T26" fmla="*/ 70 w 72"/>
                    <a:gd name="T27" fmla="*/ 13 h 61"/>
                    <a:gd name="T28" fmla="*/ 18 w 72"/>
                    <a:gd name="T29" fmla="*/ 57 h 61"/>
                    <a:gd name="T30" fmla="*/ 11 w 72"/>
                    <a:gd name="T31" fmla="*/ 57 h 61"/>
                    <a:gd name="T32" fmla="*/ 18 w 72"/>
                    <a:gd name="T33" fmla="*/ 57 h 61"/>
                    <a:gd name="T34" fmla="*/ 14 w 72"/>
                    <a:gd name="T35" fmla="*/ 55 h 61"/>
                    <a:gd name="T36" fmla="*/ 14 w 72"/>
                    <a:gd name="T37" fmla="*/ 59 h 61"/>
                    <a:gd name="T38" fmla="*/ 45 w 72"/>
                    <a:gd name="T39" fmla="*/ 57 h 61"/>
                    <a:gd name="T40" fmla="*/ 38 w 72"/>
                    <a:gd name="T41" fmla="*/ 57 h 61"/>
                    <a:gd name="T42" fmla="*/ 45 w 72"/>
                    <a:gd name="T43" fmla="*/ 57 h 61"/>
                    <a:gd name="T44" fmla="*/ 41 w 72"/>
                    <a:gd name="T45" fmla="*/ 55 h 61"/>
                    <a:gd name="T46" fmla="*/ 41 w 72"/>
                    <a:gd name="T47" fmla="*/ 59 h 61"/>
                    <a:gd name="T48" fmla="*/ 12 w 72"/>
                    <a:gd name="T49" fmla="*/ 37 h 61"/>
                    <a:gd name="T50" fmla="*/ 45 w 72"/>
                    <a:gd name="T51" fmla="*/ 36 h 61"/>
                    <a:gd name="T52" fmla="*/ 12 w 72"/>
                    <a:gd name="T53" fmla="*/ 35 h 61"/>
                    <a:gd name="T54" fmla="*/ 12 w 72"/>
                    <a:gd name="T55" fmla="*/ 37 h 61"/>
                    <a:gd name="T56" fmla="*/ 12 w 72"/>
                    <a:gd name="T57" fmla="*/ 40 h 61"/>
                    <a:gd name="T58" fmla="*/ 43 w 72"/>
                    <a:gd name="T59" fmla="*/ 41 h 61"/>
                    <a:gd name="T60" fmla="*/ 43 w 72"/>
                    <a:gd name="T61" fmla="*/ 39 h 61"/>
                    <a:gd name="T62" fmla="*/ 37 w 72"/>
                    <a:gd name="T63" fmla="*/ 31 h 61"/>
                    <a:gd name="T64" fmla="*/ 44 w 72"/>
                    <a:gd name="T65" fmla="*/ 30 h 61"/>
                    <a:gd name="T66" fmla="*/ 43 w 72"/>
                    <a:gd name="T67" fmla="*/ 0 h 61"/>
                    <a:gd name="T68" fmla="*/ 36 w 72"/>
                    <a:gd name="T69" fmla="*/ 0 h 61"/>
                    <a:gd name="T70" fmla="*/ 37 w 72"/>
                    <a:gd name="T71" fmla="*/ 31 h 61"/>
                    <a:gd name="T72" fmla="*/ 31 w 72"/>
                    <a:gd name="T73" fmla="*/ 31 h 61"/>
                    <a:gd name="T74" fmla="*/ 32 w 72"/>
                    <a:gd name="T75" fmla="*/ 8 h 61"/>
                    <a:gd name="T76" fmla="*/ 25 w 72"/>
                    <a:gd name="T77" fmla="*/ 8 h 61"/>
                    <a:gd name="T78" fmla="*/ 24 w 72"/>
                    <a:gd name="T79" fmla="*/ 30 h 61"/>
                    <a:gd name="T80" fmla="*/ 13 w 72"/>
                    <a:gd name="T81" fmla="*/ 31 h 61"/>
                    <a:gd name="T82" fmla="*/ 20 w 72"/>
                    <a:gd name="T83" fmla="*/ 30 h 61"/>
                    <a:gd name="T84" fmla="*/ 20 w 72"/>
                    <a:gd name="T85" fmla="*/ 16 h 61"/>
                    <a:gd name="T86" fmla="*/ 13 w 72"/>
                    <a:gd name="T87" fmla="*/ 16 h 61"/>
                    <a:gd name="T88" fmla="*/ 13 w 72"/>
                    <a:gd name="T89" fmla="*/ 3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2" h="61">
                      <a:moveTo>
                        <a:pt x="72" y="14"/>
                      </a:moveTo>
                      <a:cubicBezTo>
                        <a:pt x="72" y="15"/>
                        <a:pt x="71" y="16"/>
                        <a:pt x="70" y="16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8" y="16"/>
                        <a:pt x="57" y="17"/>
                        <a:pt x="56" y="1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4"/>
                        <a:pt x="46" y="46"/>
                        <a:pt x="43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2" y="46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49"/>
                        <a:pt x="12" y="49"/>
                        <a:pt x="13" y="49"/>
                      </a:cubicBezTo>
                      <a:cubicBezTo>
                        <a:pt x="47" y="49"/>
                        <a:pt x="47" y="49"/>
                        <a:pt x="47" y="49"/>
                      </a:cubicBezTo>
                      <a:cubicBezTo>
                        <a:pt x="47" y="49"/>
                        <a:pt x="48" y="50"/>
                        <a:pt x="48" y="51"/>
                      </a:cubicBezTo>
                      <a:cubicBezTo>
                        <a:pt x="48" y="52"/>
                        <a:pt x="47" y="52"/>
                        <a:pt x="47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1" y="52"/>
                        <a:pt x="9" y="50"/>
                        <a:pt x="9" y="48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9" y="44"/>
                        <a:pt x="9" y="44"/>
                      </a:cubicBezTo>
                      <a:cubicBezTo>
                        <a:pt x="8" y="44"/>
                        <a:pt x="8" y="43"/>
                        <a:pt x="7" y="4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4"/>
                        <a:pt x="0" y="23"/>
                        <a:pt x="1" y="23"/>
                      </a:cubicBezTo>
                      <a:cubicBezTo>
                        <a:pt x="1" y="22"/>
                        <a:pt x="2" y="23"/>
                        <a:pt x="3" y="24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11" y="42"/>
                        <a:pt x="12" y="43"/>
                        <a:pt x="13" y="43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4" y="43"/>
                        <a:pt x="46" y="42"/>
                        <a:pt x="46" y="41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4" y="15"/>
                        <a:pt x="57" y="13"/>
                        <a:pt x="59" y="13"/>
                      </a:cubicBezTo>
                      <a:cubicBezTo>
                        <a:pt x="70" y="13"/>
                        <a:pt x="70" y="13"/>
                        <a:pt x="70" y="13"/>
                      </a:cubicBezTo>
                      <a:cubicBezTo>
                        <a:pt x="71" y="13"/>
                        <a:pt x="72" y="13"/>
                        <a:pt x="72" y="14"/>
                      </a:cubicBezTo>
                      <a:close/>
                      <a:moveTo>
                        <a:pt x="18" y="57"/>
                      </a:moveTo>
                      <a:cubicBezTo>
                        <a:pt x="18" y="59"/>
                        <a:pt x="16" y="61"/>
                        <a:pt x="14" y="61"/>
                      </a:cubicBezTo>
                      <a:cubicBezTo>
                        <a:pt x="12" y="61"/>
                        <a:pt x="11" y="59"/>
                        <a:pt x="11" y="57"/>
                      </a:cubicBezTo>
                      <a:cubicBezTo>
                        <a:pt x="11" y="55"/>
                        <a:pt x="12" y="53"/>
                        <a:pt x="14" y="53"/>
                      </a:cubicBezTo>
                      <a:cubicBezTo>
                        <a:pt x="16" y="53"/>
                        <a:pt x="18" y="55"/>
                        <a:pt x="18" y="57"/>
                      </a:cubicBezTo>
                      <a:close/>
                      <a:moveTo>
                        <a:pt x="16" y="57"/>
                      </a:moveTo>
                      <a:cubicBezTo>
                        <a:pt x="16" y="56"/>
                        <a:pt x="15" y="55"/>
                        <a:pt x="14" y="55"/>
                      </a:cubicBezTo>
                      <a:cubicBezTo>
                        <a:pt x="14" y="55"/>
                        <a:pt x="13" y="56"/>
                        <a:pt x="13" y="57"/>
                      </a:cubicBezTo>
                      <a:cubicBezTo>
                        <a:pt x="13" y="58"/>
                        <a:pt x="14" y="59"/>
                        <a:pt x="14" y="59"/>
                      </a:cubicBezTo>
                      <a:cubicBezTo>
                        <a:pt x="15" y="59"/>
                        <a:pt x="16" y="58"/>
                        <a:pt x="16" y="57"/>
                      </a:cubicBezTo>
                      <a:close/>
                      <a:moveTo>
                        <a:pt x="45" y="57"/>
                      </a:moveTo>
                      <a:cubicBezTo>
                        <a:pt x="45" y="59"/>
                        <a:pt x="43" y="61"/>
                        <a:pt x="41" y="61"/>
                      </a:cubicBezTo>
                      <a:cubicBezTo>
                        <a:pt x="39" y="61"/>
                        <a:pt x="38" y="59"/>
                        <a:pt x="38" y="57"/>
                      </a:cubicBezTo>
                      <a:cubicBezTo>
                        <a:pt x="38" y="55"/>
                        <a:pt x="39" y="53"/>
                        <a:pt x="41" y="53"/>
                      </a:cubicBezTo>
                      <a:cubicBezTo>
                        <a:pt x="43" y="53"/>
                        <a:pt x="45" y="55"/>
                        <a:pt x="45" y="57"/>
                      </a:cubicBezTo>
                      <a:close/>
                      <a:moveTo>
                        <a:pt x="43" y="57"/>
                      </a:moveTo>
                      <a:cubicBezTo>
                        <a:pt x="43" y="56"/>
                        <a:pt x="42" y="55"/>
                        <a:pt x="41" y="55"/>
                      </a:cubicBezTo>
                      <a:cubicBezTo>
                        <a:pt x="40" y="55"/>
                        <a:pt x="40" y="56"/>
                        <a:pt x="40" y="57"/>
                      </a:cubicBezTo>
                      <a:cubicBezTo>
                        <a:pt x="40" y="58"/>
                        <a:pt x="40" y="59"/>
                        <a:pt x="41" y="59"/>
                      </a:cubicBezTo>
                      <a:cubicBezTo>
                        <a:pt x="42" y="59"/>
                        <a:pt x="43" y="58"/>
                        <a:pt x="43" y="57"/>
                      </a:cubicBezTo>
                      <a:close/>
                      <a:moveTo>
                        <a:pt x="12" y="37"/>
                      </a:moveTo>
                      <a:cubicBezTo>
                        <a:pt x="44" y="37"/>
                        <a:pt x="44" y="37"/>
                        <a:pt x="44" y="37"/>
                      </a:cubicBezTo>
                      <a:cubicBezTo>
                        <a:pt x="45" y="37"/>
                        <a:pt x="45" y="36"/>
                        <a:pt x="45" y="36"/>
                      </a:cubicBezTo>
                      <a:cubicBezTo>
                        <a:pt x="45" y="35"/>
                        <a:pt x="45" y="35"/>
                        <a:pt x="44" y="35"/>
                      </a:cubicBezTo>
                      <a:cubicBezTo>
                        <a:pt x="12" y="35"/>
                        <a:pt x="12" y="35"/>
                        <a:pt x="12" y="35"/>
                      </a:cubicBezTo>
                      <a:cubicBezTo>
                        <a:pt x="11" y="35"/>
                        <a:pt x="11" y="35"/>
                        <a:pt x="11" y="36"/>
                      </a:cubicBezTo>
                      <a:cubicBezTo>
                        <a:pt x="11" y="36"/>
                        <a:pt x="11" y="37"/>
                        <a:pt x="12" y="37"/>
                      </a:cubicBezTo>
                      <a:close/>
                      <a:moveTo>
                        <a:pt x="13" y="39"/>
                      </a:moveTo>
                      <a:cubicBezTo>
                        <a:pt x="13" y="39"/>
                        <a:pt x="12" y="40"/>
                        <a:pt x="12" y="40"/>
                      </a:cubicBezTo>
                      <a:cubicBezTo>
                        <a:pt x="12" y="41"/>
                        <a:pt x="13" y="41"/>
                        <a:pt x="13" y="41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4" y="41"/>
                        <a:pt x="44" y="41"/>
                        <a:pt x="44" y="40"/>
                      </a:cubicBezTo>
                      <a:cubicBezTo>
                        <a:pt x="44" y="40"/>
                        <a:pt x="44" y="39"/>
                        <a:pt x="43" y="39"/>
                      </a:cubicBezTo>
                      <a:lnTo>
                        <a:pt x="13" y="39"/>
                      </a:lnTo>
                      <a:close/>
                      <a:moveTo>
                        <a:pt x="37" y="31"/>
                      </a:moveTo>
                      <a:cubicBezTo>
                        <a:pt x="43" y="31"/>
                        <a:pt x="43" y="31"/>
                        <a:pt x="43" y="31"/>
                      </a:cubicBezTo>
                      <a:cubicBezTo>
                        <a:pt x="43" y="31"/>
                        <a:pt x="44" y="30"/>
                        <a:pt x="44" y="3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3" y="0"/>
                        <a:pt x="43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30"/>
                        <a:pt x="36" y="30"/>
                        <a:pt x="36" y="30"/>
                      </a:cubicBezTo>
                      <a:cubicBezTo>
                        <a:pt x="36" y="30"/>
                        <a:pt x="36" y="31"/>
                        <a:pt x="37" y="31"/>
                      </a:cubicBezTo>
                      <a:close/>
                      <a:moveTo>
                        <a:pt x="25" y="31"/>
                      </a:moveTo>
                      <a:cubicBezTo>
                        <a:pt x="31" y="31"/>
                        <a:pt x="31" y="31"/>
                        <a:pt x="31" y="31"/>
                      </a:cubicBezTo>
                      <a:cubicBezTo>
                        <a:pt x="32" y="31"/>
                        <a:pt x="32" y="30"/>
                        <a:pt x="32" y="30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2" y="8"/>
                        <a:pt x="32" y="8"/>
                        <a:pt x="31" y="8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5" y="8"/>
                        <a:pt x="24" y="8"/>
                        <a:pt x="24" y="8"/>
                      </a:cubicBezTo>
                      <a:cubicBezTo>
                        <a:pt x="24" y="30"/>
                        <a:pt x="24" y="30"/>
                        <a:pt x="24" y="30"/>
                      </a:cubicBezTo>
                      <a:cubicBezTo>
                        <a:pt x="24" y="30"/>
                        <a:pt x="25" y="31"/>
                        <a:pt x="25" y="31"/>
                      </a:cubicBezTo>
                      <a:close/>
                      <a:moveTo>
                        <a:pt x="13" y="31"/>
                      </a:move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0" y="31"/>
                        <a:pt x="20" y="30"/>
                        <a:pt x="20" y="30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3" y="30"/>
                        <a:pt x="13" y="31"/>
                        <a:pt x="1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iS1íḑe">
                  <a:extLst>
                    <a:ext uri="{FF2B5EF4-FFF2-40B4-BE49-F238E27FC236}">
                      <a16:creationId xmlns:a16="http://schemas.microsoft.com/office/drawing/2014/main" id="{3156279D-9361-4254-905D-1DF509C14968}"/>
                    </a:ext>
                  </a:extLst>
                </p:cNvPr>
                <p:cNvSpPr/>
                <p:nvPr/>
              </p:nvSpPr>
              <p:spPr bwMode="auto">
                <a:xfrm>
                  <a:off x="5461880" y="2311286"/>
                  <a:ext cx="255840" cy="295803"/>
                </a:xfrm>
                <a:custGeom>
                  <a:avLst/>
                  <a:gdLst>
                    <a:gd name="T0" fmla="*/ 54 w 62"/>
                    <a:gd name="T1" fmla="*/ 0 h 72"/>
                    <a:gd name="T2" fmla="*/ 8 w 62"/>
                    <a:gd name="T3" fmla="*/ 0 h 72"/>
                    <a:gd name="T4" fmla="*/ 0 w 62"/>
                    <a:gd name="T5" fmla="*/ 8 h 72"/>
                    <a:gd name="T6" fmla="*/ 0 w 62"/>
                    <a:gd name="T7" fmla="*/ 64 h 72"/>
                    <a:gd name="T8" fmla="*/ 8 w 62"/>
                    <a:gd name="T9" fmla="*/ 72 h 72"/>
                    <a:gd name="T10" fmla="*/ 54 w 62"/>
                    <a:gd name="T11" fmla="*/ 72 h 72"/>
                    <a:gd name="T12" fmla="*/ 62 w 62"/>
                    <a:gd name="T13" fmla="*/ 64 h 72"/>
                    <a:gd name="T14" fmla="*/ 62 w 62"/>
                    <a:gd name="T15" fmla="*/ 8 h 72"/>
                    <a:gd name="T16" fmla="*/ 54 w 62"/>
                    <a:gd name="T17" fmla="*/ 0 h 72"/>
                    <a:gd name="T18" fmla="*/ 8 w 62"/>
                    <a:gd name="T19" fmla="*/ 3 h 72"/>
                    <a:gd name="T20" fmla="*/ 54 w 62"/>
                    <a:gd name="T21" fmla="*/ 3 h 72"/>
                    <a:gd name="T22" fmla="*/ 59 w 62"/>
                    <a:gd name="T23" fmla="*/ 8 h 72"/>
                    <a:gd name="T24" fmla="*/ 59 w 62"/>
                    <a:gd name="T25" fmla="*/ 64 h 72"/>
                    <a:gd name="T26" fmla="*/ 54 w 62"/>
                    <a:gd name="T27" fmla="*/ 69 h 72"/>
                    <a:gd name="T28" fmla="*/ 8 w 62"/>
                    <a:gd name="T29" fmla="*/ 69 h 72"/>
                    <a:gd name="T30" fmla="*/ 3 w 62"/>
                    <a:gd name="T31" fmla="*/ 64 h 72"/>
                    <a:gd name="T32" fmla="*/ 3 w 62"/>
                    <a:gd name="T33" fmla="*/ 8 h 72"/>
                    <a:gd name="T34" fmla="*/ 8 w 62"/>
                    <a:gd name="T35" fmla="*/ 3 h 72"/>
                    <a:gd name="T36" fmla="*/ 7 w 62"/>
                    <a:gd name="T37" fmla="*/ 62 h 72"/>
                    <a:gd name="T38" fmla="*/ 55 w 62"/>
                    <a:gd name="T39" fmla="*/ 62 h 72"/>
                    <a:gd name="T40" fmla="*/ 56 w 62"/>
                    <a:gd name="T41" fmla="*/ 61 h 72"/>
                    <a:gd name="T42" fmla="*/ 56 w 62"/>
                    <a:gd name="T43" fmla="*/ 7 h 72"/>
                    <a:gd name="T44" fmla="*/ 55 w 62"/>
                    <a:gd name="T45" fmla="*/ 6 h 72"/>
                    <a:gd name="T46" fmla="*/ 7 w 62"/>
                    <a:gd name="T47" fmla="*/ 6 h 72"/>
                    <a:gd name="T48" fmla="*/ 6 w 62"/>
                    <a:gd name="T49" fmla="*/ 7 h 72"/>
                    <a:gd name="T50" fmla="*/ 6 w 62"/>
                    <a:gd name="T51" fmla="*/ 61 h 72"/>
                    <a:gd name="T52" fmla="*/ 7 w 62"/>
                    <a:gd name="T53" fmla="*/ 62 h 72"/>
                    <a:gd name="T54" fmla="*/ 8 w 62"/>
                    <a:gd name="T55" fmla="*/ 8 h 72"/>
                    <a:gd name="T56" fmla="*/ 54 w 62"/>
                    <a:gd name="T57" fmla="*/ 8 h 72"/>
                    <a:gd name="T58" fmla="*/ 54 w 62"/>
                    <a:gd name="T59" fmla="*/ 60 h 72"/>
                    <a:gd name="T60" fmla="*/ 8 w 62"/>
                    <a:gd name="T61" fmla="*/ 60 h 72"/>
                    <a:gd name="T62" fmla="*/ 8 w 62"/>
                    <a:gd name="T63" fmla="*/ 8 h 72"/>
                    <a:gd name="T64" fmla="*/ 33 w 62"/>
                    <a:gd name="T65" fmla="*/ 66 h 72"/>
                    <a:gd name="T66" fmla="*/ 31 w 62"/>
                    <a:gd name="T67" fmla="*/ 68 h 72"/>
                    <a:gd name="T68" fmla="*/ 29 w 62"/>
                    <a:gd name="T69" fmla="*/ 66 h 72"/>
                    <a:gd name="T70" fmla="*/ 31 w 62"/>
                    <a:gd name="T71" fmla="*/ 64 h 72"/>
                    <a:gd name="T72" fmla="*/ 33 w 62"/>
                    <a:gd name="T73" fmla="*/ 6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2" h="72">
                      <a:moveTo>
                        <a:pt x="54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8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8"/>
                        <a:pt x="4" y="72"/>
                        <a:pt x="8" y="72"/>
                      </a:cubicBezTo>
                      <a:cubicBezTo>
                        <a:pt x="54" y="72"/>
                        <a:pt x="54" y="72"/>
                        <a:pt x="54" y="72"/>
                      </a:cubicBezTo>
                      <a:cubicBezTo>
                        <a:pt x="58" y="72"/>
                        <a:pt x="62" y="68"/>
                        <a:pt x="62" y="64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62" y="3"/>
                        <a:pt x="58" y="0"/>
                        <a:pt x="54" y="0"/>
                      </a:cubicBezTo>
                      <a:close/>
                      <a:moveTo>
                        <a:pt x="8" y="3"/>
                      </a:move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6" y="3"/>
                        <a:pt x="59" y="5"/>
                        <a:pt x="59" y="8"/>
                      </a:cubicBezTo>
                      <a:cubicBezTo>
                        <a:pt x="59" y="64"/>
                        <a:pt x="59" y="64"/>
                        <a:pt x="59" y="64"/>
                      </a:cubicBezTo>
                      <a:cubicBezTo>
                        <a:pt x="59" y="67"/>
                        <a:pt x="56" y="69"/>
                        <a:pt x="54" y="69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5" y="69"/>
                        <a:pt x="3" y="67"/>
                        <a:pt x="3" y="64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5"/>
                        <a:pt x="5" y="3"/>
                        <a:pt x="8" y="3"/>
                      </a:cubicBezTo>
                      <a:close/>
                      <a:moveTo>
                        <a:pt x="7" y="62"/>
                      </a:moveTo>
                      <a:cubicBezTo>
                        <a:pt x="55" y="62"/>
                        <a:pt x="55" y="62"/>
                        <a:pt x="55" y="62"/>
                      </a:cubicBezTo>
                      <a:cubicBezTo>
                        <a:pt x="55" y="62"/>
                        <a:pt x="56" y="61"/>
                        <a:pt x="56" y="61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6"/>
                        <a:pt x="55" y="6"/>
                        <a:pt x="55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6" y="6"/>
                        <a:pt x="6" y="7"/>
                      </a:cubicBezTo>
                      <a:cubicBezTo>
                        <a:pt x="6" y="61"/>
                        <a:pt x="6" y="61"/>
                        <a:pt x="6" y="61"/>
                      </a:cubicBezTo>
                      <a:cubicBezTo>
                        <a:pt x="6" y="61"/>
                        <a:pt x="7" y="62"/>
                        <a:pt x="7" y="62"/>
                      </a:cubicBezTo>
                      <a:close/>
                      <a:moveTo>
                        <a:pt x="8" y="8"/>
                      </a:move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8" y="60"/>
                        <a:pt x="8" y="60"/>
                        <a:pt x="8" y="60"/>
                      </a:cubicBezTo>
                      <a:lnTo>
                        <a:pt x="8" y="8"/>
                      </a:lnTo>
                      <a:close/>
                      <a:moveTo>
                        <a:pt x="33" y="66"/>
                      </a:moveTo>
                      <a:cubicBezTo>
                        <a:pt x="33" y="67"/>
                        <a:pt x="32" y="68"/>
                        <a:pt x="31" y="68"/>
                      </a:cubicBezTo>
                      <a:cubicBezTo>
                        <a:pt x="30" y="68"/>
                        <a:pt x="29" y="67"/>
                        <a:pt x="29" y="66"/>
                      </a:cubicBezTo>
                      <a:cubicBezTo>
                        <a:pt x="29" y="65"/>
                        <a:pt x="30" y="64"/>
                        <a:pt x="31" y="64"/>
                      </a:cubicBezTo>
                      <a:cubicBezTo>
                        <a:pt x="32" y="64"/>
                        <a:pt x="33" y="65"/>
                        <a:pt x="33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iş1ïḍê">
                  <a:extLst>
                    <a:ext uri="{FF2B5EF4-FFF2-40B4-BE49-F238E27FC236}">
                      <a16:creationId xmlns:a16="http://schemas.microsoft.com/office/drawing/2014/main" id="{0BE5537C-BED5-4741-8EA5-8E15DF385CD7}"/>
                    </a:ext>
                  </a:extLst>
                </p:cNvPr>
                <p:cNvSpPr/>
                <p:nvPr/>
              </p:nvSpPr>
              <p:spPr bwMode="auto">
                <a:xfrm>
                  <a:off x="4517395" y="3640287"/>
                  <a:ext cx="267632" cy="251874"/>
                </a:xfrm>
                <a:custGeom>
                  <a:avLst/>
                  <a:gdLst>
                    <a:gd name="T0" fmla="*/ 23 w 68"/>
                    <a:gd name="T1" fmla="*/ 5 h 67"/>
                    <a:gd name="T2" fmla="*/ 7 w 68"/>
                    <a:gd name="T3" fmla="*/ 11 h 67"/>
                    <a:gd name="T4" fmla="*/ 7 w 68"/>
                    <a:gd name="T5" fmla="*/ 67 h 67"/>
                    <a:gd name="T6" fmla="*/ 38 w 68"/>
                    <a:gd name="T7" fmla="*/ 62 h 67"/>
                    <a:gd name="T8" fmla="*/ 49 w 68"/>
                    <a:gd name="T9" fmla="*/ 56 h 67"/>
                    <a:gd name="T10" fmla="*/ 64 w 68"/>
                    <a:gd name="T11" fmla="*/ 47 h 67"/>
                    <a:gd name="T12" fmla="*/ 60 w 68"/>
                    <a:gd name="T13" fmla="*/ 0 h 67"/>
                    <a:gd name="T14" fmla="*/ 52 w 68"/>
                    <a:gd name="T15" fmla="*/ 51 h 67"/>
                    <a:gd name="T16" fmla="*/ 59 w 68"/>
                    <a:gd name="T17" fmla="*/ 44 h 67"/>
                    <a:gd name="T18" fmla="*/ 56 w 68"/>
                    <a:gd name="T19" fmla="*/ 41 h 67"/>
                    <a:gd name="T20" fmla="*/ 56 w 68"/>
                    <a:gd name="T21" fmla="*/ 51 h 67"/>
                    <a:gd name="T22" fmla="*/ 50 w 68"/>
                    <a:gd name="T23" fmla="*/ 43 h 67"/>
                    <a:gd name="T24" fmla="*/ 33 w 68"/>
                    <a:gd name="T25" fmla="*/ 45 h 67"/>
                    <a:gd name="T26" fmla="*/ 48 w 68"/>
                    <a:gd name="T27" fmla="*/ 53 h 67"/>
                    <a:gd name="T28" fmla="*/ 26 w 68"/>
                    <a:gd name="T29" fmla="*/ 7 h 67"/>
                    <a:gd name="T30" fmla="*/ 65 w 68"/>
                    <a:gd name="T31" fmla="*/ 7 h 67"/>
                    <a:gd name="T32" fmla="*/ 56 w 68"/>
                    <a:gd name="T33" fmla="*/ 39 h 67"/>
                    <a:gd name="T34" fmla="*/ 9 w 68"/>
                    <a:gd name="T35" fmla="*/ 23 h 67"/>
                    <a:gd name="T36" fmla="*/ 12 w 68"/>
                    <a:gd name="T37" fmla="*/ 30 h 67"/>
                    <a:gd name="T38" fmla="*/ 10 w 68"/>
                    <a:gd name="T39" fmla="*/ 32 h 67"/>
                    <a:gd name="T40" fmla="*/ 10 w 68"/>
                    <a:gd name="T41" fmla="*/ 38 h 67"/>
                    <a:gd name="T42" fmla="*/ 12 w 68"/>
                    <a:gd name="T43" fmla="*/ 40 h 67"/>
                    <a:gd name="T44" fmla="*/ 9 w 68"/>
                    <a:gd name="T45" fmla="*/ 47 h 67"/>
                    <a:gd name="T46" fmla="*/ 12 w 68"/>
                    <a:gd name="T47" fmla="*/ 54 h 67"/>
                    <a:gd name="T48" fmla="*/ 9 w 68"/>
                    <a:gd name="T49" fmla="*/ 55 h 67"/>
                    <a:gd name="T50" fmla="*/ 19 w 68"/>
                    <a:gd name="T51" fmla="*/ 61 h 67"/>
                    <a:gd name="T52" fmla="*/ 25 w 68"/>
                    <a:gd name="T53" fmla="*/ 64 h 67"/>
                    <a:gd name="T54" fmla="*/ 3 w 68"/>
                    <a:gd name="T55" fmla="*/ 19 h 67"/>
                    <a:gd name="T56" fmla="*/ 12 w 68"/>
                    <a:gd name="T57" fmla="*/ 22 h 67"/>
                    <a:gd name="T58" fmla="*/ 34 w 68"/>
                    <a:gd name="T59" fmla="*/ 61 h 67"/>
                    <a:gd name="T60" fmla="*/ 19 w 68"/>
                    <a:gd name="T61" fmla="*/ 59 h 67"/>
                    <a:gd name="T62" fmla="*/ 19 w 68"/>
                    <a:gd name="T63" fmla="*/ 8 h 67"/>
                    <a:gd name="T64" fmla="*/ 21 w 68"/>
                    <a:gd name="T65" fmla="*/ 17 h 67"/>
                    <a:gd name="T66" fmla="*/ 24 w 68"/>
                    <a:gd name="T67" fmla="*/ 19 h 67"/>
                    <a:gd name="T68" fmla="*/ 20 w 68"/>
                    <a:gd name="T69" fmla="*/ 26 h 67"/>
                    <a:gd name="T70" fmla="*/ 24 w 68"/>
                    <a:gd name="T71" fmla="*/ 33 h 67"/>
                    <a:gd name="T72" fmla="*/ 21 w 68"/>
                    <a:gd name="T73" fmla="*/ 35 h 67"/>
                    <a:gd name="T74" fmla="*/ 21 w 68"/>
                    <a:gd name="T75" fmla="*/ 41 h 67"/>
                    <a:gd name="T76" fmla="*/ 24 w 68"/>
                    <a:gd name="T77" fmla="*/ 43 h 67"/>
                    <a:gd name="T78" fmla="*/ 21 w 68"/>
                    <a:gd name="T79" fmla="*/ 49 h 67"/>
                    <a:gd name="T80" fmla="*/ 24 w 68"/>
                    <a:gd name="T81" fmla="*/ 51 h 67"/>
                    <a:gd name="T82" fmla="*/ 38 w 68"/>
                    <a:gd name="T83" fmla="*/ 57 h 67"/>
                    <a:gd name="T84" fmla="*/ 40 w 68"/>
                    <a:gd name="T85" fmla="*/ 58 h 67"/>
                    <a:gd name="T86" fmla="*/ 40 w 68"/>
                    <a:gd name="T87" fmla="*/ 55 h 67"/>
                    <a:gd name="T88" fmla="*/ 40 w 68"/>
                    <a:gd name="T89" fmla="*/ 58 h 67"/>
                    <a:gd name="T90" fmla="*/ 33 w 68"/>
                    <a:gd name="T91" fmla="*/ 13 h 67"/>
                    <a:gd name="T92" fmla="*/ 58 w 68"/>
                    <a:gd name="T93" fmla="*/ 11 h 67"/>
                    <a:gd name="T94" fmla="*/ 58 w 68"/>
                    <a:gd name="T95" fmla="*/ 21 h 67"/>
                    <a:gd name="T96" fmla="*/ 33 w 68"/>
                    <a:gd name="T97" fmla="*/ 19 h 67"/>
                    <a:gd name="T98" fmla="*/ 59 w 68"/>
                    <a:gd name="T99" fmla="*/ 28 h 67"/>
                    <a:gd name="T100" fmla="*/ 32 w 68"/>
                    <a:gd name="T101" fmla="*/ 28 h 67"/>
                    <a:gd name="T102" fmla="*/ 59 w 68"/>
                    <a:gd name="T103" fmla="*/ 28 h 67"/>
                    <a:gd name="T104" fmla="*/ 33 w 68"/>
                    <a:gd name="T105" fmla="*/ 37 h 67"/>
                    <a:gd name="T106" fmla="*/ 58 w 68"/>
                    <a:gd name="T107" fmla="*/ 3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" h="67">
                      <a:moveTo>
                        <a:pt x="60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7" y="0"/>
                        <a:pt x="24" y="2"/>
                        <a:pt x="2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5" y="5"/>
                        <a:pt x="13" y="8"/>
                        <a:pt x="12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3" y="11"/>
                        <a:pt x="0" y="14"/>
                        <a:pt x="0" y="1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4"/>
                        <a:pt x="3" y="67"/>
                        <a:pt x="7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9" y="67"/>
                        <a:pt x="33" y="66"/>
                        <a:pt x="35" y="64"/>
                      </a:cubicBezTo>
                      <a:cubicBezTo>
                        <a:pt x="38" y="62"/>
                        <a:pt x="38" y="62"/>
                        <a:pt x="38" y="62"/>
                      </a:cubicBezTo>
                      <a:cubicBezTo>
                        <a:pt x="41" y="62"/>
                        <a:pt x="45" y="60"/>
                        <a:pt x="47" y="59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3" y="56"/>
                        <a:pt x="57" y="55"/>
                        <a:pt x="59" y="53"/>
                      </a:cubicBezTo>
                      <a:cubicBezTo>
                        <a:pt x="62" y="50"/>
                        <a:pt x="62" y="50"/>
                        <a:pt x="62" y="50"/>
                      </a:cubicBezTo>
                      <a:cubicBezTo>
                        <a:pt x="64" y="47"/>
                        <a:pt x="64" y="47"/>
                        <a:pt x="64" y="47"/>
                      </a:cubicBezTo>
                      <a:cubicBezTo>
                        <a:pt x="66" y="46"/>
                        <a:pt x="68" y="41"/>
                        <a:pt x="68" y="38"/>
                      </a:cubicBezTo>
                      <a:cubicBezTo>
                        <a:pt x="68" y="7"/>
                        <a:pt x="68" y="7"/>
                        <a:pt x="68" y="7"/>
                      </a:cubicBezTo>
                      <a:cubicBezTo>
                        <a:pt x="68" y="3"/>
                        <a:pt x="64" y="0"/>
                        <a:pt x="60" y="0"/>
                      </a:cubicBezTo>
                      <a:close/>
                      <a:moveTo>
                        <a:pt x="52" y="53"/>
                      </a:moveTo>
                      <a:cubicBezTo>
                        <a:pt x="52" y="52"/>
                        <a:pt x="52" y="52"/>
                        <a:pt x="52" y="52"/>
                      </a:cubicBezTo>
                      <a:cubicBezTo>
                        <a:pt x="52" y="52"/>
                        <a:pt x="52" y="51"/>
                        <a:pt x="52" y="51"/>
                      </a:cubicBez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59" y="44"/>
                      </a:cubicBezTo>
                      <a:cubicBezTo>
                        <a:pt x="59" y="44"/>
                        <a:pt x="59" y="43"/>
                        <a:pt x="58" y="43"/>
                      </a:cubicBezTo>
                      <a:cubicBezTo>
                        <a:pt x="52" y="43"/>
                        <a:pt x="52" y="43"/>
                        <a:pt x="52" y="43"/>
                      </a:cubicBezTo>
                      <a:cubicBezTo>
                        <a:pt x="53" y="42"/>
                        <a:pt x="54" y="41"/>
                        <a:pt x="56" y="41"/>
                      </a:cubicBezTo>
                      <a:cubicBezTo>
                        <a:pt x="64" y="41"/>
                        <a:pt x="64" y="41"/>
                        <a:pt x="64" y="41"/>
                      </a:cubicBezTo>
                      <a:cubicBezTo>
                        <a:pt x="64" y="43"/>
                        <a:pt x="63" y="45"/>
                        <a:pt x="62" y="45"/>
                      </a:cubicBez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6" y="52"/>
                        <a:pt x="54" y="52"/>
                        <a:pt x="52" y="53"/>
                      </a:cubicBezTo>
                      <a:close/>
                      <a:moveTo>
                        <a:pt x="56" y="39"/>
                      </a:moveTo>
                      <a:cubicBezTo>
                        <a:pt x="53" y="39"/>
                        <a:pt x="51" y="41"/>
                        <a:pt x="50" y="43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32" y="43"/>
                        <a:pt x="32" y="44"/>
                        <a:pt x="32" y="44"/>
                      </a:cubicBezTo>
                      <a:cubicBezTo>
                        <a:pt x="32" y="45"/>
                        <a:pt x="32" y="45"/>
                        <a:pt x="33" y="45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31" y="53"/>
                        <a:pt x="31" y="53"/>
                        <a:pt x="31" y="53"/>
                      </a:cubicBezTo>
                      <a:cubicBezTo>
                        <a:pt x="28" y="53"/>
                        <a:pt x="26" y="51"/>
                        <a:pt x="26" y="49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5"/>
                        <a:pt x="28" y="3"/>
                        <a:pt x="31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3" y="3"/>
                        <a:pt x="65" y="5"/>
                        <a:pt x="65" y="7"/>
                      </a:cubicBezTo>
                      <a:cubicBezTo>
                        <a:pt x="65" y="38"/>
                        <a:pt x="65" y="38"/>
                        <a:pt x="65" y="38"/>
                      </a:cubicBezTo>
                      <a:cubicBezTo>
                        <a:pt x="65" y="38"/>
                        <a:pt x="65" y="39"/>
                        <a:pt x="65" y="39"/>
                      </a:cubicBezTo>
                      <a:lnTo>
                        <a:pt x="56" y="39"/>
                      </a:lnTo>
                      <a:close/>
                      <a:moveTo>
                        <a:pt x="12" y="22"/>
                      </a:move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22"/>
                        <a:pt x="9" y="23"/>
                        <a:pt x="9" y="23"/>
                      </a:cubicBezTo>
                      <a:cubicBezTo>
                        <a:pt x="9" y="24"/>
                        <a:pt x="9" y="24"/>
                        <a:pt x="10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2"/>
                        <a:pt x="9" y="32"/>
                        <a:pt x="10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9" y="38"/>
                        <a:pt x="9" y="39"/>
                        <a:pt x="9" y="39"/>
                      </a:cubicBezTo>
                      <a:cubicBezTo>
                        <a:pt x="9" y="40"/>
                        <a:pt x="9" y="40"/>
                        <a:pt x="10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6"/>
                        <a:pt x="12" y="46"/>
                        <a:pt x="12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9" y="46"/>
                        <a:pt x="9" y="47"/>
                        <a:pt x="9" y="47"/>
                      </a:cubicBezTo>
                      <a:cubicBezTo>
                        <a:pt x="9" y="48"/>
                        <a:pt x="9" y="48"/>
                        <a:pt x="10" y="48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cubicBezTo>
                        <a:pt x="9" y="54"/>
                        <a:pt x="9" y="55"/>
                        <a:pt x="9" y="55"/>
                      </a:cubicBezTo>
                      <a:cubicBezTo>
                        <a:pt x="9" y="56"/>
                        <a:pt x="9" y="56"/>
                        <a:pt x="10" y="56"/>
                      </a:cubicBezTo>
                      <a:cubicBezTo>
                        <a:pt x="13" y="56"/>
                        <a:pt x="13" y="56"/>
                        <a:pt x="13" y="56"/>
                      </a:cubicBezTo>
                      <a:cubicBezTo>
                        <a:pt x="14" y="59"/>
                        <a:pt x="16" y="61"/>
                        <a:pt x="19" y="61"/>
                      </a:cubicBezTo>
                      <a:cubicBezTo>
                        <a:pt x="27" y="61"/>
                        <a:pt x="27" y="61"/>
                        <a:pt x="27" y="61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26" y="64"/>
                        <a:pt x="26" y="64"/>
                        <a:pt x="25" y="64"/>
                      </a:cubicBezTo>
                      <a:cubicBezTo>
                        <a:pt x="7" y="64"/>
                        <a:pt x="7" y="64"/>
                        <a:pt x="7" y="64"/>
                      </a:cubicBezTo>
                      <a:cubicBezTo>
                        <a:pt x="5" y="64"/>
                        <a:pt x="3" y="62"/>
                        <a:pt x="3" y="60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6"/>
                        <a:pt x="5" y="14"/>
                        <a:pt x="7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12" y="22"/>
                      </a:lnTo>
                      <a:close/>
                      <a:moveTo>
                        <a:pt x="29" y="64"/>
                      </a:moveTo>
                      <a:cubicBezTo>
                        <a:pt x="29" y="61"/>
                        <a:pt x="29" y="61"/>
                        <a:pt x="29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2" y="63"/>
                        <a:pt x="31" y="63"/>
                        <a:pt x="29" y="64"/>
                      </a:cubicBezTo>
                      <a:close/>
                      <a:moveTo>
                        <a:pt x="19" y="59"/>
                      </a:moveTo>
                      <a:cubicBezTo>
                        <a:pt x="16" y="59"/>
                        <a:pt x="14" y="57"/>
                        <a:pt x="14" y="5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0"/>
                        <a:pt x="16" y="8"/>
                        <a:pt x="19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0" y="17"/>
                        <a:pt x="20" y="18"/>
                      </a:cubicBezTo>
                      <a:cubicBezTo>
                        <a:pt x="20" y="18"/>
                        <a:pt x="21" y="19"/>
                        <a:pt x="21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0" y="25"/>
                        <a:pt x="20" y="26"/>
                      </a:cubicBezTo>
                      <a:cubicBezTo>
                        <a:pt x="20" y="26"/>
                        <a:pt x="21" y="27"/>
                        <a:pt x="21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21" y="33"/>
                        <a:pt x="20" y="33"/>
                        <a:pt x="20" y="34"/>
                      </a:cubicBezTo>
                      <a:cubicBezTo>
                        <a:pt x="20" y="34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1" y="41"/>
                        <a:pt x="20" y="41"/>
                        <a:pt x="20" y="42"/>
                      </a:cubicBezTo>
                      <a:cubicBezTo>
                        <a:pt x="20" y="42"/>
                        <a:pt x="21" y="43"/>
                        <a:pt x="21" y="43"/>
                      </a:cubicBezTo>
                      <a:cubicBezTo>
                        <a:pt x="24" y="43"/>
                        <a:pt x="24" y="43"/>
                        <a:pt x="24" y="43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49"/>
                        <a:pt x="20" y="49"/>
                        <a:pt x="20" y="50"/>
                      </a:cubicBezTo>
                      <a:cubicBezTo>
                        <a:pt x="20" y="50"/>
                        <a:pt x="21" y="51"/>
                        <a:pt x="21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5" y="53"/>
                        <a:pt x="28" y="55"/>
                        <a:pt x="31" y="55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38" y="57"/>
                        <a:pt x="38" y="57"/>
                        <a:pt x="38" y="57"/>
                      </a:cubicBezTo>
                      <a:cubicBezTo>
                        <a:pt x="37" y="59"/>
                        <a:pt x="37" y="59"/>
                        <a:pt x="37" y="59"/>
                      </a:cubicBezTo>
                      <a:lnTo>
                        <a:pt x="19" y="59"/>
                      </a:lnTo>
                      <a:close/>
                      <a:moveTo>
                        <a:pt x="40" y="58"/>
                      </a:move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1" y="57"/>
                        <a:pt x="41" y="57"/>
                        <a:pt x="40" y="57"/>
                      </a:cubicBezTo>
                      <a:cubicBezTo>
                        <a:pt x="40" y="55"/>
                        <a:pt x="40" y="55"/>
                        <a:pt x="40" y="55"/>
                      </a:cubicBezTo>
                      <a:cubicBezTo>
                        <a:pt x="46" y="55"/>
                        <a:pt x="46" y="55"/>
                        <a:pt x="46" y="55"/>
                      </a:cubicBezTo>
                      <a:cubicBezTo>
                        <a:pt x="45" y="56"/>
                        <a:pt x="45" y="56"/>
                        <a:pt x="45" y="56"/>
                      </a:cubicBezTo>
                      <a:cubicBezTo>
                        <a:pt x="44" y="57"/>
                        <a:pt x="42" y="58"/>
                        <a:pt x="40" y="58"/>
                      </a:cubicBezTo>
                      <a:close/>
                      <a:moveTo>
                        <a:pt x="59" y="12"/>
                      </a:moveTo>
                      <a:cubicBezTo>
                        <a:pt x="59" y="12"/>
                        <a:pt x="59" y="13"/>
                        <a:pt x="58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2" y="13"/>
                        <a:pt x="32" y="12"/>
                        <a:pt x="32" y="12"/>
                      </a:cubicBezTo>
                      <a:cubicBezTo>
                        <a:pt x="32" y="11"/>
                        <a:pt x="32" y="11"/>
                        <a:pt x="33" y="11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9" y="11"/>
                        <a:pt x="59" y="11"/>
                        <a:pt x="59" y="12"/>
                      </a:cubicBezTo>
                      <a:close/>
                      <a:moveTo>
                        <a:pt x="59" y="20"/>
                      </a:moveTo>
                      <a:cubicBezTo>
                        <a:pt x="59" y="21"/>
                        <a:pt x="59" y="21"/>
                        <a:pt x="58" y="21"/>
                      </a:cubicBez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2" y="21"/>
                        <a:pt x="32" y="21"/>
                        <a:pt x="32" y="20"/>
                      </a:cubicBezTo>
                      <a:cubicBezTo>
                        <a:pt x="32" y="19"/>
                        <a:pt x="32" y="19"/>
                        <a:pt x="33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9" y="19"/>
                        <a:pt x="59" y="19"/>
                        <a:pt x="59" y="20"/>
                      </a:cubicBezTo>
                      <a:close/>
                      <a:moveTo>
                        <a:pt x="59" y="28"/>
                      </a:moveTo>
                      <a:cubicBezTo>
                        <a:pt x="59" y="29"/>
                        <a:pt x="59" y="29"/>
                        <a:pt x="58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2" y="29"/>
                        <a:pt x="32" y="29"/>
                        <a:pt x="32" y="28"/>
                      </a:cubicBezTo>
                      <a:cubicBezTo>
                        <a:pt x="32" y="27"/>
                        <a:pt x="32" y="27"/>
                        <a:pt x="33" y="27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9" y="27"/>
                        <a:pt x="59" y="27"/>
                        <a:pt x="59" y="28"/>
                      </a:cubicBezTo>
                      <a:close/>
                      <a:moveTo>
                        <a:pt x="59" y="36"/>
                      </a:moveTo>
                      <a:cubicBezTo>
                        <a:pt x="59" y="37"/>
                        <a:pt x="59" y="37"/>
                        <a:pt x="58" y="37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32" y="37"/>
                        <a:pt x="32" y="37"/>
                        <a:pt x="32" y="36"/>
                      </a:cubicBezTo>
                      <a:cubicBezTo>
                        <a:pt x="32" y="36"/>
                        <a:pt x="32" y="35"/>
                        <a:pt x="33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9" y="35"/>
                        <a:pt x="59" y="36"/>
                        <a:pt x="5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íśļidè">
                  <a:extLst>
                    <a:ext uri="{FF2B5EF4-FFF2-40B4-BE49-F238E27FC236}">
                      <a16:creationId xmlns:a16="http://schemas.microsoft.com/office/drawing/2014/main" id="{3BF32D94-DEE6-4AAD-8551-5A28063AF0DC}"/>
                    </a:ext>
                  </a:extLst>
                </p:cNvPr>
                <p:cNvSpPr/>
                <p:nvPr/>
              </p:nvSpPr>
              <p:spPr bwMode="auto">
                <a:xfrm>
                  <a:off x="7969635" y="2823548"/>
                  <a:ext cx="295114" cy="221840"/>
                </a:xfrm>
                <a:custGeom>
                  <a:avLst/>
                  <a:gdLst>
                    <a:gd name="T0" fmla="*/ 53 w 71"/>
                    <a:gd name="T1" fmla="*/ 5 h 51"/>
                    <a:gd name="T2" fmla="*/ 0 w 71"/>
                    <a:gd name="T3" fmla="*/ 12 h 51"/>
                    <a:gd name="T4" fmla="*/ 8 w 71"/>
                    <a:gd name="T5" fmla="*/ 33 h 51"/>
                    <a:gd name="T6" fmla="*/ 12 w 71"/>
                    <a:gd name="T7" fmla="*/ 43 h 51"/>
                    <a:gd name="T8" fmla="*/ 46 w 71"/>
                    <a:gd name="T9" fmla="*/ 40 h 51"/>
                    <a:gd name="T10" fmla="*/ 11 w 71"/>
                    <a:gd name="T11" fmla="*/ 35 h 51"/>
                    <a:gd name="T12" fmla="*/ 48 w 71"/>
                    <a:gd name="T13" fmla="*/ 31 h 51"/>
                    <a:gd name="T14" fmla="*/ 56 w 71"/>
                    <a:gd name="T15" fmla="*/ 6 h 51"/>
                    <a:gd name="T16" fmla="*/ 71 w 71"/>
                    <a:gd name="T17" fmla="*/ 2 h 51"/>
                    <a:gd name="T18" fmla="*/ 45 w 71"/>
                    <a:gd name="T19" fmla="*/ 18 h 51"/>
                    <a:gd name="T20" fmla="*/ 49 w 71"/>
                    <a:gd name="T21" fmla="*/ 18 h 51"/>
                    <a:gd name="T22" fmla="*/ 45 w 71"/>
                    <a:gd name="T23" fmla="*/ 20 h 51"/>
                    <a:gd name="T24" fmla="*/ 9 w 71"/>
                    <a:gd name="T25" fmla="*/ 30 h 51"/>
                    <a:gd name="T26" fmla="*/ 12 w 71"/>
                    <a:gd name="T27" fmla="*/ 32 h 51"/>
                    <a:gd name="T28" fmla="*/ 28 w 71"/>
                    <a:gd name="T29" fmla="*/ 18 h 51"/>
                    <a:gd name="T30" fmla="*/ 35 w 71"/>
                    <a:gd name="T31" fmla="*/ 18 h 51"/>
                    <a:gd name="T32" fmla="*/ 43 w 71"/>
                    <a:gd name="T33" fmla="*/ 18 h 51"/>
                    <a:gd name="T34" fmla="*/ 28 w 71"/>
                    <a:gd name="T35" fmla="*/ 20 h 51"/>
                    <a:gd name="T36" fmla="*/ 28 w 71"/>
                    <a:gd name="T37" fmla="*/ 25 h 51"/>
                    <a:gd name="T38" fmla="*/ 21 w 71"/>
                    <a:gd name="T39" fmla="*/ 25 h 51"/>
                    <a:gd name="T40" fmla="*/ 26 w 71"/>
                    <a:gd name="T41" fmla="*/ 25 h 51"/>
                    <a:gd name="T42" fmla="*/ 20 w 71"/>
                    <a:gd name="T43" fmla="*/ 13 h 51"/>
                    <a:gd name="T44" fmla="*/ 18 w 71"/>
                    <a:gd name="T45" fmla="*/ 18 h 51"/>
                    <a:gd name="T46" fmla="*/ 18 w 71"/>
                    <a:gd name="T47" fmla="*/ 13 h 51"/>
                    <a:gd name="T48" fmla="*/ 19 w 71"/>
                    <a:gd name="T49" fmla="*/ 25 h 51"/>
                    <a:gd name="T50" fmla="*/ 18 w 71"/>
                    <a:gd name="T51" fmla="*/ 20 h 51"/>
                    <a:gd name="T52" fmla="*/ 5 w 71"/>
                    <a:gd name="T53" fmla="*/ 20 h 51"/>
                    <a:gd name="T54" fmla="*/ 13 w 71"/>
                    <a:gd name="T55" fmla="*/ 27 h 51"/>
                    <a:gd name="T56" fmla="*/ 14 w 71"/>
                    <a:gd name="T57" fmla="*/ 32 h 51"/>
                    <a:gd name="T58" fmla="*/ 26 w 71"/>
                    <a:gd name="T59" fmla="*/ 27 h 51"/>
                    <a:gd name="T60" fmla="*/ 21 w 71"/>
                    <a:gd name="T61" fmla="*/ 27 h 51"/>
                    <a:gd name="T62" fmla="*/ 33 w 71"/>
                    <a:gd name="T63" fmla="*/ 32 h 51"/>
                    <a:gd name="T64" fmla="*/ 36 w 71"/>
                    <a:gd name="T65" fmla="*/ 27 h 51"/>
                    <a:gd name="T66" fmla="*/ 35 w 71"/>
                    <a:gd name="T67" fmla="*/ 32 h 51"/>
                    <a:gd name="T68" fmla="*/ 37 w 71"/>
                    <a:gd name="T69" fmla="*/ 20 h 51"/>
                    <a:gd name="T70" fmla="*/ 36 w 71"/>
                    <a:gd name="T71" fmla="*/ 25 h 51"/>
                    <a:gd name="T72" fmla="*/ 9 w 71"/>
                    <a:gd name="T73" fmla="*/ 13 h 51"/>
                    <a:gd name="T74" fmla="*/ 3 w 71"/>
                    <a:gd name="T75" fmla="*/ 14 h 51"/>
                    <a:gd name="T76" fmla="*/ 42 w 71"/>
                    <a:gd name="T77" fmla="*/ 32 h 51"/>
                    <a:gd name="T78" fmla="*/ 46 w 71"/>
                    <a:gd name="T79" fmla="*/ 27 h 51"/>
                    <a:gd name="T80" fmla="*/ 13 w 71"/>
                    <a:gd name="T81" fmla="*/ 44 h 51"/>
                    <a:gd name="T82" fmla="*/ 17 w 71"/>
                    <a:gd name="T83" fmla="*/ 48 h 51"/>
                    <a:gd name="T84" fmla="*/ 12 w 71"/>
                    <a:gd name="T85" fmla="*/ 48 h 51"/>
                    <a:gd name="T86" fmla="*/ 13 w 71"/>
                    <a:gd name="T87" fmla="*/ 49 h 51"/>
                    <a:gd name="T88" fmla="*/ 40 w 71"/>
                    <a:gd name="T89" fmla="*/ 51 h 51"/>
                    <a:gd name="T90" fmla="*/ 40 w 71"/>
                    <a:gd name="T91" fmla="*/ 49 h 51"/>
                    <a:gd name="T92" fmla="*/ 42 w 71"/>
                    <a:gd name="T93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1" h="51">
                      <a:moveTo>
                        <a:pt x="70" y="0"/>
                      </a:move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6" y="0"/>
                        <a:pt x="54" y="2"/>
                        <a:pt x="53" y="5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2" y="10"/>
                        <a:pt x="1" y="11"/>
                        <a:pt x="0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7" y="32"/>
                        <a:pt x="7" y="32"/>
                        <a:pt x="8" y="33"/>
                      </a:cubicBezTo>
                      <a:cubicBezTo>
                        <a:pt x="8" y="33"/>
                        <a:pt x="8" y="33"/>
                        <a:pt x="8" y="34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41"/>
                        <a:pt x="10" y="43"/>
                        <a:pt x="12" y="43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cubicBezTo>
                        <a:pt x="46" y="43"/>
                        <a:pt x="47" y="42"/>
                        <a:pt x="47" y="41"/>
                      </a:cubicBezTo>
                      <a:cubicBezTo>
                        <a:pt x="47" y="41"/>
                        <a:pt x="46" y="40"/>
                        <a:pt x="46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1" y="40"/>
                        <a:pt x="11" y="39"/>
                        <a:pt x="11" y="38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2" y="35"/>
                        <a:pt x="12" y="35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5" y="35"/>
                        <a:pt x="47" y="33"/>
                        <a:pt x="48" y="31"/>
                      </a:cubicBez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54" y="13"/>
                        <a:pt x="54" y="12"/>
                        <a:pt x="54" y="12"/>
                      </a:cubicBezTo>
                      <a:cubicBezTo>
                        <a:pt x="56" y="6"/>
                        <a:pt x="56" y="6"/>
                        <a:pt x="56" y="6"/>
                      </a:cubicBezTo>
                      <a:cubicBezTo>
                        <a:pt x="56" y="4"/>
                        <a:pt x="58" y="3"/>
                        <a:pt x="59" y="3"/>
                      </a:cubicBezTo>
                      <a:cubicBezTo>
                        <a:pt x="70" y="3"/>
                        <a:pt x="70" y="3"/>
                        <a:pt x="70" y="3"/>
                      </a:cubicBezTo>
                      <a:cubicBezTo>
                        <a:pt x="70" y="3"/>
                        <a:pt x="71" y="3"/>
                        <a:pt x="71" y="2"/>
                      </a:cubicBezTo>
                      <a:cubicBezTo>
                        <a:pt x="71" y="1"/>
                        <a:pt x="70" y="0"/>
                        <a:pt x="70" y="0"/>
                      </a:cubicBezTo>
                      <a:close/>
                      <a:moveTo>
                        <a:pt x="49" y="18"/>
                      </a:move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50" y="13"/>
                        <a:pt x="50" y="13"/>
                        <a:pt x="50" y="13"/>
                      </a:cubicBezTo>
                      <a:lnTo>
                        <a:pt x="49" y="18"/>
                      </a:lnTo>
                      <a:close/>
                      <a:moveTo>
                        <a:pt x="47" y="25"/>
                      </a:move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5" y="20"/>
                        <a:pt x="45" y="20"/>
                        <a:pt x="45" y="20"/>
                      </a:cubicBezTo>
                      <a:cubicBezTo>
                        <a:pt x="48" y="20"/>
                        <a:pt x="48" y="20"/>
                        <a:pt x="48" y="20"/>
                      </a:cubicBezTo>
                      <a:lnTo>
                        <a:pt x="47" y="25"/>
                      </a:lnTo>
                      <a:close/>
                      <a:moveTo>
                        <a:pt x="9" y="30"/>
                      </a:move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1" y="32"/>
                        <a:pt x="10" y="31"/>
                        <a:pt x="9" y="30"/>
                      </a:cubicBezTo>
                      <a:close/>
                      <a:moveTo>
                        <a:pt x="35" y="18"/>
                      </a:move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lnTo>
                        <a:pt x="35" y="18"/>
                      </a:lnTo>
                      <a:close/>
                      <a:moveTo>
                        <a:pt x="37" y="13"/>
                      </a:move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18"/>
                        <a:pt x="43" y="18"/>
                        <a:pt x="43" y="18"/>
                      </a:cubicBezTo>
                      <a:cubicBezTo>
                        <a:pt x="37" y="18"/>
                        <a:pt x="37" y="18"/>
                        <a:pt x="37" y="18"/>
                      </a:cubicBezTo>
                      <a:lnTo>
                        <a:pt x="37" y="13"/>
                      </a:lnTo>
                      <a:close/>
                      <a:moveTo>
                        <a:pt x="28" y="20"/>
                      </a:moveTo>
                      <a:cubicBezTo>
                        <a:pt x="35" y="20"/>
                        <a:pt x="35" y="20"/>
                        <a:pt x="35" y="20"/>
                      </a:cubicBezTo>
                      <a:cubicBezTo>
                        <a:pt x="34" y="25"/>
                        <a:pt x="34" y="25"/>
                        <a:pt x="34" y="25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lnTo>
                        <a:pt x="28" y="20"/>
                      </a:lnTo>
                      <a:close/>
                      <a:moveTo>
                        <a:pt x="26" y="25"/>
                      </a:move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lnTo>
                        <a:pt x="26" y="25"/>
                      </a:lnTo>
                      <a:close/>
                      <a:moveTo>
                        <a:pt x="26" y="18"/>
                      </a:move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7" y="13"/>
                        <a:pt x="27" y="13"/>
                        <a:pt x="27" y="13"/>
                      </a:cubicBezTo>
                      <a:lnTo>
                        <a:pt x="26" y="18"/>
                      </a:lnTo>
                      <a:close/>
                      <a:moveTo>
                        <a:pt x="18" y="18"/>
                      </a:move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lnTo>
                        <a:pt x="18" y="18"/>
                      </a:lnTo>
                      <a:close/>
                      <a:moveTo>
                        <a:pt x="18" y="20"/>
                      </a:move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lnTo>
                        <a:pt x="18" y="20"/>
                      </a:lnTo>
                      <a:close/>
                      <a:moveTo>
                        <a:pt x="11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lnTo>
                        <a:pt x="11" y="25"/>
                      </a:lnTo>
                      <a:close/>
                      <a:moveTo>
                        <a:pt x="13" y="27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lnTo>
                        <a:pt x="13" y="27"/>
                      </a:lnTo>
                      <a:close/>
                      <a:moveTo>
                        <a:pt x="21" y="27"/>
                      </a:move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6" y="32"/>
                        <a:pt x="26" y="32"/>
                        <a:pt x="26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21" y="27"/>
                      </a:lnTo>
                      <a:close/>
                      <a:moveTo>
                        <a:pt x="28" y="27"/>
                      </a:move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28" y="32"/>
                        <a:pt x="28" y="32"/>
                        <a:pt x="28" y="32"/>
                      </a:cubicBezTo>
                      <a:lnTo>
                        <a:pt x="28" y="27"/>
                      </a:lnTo>
                      <a:close/>
                      <a:moveTo>
                        <a:pt x="36" y="27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35" y="32"/>
                        <a:pt x="35" y="32"/>
                        <a:pt x="35" y="32"/>
                      </a:cubicBezTo>
                      <a:lnTo>
                        <a:pt x="36" y="27"/>
                      </a:lnTo>
                      <a:close/>
                      <a:moveTo>
                        <a:pt x="36" y="25"/>
                      </a:moveTo>
                      <a:cubicBezTo>
                        <a:pt x="37" y="20"/>
                        <a:pt x="37" y="20"/>
                        <a:pt x="37" y="20"/>
                      </a:cubicBezTo>
                      <a:cubicBezTo>
                        <a:pt x="43" y="20"/>
                        <a:pt x="43" y="20"/>
                        <a:pt x="43" y="20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lnTo>
                        <a:pt x="36" y="25"/>
                      </a:lnTo>
                      <a:close/>
                      <a:moveTo>
                        <a:pt x="4" y="13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3"/>
                        <a:pt x="3" y="13"/>
                        <a:pt x="4" y="13"/>
                      </a:cubicBezTo>
                      <a:close/>
                      <a:moveTo>
                        <a:pt x="42" y="32"/>
                      </a:moveTo>
                      <a:cubicBezTo>
                        <a:pt x="42" y="32"/>
                        <a:pt x="42" y="32"/>
                        <a:pt x="42" y="32"/>
                      </a:cubicBez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6" y="27"/>
                        <a:pt x="46" y="27"/>
                        <a:pt x="46" y="27"/>
                      </a:cubicBezTo>
                      <a:cubicBezTo>
                        <a:pt x="45" y="30"/>
                        <a:pt x="45" y="30"/>
                        <a:pt x="45" y="30"/>
                      </a:cubicBezTo>
                      <a:cubicBezTo>
                        <a:pt x="45" y="31"/>
                        <a:pt x="43" y="32"/>
                        <a:pt x="42" y="32"/>
                      </a:cubicBezTo>
                      <a:close/>
                      <a:moveTo>
                        <a:pt x="13" y="44"/>
                      </a:moveTo>
                      <a:cubicBezTo>
                        <a:pt x="11" y="44"/>
                        <a:pt x="10" y="46"/>
                        <a:pt x="10" y="48"/>
                      </a:cubicBezTo>
                      <a:cubicBezTo>
                        <a:pt x="10" y="50"/>
                        <a:pt x="11" y="51"/>
                        <a:pt x="13" y="51"/>
                      </a:cubicBezTo>
                      <a:cubicBezTo>
                        <a:pt x="15" y="51"/>
                        <a:pt x="17" y="50"/>
                        <a:pt x="17" y="48"/>
                      </a:cubicBezTo>
                      <a:cubicBezTo>
                        <a:pt x="17" y="46"/>
                        <a:pt x="15" y="44"/>
                        <a:pt x="13" y="44"/>
                      </a:cubicBezTo>
                      <a:close/>
                      <a:moveTo>
                        <a:pt x="13" y="49"/>
                      </a:moveTo>
                      <a:cubicBezTo>
                        <a:pt x="13" y="49"/>
                        <a:pt x="12" y="48"/>
                        <a:pt x="12" y="48"/>
                      </a:cubicBezTo>
                      <a:cubicBezTo>
                        <a:pt x="12" y="47"/>
                        <a:pt x="13" y="46"/>
                        <a:pt x="13" y="46"/>
                      </a:cubicBezTo>
                      <a:cubicBezTo>
                        <a:pt x="14" y="46"/>
                        <a:pt x="15" y="47"/>
                        <a:pt x="15" y="48"/>
                      </a:cubicBezTo>
                      <a:cubicBezTo>
                        <a:pt x="15" y="48"/>
                        <a:pt x="14" y="49"/>
                        <a:pt x="13" y="49"/>
                      </a:cubicBezTo>
                      <a:close/>
                      <a:moveTo>
                        <a:pt x="40" y="44"/>
                      </a:moveTo>
                      <a:cubicBezTo>
                        <a:pt x="38" y="44"/>
                        <a:pt x="37" y="46"/>
                        <a:pt x="37" y="48"/>
                      </a:cubicBezTo>
                      <a:cubicBezTo>
                        <a:pt x="37" y="50"/>
                        <a:pt x="38" y="51"/>
                        <a:pt x="40" y="51"/>
                      </a:cubicBezTo>
                      <a:cubicBezTo>
                        <a:pt x="42" y="51"/>
                        <a:pt x="44" y="50"/>
                        <a:pt x="44" y="48"/>
                      </a:cubicBezTo>
                      <a:cubicBezTo>
                        <a:pt x="44" y="46"/>
                        <a:pt x="42" y="44"/>
                        <a:pt x="40" y="44"/>
                      </a:cubicBezTo>
                      <a:close/>
                      <a:moveTo>
                        <a:pt x="40" y="49"/>
                      </a:moveTo>
                      <a:cubicBezTo>
                        <a:pt x="39" y="49"/>
                        <a:pt x="39" y="48"/>
                        <a:pt x="39" y="48"/>
                      </a:cubicBezTo>
                      <a:cubicBezTo>
                        <a:pt x="39" y="47"/>
                        <a:pt x="39" y="46"/>
                        <a:pt x="40" y="46"/>
                      </a:cubicBezTo>
                      <a:cubicBezTo>
                        <a:pt x="41" y="46"/>
                        <a:pt x="42" y="47"/>
                        <a:pt x="42" y="48"/>
                      </a:cubicBezTo>
                      <a:cubicBezTo>
                        <a:pt x="42" y="48"/>
                        <a:pt x="41" y="49"/>
                        <a:pt x="40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iş1îḑé">
                  <a:extLst>
                    <a:ext uri="{FF2B5EF4-FFF2-40B4-BE49-F238E27FC236}">
                      <a16:creationId xmlns:a16="http://schemas.microsoft.com/office/drawing/2014/main" id="{A87E1773-B125-4EE7-B4D7-81D733BE0E78}"/>
                    </a:ext>
                  </a:extLst>
                </p:cNvPr>
                <p:cNvSpPr/>
                <p:nvPr/>
              </p:nvSpPr>
              <p:spPr bwMode="auto">
                <a:xfrm>
                  <a:off x="3946356" y="4044745"/>
                  <a:ext cx="349428" cy="283624"/>
                </a:xfrm>
                <a:custGeom>
                  <a:avLst/>
                  <a:gdLst>
                    <a:gd name="T0" fmla="*/ 26 w 74"/>
                    <a:gd name="T1" fmla="*/ 0 h 60"/>
                    <a:gd name="T2" fmla="*/ 19 w 74"/>
                    <a:gd name="T3" fmla="*/ 53 h 60"/>
                    <a:gd name="T4" fmla="*/ 49 w 74"/>
                    <a:gd name="T5" fmla="*/ 60 h 60"/>
                    <a:gd name="T6" fmla="*/ 56 w 74"/>
                    <a:gd name="T7" fmla="*/ 7 h 60"/>
                    <a:gd name="T8" fmla="*/ 53 w 74"/>
                    <a:gd name="T9" fmla="*/ 7 h 60"/>
                    <a:gd name="T10" fmla="*/ 49 w 74"/>
                    <a:gd name="T11" fmla="*/ 57 h 60"/>
                    <a:gd name="T12" fmla="*/ 22 w 74"/>
                    <a:gd name="T13" fmla="*/ 53 h 60"/>
                    <a:gd name="T14" fmla="*/ 26 w 74"/>
                    <a:gd name="T15" fmla="*/ 3 h 60"/>
                    <a:gd name="T16" fmla="*/ 53 w 74"/>
                    <a:gd name="T17" fmla="*/ 7 h 60"/>
                    <a:gd name="T18" fmla="*/ 25 w 74"/>
                    <a:gd name="T19" fmla="*/ 6 h 60"/>
                    <a:gd name="T20" fmla="*/ 24 w 74"/>
                    <a:gd name="T21" fmla="*/ 50 h 60"/>
                    <a:gd name="T22" fmla="*/ 50 w 74"/>
                    <a:gd name="T23" fmla="*/ 51 h 60"/>
                    <a:gd name="T24" fmla="*/ 51 w 74"/>
                    <a:gd name="T25" fmla="*/ 7 h 60"/>
                    <a:gd name="T26" fmla="*/ 49 w 74"/>
                    <a:gd name="T27" fmla="*/ 49 h 60"/>
                    <a:gd name="T28" fmla="*/ 26 w 74"/>
                    <a:gd name="T29" fmla="*/ 8 h 60"/>
                    <a:gd name="T30" fmla="*/ 49 w 74"/>
                    <a:gd name="T31" fmla="*/ 49 h 60"/>
                    <a:gd name="T32" fmla="*/ 37 w 74"/>
                    <a:gd name="T33" fmla="*/ 56 h 60"/>
                    <a:gd name="T34" fmla="*/ 37 w 74"/>
                    <a:gd name="T35" fmla="*/ 52 h 60"/>
                    <a:gd name="T36" fmla="*/ 74 w 74"/>
                    <a:gd name="T37" fmla="*/ 23 h 60"/>
                    <a:gd name="T38" fmla="*/ 67 w 74"/>
                    <a:gd name="T39" fmla="*/ 41 h 60"/>
                    <a:gd name="T40" fmla="*/ 66 w 74"/>
                    <a:gd name="T41" fmla="*/ 39 h 60"/>
                    <a:gd name="T42" fmla="*/ 66 w 74"/>
                    <a:gd name="T43" fmla="*/ 7 h 60"/>
                    <a:gd name="T44" fmla="*/ 68 w 74"/>
                    <a:gd name="T45" fmla="*/ 6 h 60"/>
                    <a:gd name="T46" fmla="*/ 69 w 74"/>
                    <a:gd name="T47" fmla="*/ 23 h 60"/>
                    <a:gd name="T48" fmla="*/ 64 w 74"/>
                    <a:gd name="T49" fmla="*/ 37 h 60"/>
                    <a:gd name="T50" fmla="*/ 63 w 74"/>
                    <a:gd name="T51" fmla="*/ 35 h 60"/>
                    <a:gd name="T52" fmla="*/ 63 w 74"/>
                    <a:gd name="T53" fmla="*/ 11 h 60"/>
                    <a:gd name="T54" fmla="*/ 65 w 74"/>
                    <a:gd name="T55" fmla="*/ 10 h 60"/>
                    <a:gd name="T56" fmla="*/ 64 w 74"/>
                    <a:gd name="T57" fmla="*/ 23 h 60"/>
                    <a:gd name="T58" fmla="*/ 60 w 74"/>
                    <a:gd name="T59" fmla="*/ 33 h 60"/>
                    <a:gd name="T60" fmla="*/ 60 w 74"/>
                    <a:gd name="T61" fmla="*/ 31 h 60"/>
                    <a:gd name="T62" fmla="*/ 60 w 74"/>
                    <a:gd name="T63" fmla="*/ 15 h 60"/>
                    <a:gd name="T64" fmla="*/ 61 w 74"/>
                    <a:gd name="T65" fmla="*/ 14 h 60"/>
                    <a:gd name="T66" fmla="*/ 8 w 74"/>
                    <a:gd name="T67" fmla="*/ 39 h 60"/>
                    <a:gd name="T68" fmla="*/ 7 w 74"/>
                    <a:gd name="T69" fmla="*/ 41 h 60"/>
                    <a:gd name="T70" fmla="*/ 0 w 74"/>
                    <a:gd name="T71" fmla="*/ 23 h 60"/>
                    <a:gd name="T72" fmla="*/ 8 w 74"/>
                    <a:gd name="T73" fmla="*/ 6 h 60"/>
                    <a:gd name="T74" fmla="*/ 2 w 74"/>
                    <a:gd name="T75" fmla="*/ 23 h 60"/>
                    <a:gd name="T76" fmla="*/ 12 w 74"/>
                    <a:gd name="T77" fmla="*/ 35 h 60"/>
                    <a:gd name="T78" fmla="*/ 11 w 74"/>
                    <a:gd name="T79" fmla="*/ 37 h 60"/>
                    <a:gd name="T80" fmla="*/ 6 w 74"/>
                    <a:gd name="T81" fmla="*/ 23 h 60"/>
                    <a:gd name="T82" fmla="*/ 11 w 74"/>
                    <a:gd name="T83" fmla="*/ 10 h 60"/>
                    <a:gd name="T84" fmla="*/ 8 w 74"/>
                    <a:gd name="T85" fmla="*/ 23 h 60"/>
                    <a:gd name="T86" fmla="*/ 15 w 74"/>
                    <a:gd name="T87" fmla="*/ 15 h 60"/>
                    <a:gd name="T88" fmla="*/ 15 w 74"/>
                    <a:gd name="T89" fmla="*/ 31 h 60"/>
                    <a:gd name="T90" fmla="*/ 14 w 74"/>
                    <a:gd name="T91" fmla="*/ 33 h 60"/>
                    <a:gd name="T92" fmla="*/ 11 w 74"/>
                    <a:gd name="T93" fmla="*/ 23 h 60"/>
                    <a:gd name="T94" fmla="*/ 15 w 74"/>
                    <a:gd name="T95" fmla="*/ 14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4" h="60">
                      <a:moveTo>
                        <a:pt x="49" y="0"/>
                      </a:move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2" y="0"/>
                        <a:pt x="19" y="3"/>
                        <a:pt x="19" y="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6"/>
                        <a:pt x="22" y="60"/>
                        <a:pt x="26" y="60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3" y="60"/>
                        <a:pt x="56" y="56"/>
                        <a:pt x="56" y="53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3"/>
                        <a:pt x="53" y="0"/>
                        <a:pt x="49" y="0"/>
                      </a:cubicBezTo>
                      <a:close/>
                      <a:moveTo>
                        <a:pt x="53" y="7"/>
                      </a:moveTo>
                      <a:cubicBezTo>
                        <a:pt x="53" y="53"/>
                        <a:pt x="53" y="53"/>
                        <a:pt x="53" y="53"/>
                      </a:cubicBezTo>
                      <a:cubicBezTo>
                        <a:pt x="53" y="55"/>
                        <a:pt x="51" y="57"/>
                        <a:pt x="49" y="57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24" y="57"/>
                        <a:pt x="22" y="55"/>
                        <a:pt x="22" y="53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5"/>
                        <a:pt x="24" y="3"/>
                        <a:pt x="26" y="3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51" y="3"/>
                        <a:pt x="53" y="5"/>
                        <a:pt x="53" y="7"/>
                      </a:cubicBezTo>
                      <a:close/>
                      <a:moveTo>
                        <a:pt x="50" y="6"/>
                      </a:move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4" y="6"/>
                        <a:pt x="24" y="6"/>
                        <a:pt x="24" y="7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1"/>
                        <a:pt x="24" y="51"/>
                        <a:pt x="25" y="51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50" y="51"/>
                        <a:pt x="51" y="51"/>
                        <a:pt x="51" y="50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6"/>
                        <a:pt x="50" y="6"/>
                        <a:pt x="50" y="6"/>
                      </a:cubicBezTo>
                      <a:close/>
                      <a:moveTo>
                        <a:pt x="49" y="49"/>
                      </a:moveTo>
                      <a:cubicBezTo>
                        <a:pt x="26" y="49"/>
                        <a:pt x="26" y="49"/>
                        <a:pt x="26" y="49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lnTo>
                        <a:pt x="49" y="49"/>
                      </a:lnTo>
                      <a:close/>
                      <a:moveTo>
                        <a:pt x="39" y="54"/>
                      </a:moveTo>
                      <a:cubicBezTo>
                        <a:pt x="39" y="55"/>
                        <a:pt x="38" y="56"/>
                        <a:pt x="37" y="56"/>
                      </a:cubicBezTo>
                      <a:cubicBezTo>
                        <a:pt x="36" y="56"/>
                        <a:pt x="35" y="55"/>
                        <a:pt x="35" y="54"/>
                      </a:cubicBezTo>
                      <a:cubicBezTo>
                        <a:pt x="35" y="53"/>
                        <a:pt x="36" y="52"/>
                        <a:pt x="37" y="52"/>
                      </a:cubicBezTo>
                      <a:cubicBezTo>
                        <a:pt x="38" y="52"/>
                        <a:pt x="39" y="53"/>
                        <a:pt x="39" y="54"/>
                      </a:cubicBezTo>
                      <a:close/>
                      <a:moveTo>
                        <a:pt x="74" y="23"/>
                      </a:moveTo>
                      <a:cubicBezTo>
                        <a:pt x="74" y="30"/>
                        <a:pt x="72" y="36"/>
                        <a:pt x="68" y="41"/>
                      </a:cubicBezTo>
                      <a:cubicBezTo>
                        <a:pt x="68" y="41"/>
                        <a:pt x="67" y="41"/>
                        <a:pt x="67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6" y="40"/>
                        <a:pt x="66" y="40"/>
                        <a:pt x="66" y="39"/>
                      </a:cubicBezTo>
                      <a:cubicBezTo>
                        <a:pt x="70" y="35"/>
                        <a:pt x="72" y="29"/>
                        <a:pt x="72" y="23"/>
                      </a:cubicBezTo>
                      <a:cubicBezTo>
                        <a:pt x="72" y="17"/>
                        <a:pt x="70" y="12"/>
                        <a:pt x="66" y="7"/>
                      </a:cubicBezTo>
                      <a:cubicBezTo>
                        <a:pt x="66" y="7"/>
                        <a:pt x="66" y="6"/>
                        <a:pt x="67" y="6"/>
                      </a:cubicBezTo>
                      <a:cubicBezTo>
                        <a:pt x="67" y="5"/>
                        <a:pt x="68" y="6"/>
                        <a:pt x="68" y="6"/>
                      </a:cubicBezTo>
                      <a:cubicBezTo>
                        <a:pt x="72" y="11"/>
                        <a:pt x="74" y="17"/>
                        <a:pt x="74" y="23"/>
                      </a:cubicBezTo>
                      <a:close/>
                      <a:moveTo>
                        <a:pt x="69" y="23"/>
                      </a:moveTo>
                      <a:cubicBezTo>
                        <a:pt x="69" y="28"/>
                        <a:pt x="67" y="33"/>
                        <a:pt x="65" y="36"/>
                      </a:cubicBezTo>
                      <a:cubicBezTo>
                        <a:pt x="64" y="37"/>
                        <a:pt x="64" y="37"/>
                        <a:pt x="64" y="37"/>
                      </a:cubicBezTo>
                      <a:cubicBezTo>
                        <a:pt x="64" y="37"/>
                        <a:pt x="63" y="37"/>
                        <a:pt x="63" y="37"/>
                      </a:cubicBezTo>
                      <a:cubicBezTo>
                        <a:pt x="63" y="36"/>
                        <a:pt x="63" y="36"/>
                        <a:pt x="63" y="35"/>
                      </a:cubicBezTo>
                      <a:cubicBezTo>
                        <a:pt x="66" y="32"/>
                        <a:pt x="67" y="28"/>
                        <a:pt x="67" y="23"/>
                      </a:cubicBezTo>
                      <a:cubicBezTo>
                        <a:pt x="67" y="19"/>
                        <a:pt x="66" y="15"/>
                        <a:pt x="63" y="11"/>
                      </a:cubicBezTo>
                      <a:cubicBezTo>
                        <a:pt x="63" y="11"/>
                        <a:pt x="63" y="10"/>
                        <a:pt x="63" y="10"/>
                      </a:cubicBezTo>
                      <a:cubicBezTo>
                        <a:pt x="64" y="10"/>
                        <a:pt x="64" y="10"/>
                        <a:pt x="65" y="10"/>
                      </a:cubicBezTo>
                      <a:cubicBezTo>
                        <a:pt x="67" y="14"/>
                        <a:pt x="69" y="19"/>
                        <a:pt x="69" y="23"/>
                      </a:cubicBezTo>
                      <a:close/>
                      <a:moveTo>
                        <a:pt x="64" y="23"/>
                      </a:moveTo>
                      <a:cubicBezTo>
                        <a:pt x="64" y="26"/>
                        <a:pt x="63" y="29"/>
                        <a:pt x="61" y="32"/>
                      </a:cubicBezTo>
                      <a:cubicBezTo>
                        <a:pt x="61" y="32"/>
                        <a:pt x="61" y="33"/>
                        <a:pt x="60" y="33"/>
                      </a:cubicBezTo>
                      <a:cubicBezTo>
                        <a:pt x="60" y="33"/>
                        <a:pt x="60" y="33"/>
                        <a:pt x="60" y="33"/>
                      </a:cubicBezTo>
                      <a:cubicBezTo>
                        <a:pt x="59" y="32"/>
                        <a:pt x="59" y="32"/>
                        <a:pt x="60" y="31"/>
                      </a:cubicBezTo>
                      <a:cubicBezTo>
                        <a:pt x="61" y="29"/>
                        <a:pt x="62" y="26"/>
                        <a:pt x="62" y="23"/>
                      </a:cubicBezTo>
                      <a:cubicBezTo>
                        <a:pt x="62" y="21"/>
                        <a:pt x="61" y="18"/>
                        <a:pt x="60" y="15"/>
                      </a:cubicBezTo>
                      <a:cubicBezTo>
                        <a:pt x="59" y="15"/>
                        <a:pt x="59" y="14"/>
                        <a:pt x="60" y="14"/>
                      </a:cubicBezTo>
                      <a:cubicBezTo>
                        <a:pt x="60" y="14"/>
                        <a:pt x="61" y="14"/>
                        <a:pt x="61" y="14"/>
                      </a:cubicBezTo>
                      <a:cubicBezTo>
                        <a:pt x="63" y="17"/>
                        <a:pt x="64" y="20"/>
                        <a:pt x="64" y="23"/>
                      </a:cubicBezTo>
                      <a:close/>
                      <a:moveTo>
                        <a:pt x="8" y="39"/>
                      </a:moveTo>
                      <a:cubicBezTo>
                        <a:pt x="9" y="40"/>
                        <a:pt x="8" y="40"/>
                        <a:pt x="8" y="41"/>
                      </a:cubicBezTo>
                      <a:cubicBezTo>
                        <a:pt x="8" y="41"/>
                        <a:pt x="8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3" y="36"/>
                        <a:pt x="0" y="30"/>
                        <a:pt x="0" y="23"/>
                      </a:cubicBezTo>
                      <a:cubicBezTo>
                        <a:pt x="0" y="17"/>
                        <a:pt x="3" y="11"/>
                        <a:pt x="7" y="6"/>
                      </a:cubicBezTo>
                      <a:cubicBezTo>
                        <a:pt x="7" y="6"/>
                        <a:pt x="8" y="5"/>
                        <a:pt x="8" y="6"/>
                      </a:cubicBezTo>
                      <a:cubicBezTo>
                        <a:pt x="8" y="6"/>
                        <a:pt x="9" y="7"/>
                        <a:pt x="8" y="7"/>
                      </a:cubicBezTo>
                      <a:cubicBezTo>
                        <a:pt x="5" y="12"/>
                        <a:pt x="2" y="17"/>
                        <a:pt x="2" y="23"/>
                      </a:cubicBezTo>
                      <a:cubicBezTo>
                        <a:pt x="2" y="29"/>
                        <a:pt x="5" y="35"/>
                        <a:pt x="8" y="39"/>
                      </a:cubicBezTo>
                      <a:close/>
                      <a:moveTo>
                        <a:pt x="12" y="35"/>
                      </a:moveTo>
                      <a:cubicBezTo>
                        <a:pt x="12" y="36"/>
                        <a:pt x="12" y="36"/>
                        <a:pt x="11" y="3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10" y="37"/>
                        <a:pt x="10" y="37"/>
                        <a:pt x="10" y="36"/>
                      </a:cubicBezTo>
                      <a:cubicBezTo>
                        <a:pt x="7" y="33"/>
                        <a:pt x="6" y="28"/>
                        <a:pt x="6" y="23"/>
                      </a:cubicBezTo>
                      <a:cubicBezTo>
                        <a:pt x="6" y="19"/>
                        <a:pt x="7" y="14"/>
                        <a:pt x="10" y="10"/>
                      </a:cubicBezTo>
                      <a:cubicBezTo>
                        <a:pt x="10" y="10"/>
                        <a:pt x="11" y="10"/>
                        <a:pt x="11" y="10"/>
                      </a:cubicBezTo>
                      <a:cubicBezTo>
                        <a:pt x="12" y="10"/>
                        <a:pt x="12" y="11"/>
                        <a:pt x="12" y="11"/>
                      </a:cubicBezTo>
                      <a:cubicBezTo>
                        <a:pt x="9" y="15"/>
                        <a:pt x="8" y="19"/>
                        <a:pt x="8" y="23"/>
                      </a:cubicBezTo>
                      <a:cubicBezTo>
                        <a:pt x="8" y="28"/>
                        <a:pt x="9" y="32"/>
                        <a:pt x="12" y="35"/>
                      </a:cubicBezTo>
                      <a:close/>
                      <a:moveTo>
                        <a:pt x="15" y="15"/>
                      </a:moveTo>
                      <a:cubicBezTo>
                        <a:pt x="14" y="18"/>
                        <a:pt x="13" y="21"/>
                        <a:pt x="13" y="23"/>
                      </a:cubicBezTo>
                      <a:cubicBezTo>
                        <a:pt x="13" y="26"/>
                        <a:pt x="14" y="29"/>
                        <a:pt x="15" y="31"/>
                      </a:cubicBezTo>
                      <a:cubicBezTo>
                        <a:pt x="15" y="32"/>
                        <a:pt x="15" y="32"/>
                        <a:pt x="15" y="33"/>
                      </a:cubicBezTo>
                      <a:cubicBezTo>
                        <a:pt x="15" y="33"/>
                        <a:pt x="14" y="33"/>
                        <a:pt x="14" y="33"/>
                      </a:cubicBezTo>
                      <a:cubicBezTo>
                        <a:pt x="14" y="33"/>
                        <a:pt x="14" y="32"/>
                        <a:pt x="13" y="32"/>
                      </a:cubicBezTo>
                      <a:cubicBezTo>
                        <a:pt x="12" y="29"/>
                        <a:pt x="11" y="26"/>
                        <a:pt x="11" y="23"/>
                      </a:cubicBezTo>
                      <a:cubicBezTo>
                        <a:pt x="11" y="20"/>
                        <a:pt x="12" y="17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5" y="15"/>
                        <a:pt x="15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îṧļiḑe">
                  <a:extLst>
                    <a:ext uri="{FF2B5EF4-FFF2-40B4-BE49-F238E27FC236}">
                      <a16:creationId xmlns:a16="http://schemas.microsoft.com/office/drawing/2014/main" id="{AEE726AE-1858-452D-BCED-6D17CA33DFAB}"/>
                    </a:ext>
                  </a:extLst>
                </p:cNvPr>
                <p:cNvSpPr/>
                <p:nvPr/>
              </p:nvSpPr>
              <p:spPr bwMode="auto">
                <a:xfrm>
                  <a:off x="7935760" y="3340545"/>
                  <a:ext cx="374782" cy="267513"/>
                </a:xfrm>
                <a:custGeom>
                  <a:avLst/>
                  <a:gdLst>
                    <a:gd name="T0" fmla="*/ 9 w 84"/>
                    <a:gd name="T1" fmla="*/ 37 h 60"/>
                    <a:gd name="T2" fmla="*/ 74 w 84"/>
                    <a:gd name="T3" fmla="*/ 37 h 60"/>
                    <a:gd name="T4" fmla="*/ 10 w 84"/>
                    <a:gd name="T5" fmla="*/ 5 h 60"/>
                    <a:gd name="T6" fmla="*/ 11 w 84"/>
                    <a:gd name="T7" fmla="*/ 7 h 60"/>
                    <a:gd name="T8" fmla="*/ 32 w 84"/>
                    <a:gd name="T9" fmla="*/ 24 h 60"/>
                    <a:gd name="T10" fmla="*/ 33 w 84"/>
                    <a:gd name="T11" fmla="*/ 25 h 60"/>
                    <a:gd name="T12" fmla="*/ 34 w 84"/>
                    <a:gd name="T13" fmla="*/ 29 h 60"/>
                    <a:gd name="T14" fmla="*/ 37 w 84"/>
                    <a:gd name="T15" fmla="*/ 29 h 60"/>
                    <a:gd name="T16" fmla="*/ 37 w 84"/>
                    <a:gd name="T17" fmla="*/ 31 h 60"/>
                    <a:gd name="T18" fmla="*/ 41 w 84"/>
                    <a:gd name="T19" fmla="*/ 32 h 60"/>
                    <a:gd name="T20" fmla="*/ 43 w 84"/>
                    <a:gd name="T21" fmla="*/ 32 h 60"/>
                    <a:gd name="T22" fmla="*/ 47 w 84"/>
                    <a:gd name="T23" fmla="*/ 30 h 60"/>
                    <a:gd name="T24" fmla="*/ 48 w 84"/>
                    <a:gd name="T25" fmla="*/ 29 h 60"/>
                    <a:gd name="T26" fmla="*/ 51 w 84"/>
                    <a:gd name="T27" fmla="*/ 27 h 60"/>
                    <a:gd name="T28" fmla="*/ 50 w 84"/>
                    <a:gd name="T29" fmla="*/ 25 h 60"/>
                    <a:gd name="T30" fmla="*/ 52 w 84"/>
                    <a:gd name="T31" fmla="*/ 23 h 60"/>
                    <a:gd name="T32" fmla="*/ 51 w 84"/>
                    <a:gd name="T33" fmla="*/ 20 h 60"/>
                    <a:gd name="T34" fmla="*/ 50 w 84"/>
                    <a:gd name="T35" fmla="*/ 18 h 60"/>
                    <a:gd name="T36" fmla="*/ 49 w 84"/>
                    <a:gd name="T37" fmla="*/ 15 h 60"/>
                    <a:gd name="T38" fmla="*/ 47 w 84"/>
                    <a:gd name="T39" fmla="*/ 15 h 60"/>
                    <a:gd name="T40" fmla="*/ 46 w 84"/>
                    <a:gd name="T41" fmla="*/ 13 h 60"/>
                    <a:gd name="T42" fmla="*/ 42 w 84"/>
                    <a:gd name="T43" fmla="*/ 13 h 60"/>
                    <a:gd name="T44" fmla="*/ 40 w 84"/>
                    <a:gd name="T45" fmla="*/ 12 h 60"/>
                    <a:gd name="T46" fmla="*/ 37 w 84"/>
                    <a:gd name="T47" fmla="*/ 14 h 60"/>
                    <a:gd name="T48" fmla="*/ 35 w 84"/>
                    <a:gd name="T49" fmla="*/ 14 h 60"/>
                    <a:gd name="T50" fmla="*/ 33 w 84"/>
                    <a:gd name="T51" fmla="*/ 18 h 60"/>
                    <a:gd name="T52" fmla="*/ 33 w 84"/>
                    <a:gd name="T53" fmla="*/ 20 h 60"/>
                    <a:gd name="T54" fmla="*/ 31 w 84"/>
                    <a:gd name="T55" fmla="*/ 22 h 60"/>
                    <a:gd name="T56" fmla="*/ 33 w 84"/>
                    <a:gd name="T57" fmla="*/ 22 h 60"/>
                    <a:gd name="T58" fmla="*/ 35 w 84"/>
                    <a:gd name="T59" fmla="*/ 17 h 60"/>
                    <a:gd name="T60" fmla="*/ 39 w 84"/>
                    <a:gd name="T61" fmla="*/ 14 h 60"/>
                    <a:gd name="T62" fmla="*/ 45 w 84"/>
                    <a:gd name="T63" fmla="*/ 14 h 60"/>
                    <a:gd name="T64" fmla="*/ 49 w 84"/>
                    <a:gd name="T65" fmla="*/ 17 h 60"/>
                    <a:gd name="T66" fmla="*/ 50 w 84"/>
                    <a:gd name="T67" fmla="*/ 22 h 60"/>
                    <a:gd name="T68" fmla="*/ 49 w 84"/>
                    <a:gd name="T69" fmla="*/ 26 h 60"/>
                    <a:gd name="T70" fmla="*/ 45 w 84"/>
                    <a:gd name="T71" fmla="*/ 30 h 60"/>
                    <a:gd name="T72" fmla="*/ 39 w 84"/>
                    <a:gd name="T73" fmla="*/ 30 h 60"/>
                    <a:gd name="T74" fmla="*/ 35 w 84"/>
                    <a:gd name="T75" fmla="*/ 27 h 60"/>
                    <a:gd name="T76" fmla="*/ 33 w 84"/>
                    <a:gd name="T77" fmla="*/ 22 h 60"/>
                    <a:gd name="T78" fmla="*/ 42 w 84"/>
                    <a:gd name="T79" fmla="*/ 27 h 60"/>
                    <a:gd name="T80" fmla="*/ 37 w 84"/>
                    <a:gd name="T81" fmla="*/ 22 h 60"/>
                    <a:gd name="T82" fmla="*/ 44 w 84"/>
                    <a:gd name="T83" fmla="*/ 22 h 60"/>
                    <a:gd name="T84" fmla="*/ 42 w 84"/>
                    <a:gd name="T85" fmla="*/ 19 h 60"/>
                    <a:gd name="T86" fmla="*/ 79 w 84"/>
                    <a:gd name="T87" fmla="*/ 6 h 60"/>
                    <a:gd name="T88" fmla="*/ 5 w 84"/>
                    <a:gd name="T89" fmla="*/ 6 h 60"/>
                    <a:gd name="T90" fmla="*/ 0 w 84"/>
                    <a:gd name="T91" fmla="*/ 51 h 60"/>
                    <a:gd name="T92" fmla="*/ 0 w 84"/>
                    <a:gd name="T93" fmla="*/ 55 h 60"/>
                    <a:gd name="T94" fmla="*/ 84 w 84"/>
                    <a:gd name="T95" fmla="*/ 55 h 60"/>
                    <a:gd name="T96" fmla="*/ 76 w 84"/>
                    <a:gd name="T97" fmla="*/ 57 h 60"/>
                    <a:gd name="T98" fmla="*/ 3 w 84"/>
                    <a:gd name="T99" fmla="*/ 53 h 60"/>
                    <a:gd name="T100" fmla="*/ 30 w 84"/>
                    <a:gd name="T101" fmla="*/ 56 h 60"/>
                    <a:gd name="T102" fmla="*/ 54 w 84"/>
                    <a:gd name="T103" fmla="*/ 53 h 60"/>
                    <a:gd name="T104" fmla="*/ 76 w 84"/>
                    <a:gd name="T105" fmla="*/ 57 h 60"/>
                    <a:gd name="T106" fmla="*/ 52 w 84"/>
                    <a:gd name="T107" fmla="*/ 54 h 60"/>
                    <a:gd name="T108" fmla="*/ 53 w 84"/>
                    <a:gd name="T109" fmla="*/ 51 h 60"/>
                    <a:gd name="T110" fmla="*/ 7 w 84"/>
                    <a:gd name="T111" fmla="*/ 43 h 60"/>
                    <a:gd name="T112" fmla="*/ 53 w 84"/>
                    <a:gd name="T113" fmla="*/ 51 h 60"/>
                    <a:gd name="T114" fmla="*/ 8 w 84"/>
                    <a:gd name="T115" fmla="*/ 41 h 60"/>
                    <a:gd name="T116" fmla="*/ 10 w 84"/>
                    <a:gd name="T117" fmla="*/ 3 h 60"/>
                    <a:gd name="T118" fmla="*/ 76 w 84"/>
                    <a:gd name="T119" fmla="*/ 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4" h="60">
                      <a:moveTo>
                        <a:pt x="10" y="5"/>
                      </a:moveTo>
                      <a:cubicBezTo>
                        <a:pt x="10" y="5"/>
                        <a:pt x="9" y="5"/>
                        <a:pt x="9" y="6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9" y="37"/>
                        <a:pt x="10" y="38"/>
                        <a:pt x="10" y="38"/>
                      </a:cubicBezTo>
                      <a:cubicBezTo>
                        <a:pt x="73" y="38"/>
                        <a:pt x="73" y="38"/>
                        <a:pt x="73" y="38"/>
                      </a:cubicBezTo>
                      <a:cubicBezTo>
                        <a:pt x="74" y="38"/>
                        <a:pt x="74" y="37"/>
                        <a:pt x="74" y="37"/>
                      </a:cubicBezTo>
                      <a:cubicBezTo>
                        <a:pt x="74" y="6"/>
                        <a:pt x="74" y="6"/>
                        <a:pt x="74" y="6"/>
                      </a:cubicBezTo>
                      <a:cubicBezTo>
                        <a:pt x="74" y="5"/>
                        <a:pt x="74" y="5"/>
                        <a:pt x="73" y="5"/>
                      </a:cubicBezTo>
                      <a:lnTo>
                        <a:pt x="10" y="5"/>
                      </a:lnTo>
                      <a:close/>
                      <a:moveTo>
                        <a:pt x="72" y="36"/>
                      </a:move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72" y="7"/>
                        <a:pt x="72" y="7"/>
                        <a:pt x="72" y="7"/>
                      </a:cubicBezTo>
                      <a:lnTo>
                        <a:pt x="72" y="36"/>
                      </a:lnTo>
                      <a:close/>
                      <a:moveTo>
                        <a:pt x="32" y="24"/>
                      </a:moveTo>
                      <a:cubicBezTo>
                        <a:pt x="32" y="24"/>
                        <a:pt x="33" y="24"/>
                        <a:pt x="33" y="24"/>
                      </a:cubicBezTo>
                      <a:cubicBezTo>
                        <a:pt x="33" y="24"/>
                        <a:pt x="33" y="24"/>
                        <a:pt x="34" y="25"/>
                      </a:cubicBezTo>
                      <a:cubicBezTo>
                        <a:pt x="34" y="25"/>
                        <a:pt x="34" y="25"/>
                        <a:pt x="33" y="25"/>
                      </a:cubicBezTo>
                      <a:cubicBezTo>
                        <a:pt x="33" y="25"/>
                        <a:pt x="33" y="26"/>
                        <a:pt x="33" y="26"/>
                      </a:cubicBezTo>
                      <a:cubicBezTo>
                        <a:pt x="33" y="26"/>
                        <a:pt x="33" y="26"/>
                        <a:pt x="33" y="27"/>
                      </a:cubicBezTo>
                      <a:cubicBezTo>
                        <a:pt x="33" y="28"/>
                        <a:pt x="34" y="28"/>
                        <a:pt x="34" y="29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29"/>
                        <a:pt x="36" y="29"/>
                        <a:pt x="36" y="29"/>
                      </a:cubicBezTo>
                      <a:cubicBezTo>
                        <a:pt x="36" y="29"/>
                        <a:pt x="36" y="28"/>
                        <a:pt x="37" y="29"/>
                      </a:cubicBezTo>
                      <a:cubicBezTo>
                        <a:pt x="37" y="29"/>
                        <a:pt x="37" y="29"/>
                        <a:pt x="37" y="30"/>
                      </a:cubicBezTo>
                      <a:cubicBezTo>
                        <a:pt x="37" y="30"/>
                        <a:pt x="37" y="30"/>
                        <a:pt x="37" y="30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8" y="31"/>
                        <a:pt x="39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1" y="32"/>
                        <a:pt x="41" y="32"/>
                      </a:cubicBezTo>
                      <a:cubicBezTo>
                        <a:pt x="41" y="32"/>
                        <a:pt x="41" y="31"/>
                        <a:pt x="41" y="31"/>
                      </a:cubicBezTo>
                      <a:cubicBezTo>
                        <a:pt x="41" y="30"/>
                        <a:pt x="42" y="30"/>
                        <a:pt x="42" y="31"/>
                      </a:cubicBezTo>
                      <a:cubicBezTo>
                        <a:pt x="42" y="31"/>
                        <a:pt x="43" y="32"/>
                        <a:pt x="43" y="32"/>
                      </a:cubicBezTo>
                      <a:cubicBezTo>
                        <a:pt x="43" y="32"/>
                        <a:pt x="43" y="32"/>
                        <a:pt x="44" y="32"/>
                      </a:cubicBezTo>
                      <a:cubicBezTo>
                        <a:pt x="44" y="32"/>
                        <a:pt x="45" y="31"/>
                        <a:pt x="46" y="31"/>
                      </a:cubicBezTo>
                      <a:cubicBezTo>
                        <a:pt x="46" y="31"/>
                        <a:pt x="47" y="31"/>
                        <a:pt x="47" y="30"/>
                      </a:cubicBezTo>
                      <a:cubicBezTo>
                        <a:pt x="47" y="30"/>
                        <a:pt x="47" y="30"/>
                        <a:pt x="47" y="30"/>
                      </a:cubicBezTo>
                      <a:cubicBezTo>
                        <a:pt x="46" y="29"/>
                        <a:pt x="47" y="29"/>
                        <a:pt x="47" y="29"/>
                      </a:cubicBezTo>
                      <a:cubicBezTo>
                        <a:pt x="47" y="28"/>
                        <a:pt x="47" y="29"/>
                        <a:pt x="48" y="29"/>
                      </a:cubicBezTo>
                      <a:cubicBezTo>
                        <a:pt x="48" y="29"/>
                        <a:pt x="48" y="29"/>
                        <a:pt x="48" y="29"/>
                      </a:cubicBez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50" y="28"/>
                        <a:pt x="50" y="28"/>
                        <a:pt x="51" y="27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51" y="26"/>
                        <a:pt x="51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4"/>
                        <a:pt x="50" y="24"/>
                        <a:pt x="51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2" y="24"/>
                        <a:pt x="52" y="24"/>
                        <a:pt x="52" y="23"/>
                      </a:cubicBezTo>
                      <a:cubicBezTo>
                        <a:pt x="52" y="23"/>
                        <a:pt x="52" y="22"/>
                        <a:pt x="52" y="22"/>
                      </a:cubicBezTo>
                      <a:cubicBezTo>
                        <a:pt x="52" y="21"/>
                        <a:pt x="52" y="21"/>
                        <a:pt x="52" y="20"/>
                      </a:cubicBezTo>
                      <a:cubicBezTo>
                        <a:pt x="52" y="20"/>
                        <a:pt x="52" y="20"/>
                        <a:pt x="51" y="20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0" y="20"/>
                        <a:pt x="50" y="19"/>
                        <a:pt x="50" y="19"/>
                      </a:cubicBezTo>
                      <a:cubicBezTo>
                        <a:pt x="50" y="19"/>
                        <a:pt x="50" y="19"/>
                        <a:pt x="50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7"/>
                        <a:pt x="51" y="17"/>
                      </a:cubicBezTo>
                      <a:cubicBezTo>
                        <a:pt x="50" y="16"/>
                        <a:pt x="50" y="15"/>
                        <a:pt x="49" y="15"/>
                      </a:cubicBezTo>
                      <a:cubicBezTo>
                        <a:pt x="49" y="15"/>
                        <a:pt x="49" y="14"/>
                        <a:pt x="48" y="14"/>
                      </a:cubicBezTo>
                      <a:cubicBezTo>
                        <a:pt x="48" y="14"/>
                        <a:pt x="48" y="15"/>
                        <a:pt x="48" y="15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7" y="15"/>
                        <a:pt x="46" y="14"/>
                        <a:pt x="47" y="14"/>
                      </a:cubicBezTo>
                      <a:cubicBezTo>
                        <a:pt x="47" y="14"/>
                        <a:pt x="47" y="13"/>
                        <a:pt x="47" y="13"/>
                      </a:cubicBezTo>
                      <a:cubicBezTo>
                        <a:pt x="47" y="13"/>
                        <a:pt x="46" y="13"/>
                        <a:pt x="46" y="13"/>
                      </a:cubicBezTo>
                      <a:cubicBezTo>
                        <a:pt x="45" y="12"/>
                        <a:pt x="44" y="12"/>
                        <a:pt x="44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2" y="12"/>
                        <a:pt x="42" y="13"/>
                      </a:cubicBezTo>
                      <a:cubicBezTo>
                        <a:pt x="42" y="13"/>
                        <a:pt x="41" y="13"/>
                        <a:pt x="41" y="13"/>
                      </a:cubicBez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39" y="12"/>
                        <a:pt x="38" y="12"/>
                        <a:pt x="37" y="13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3"/>
                        <a:pt x="37" y="14"/>
                        <a:pt x="37" y="14"/>
                      </a:cubicBezTo>
                      <a:cubicBezTo>
                        <a:pt x="37" y="14"/>
                        <a:pt x="37" y="15"/>
                        <a:pt x="37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5" y="14"/>
                        <a:pt x="35" y="14"/>
                      </a:cubicBezTo>
                      <a:cubicBezTo>
                        <a:pt x="35" y="14"/>
                        <a:pt x="35" y="15"/>
                        <a:pt x="34" y="15"/>
                      </a:cubicBezTo>
                      <a:cubicBezTo>
                        <a:pt x="34" y="15"/>
                        <a:pt x="33" y="16"/>
                        <a:pt x="33" y="17"/>
                      </a:cubicBezTo>
                      <a:cubicBezTo>
                        <a:pt x="33" y="17"/>
                        <a:pt x="33" y="18"/>
                        <a:pt x="33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3" y="19"/>
                        <a:pt x="33" y="20"/>
                        <a:pt x="33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1"/>
                        <a:pt x="31" y="21"/>
                        <a:pt x="31" y="22"/>
                      </a:cubicBezTo>
                      <a:cubicBezTo>
                        <a:pt x="31" y="22"/>
                        <a:pt x="32" y="23"/>
                        <a:pt x="32" y="23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lose/>
                      <a:moveTo>
                        <a:pt x="33" y="22"/>
                      </a:moveTo>
                      <a:cubicBezTo>
                        <a:pt x="34" y="21"/>
                        <a:pt x="35" y="21"/>
                        <a:pt x="35" y="20"/>
                      </a:cubicBezTo>
                      <a:cubicBezTo>
                        <a:pt x="36" y="19"/>
                        <a:pt x="36" y="18"/>
                        <a:pt x="35" y="17"/>
                      </a:cubicBezTo>
                      <a:cubicBezTo>
                        <a:pt x="35" y="17"/>
                        <a:pt x="35" y="17"/>
                        <a:pt x="35" y="17"/>
                      </a:cubicBezTo>
                      <a:cubicBezTo>
                        <a:pt x="36" y="17"/>
                        <a:pt x="37" y="17"/>
                        <a:pt x="38" y="17"/>
                      </a:cubicBezTo>
                      <a:cubicBezTo>
                        <a:pt x="39" y="16"/>
                        <a:pt x="39" y="15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40" y="15"/>
                        <a:pt x="41" y="15"/>
                        <a:pt x="42" y="15"/>
                      </a:cubicBezTo>
                      <a:cubicBezTo>
                        <a:pt x="43" y="15"/>
                        <a:pt x="44" y="15"/>
                        <a:pt x="44" y="14"/>
                      </a:cubicBezTo>
                      <a:cubicBezTo>
                        <a:pt x="44" y="14"/>
                        <a:pt x="44" y="14"/>
                        <a:pt x="45" y="14"/>
                      </a:cubicBezTo>
                      <a:cubicBezTo>
                        <a:pt x="44" y="15"/>
                        <a:pt x="45" y="16"/>
                        <a:pt x="46" y="17"/>
                      </a:cubicBezTo>
                      <a:cubicBezTo>
                        <a:pt x="46" y="17"/>
                        <a:pt x="47" y="17"/>
                        <a:pt x="48" y="17"/>
                      </a:cubicBezTo>
                      <a:cubicBezTo>
                        <a:pt x="48" y="17"/>
                        <a:pt x="48" y="17"/>
                        <a:pt x="49" y="17"/>
                      </a:cubicBezTo>
                      <a:cubicBezTo>
                        <a:pt x="48" y="18"/>
                        <a:pt x="48" y="19"/>
                        <a:pt x="48" y="20"/>
                      </a:cubicBezTo>
                      <a:cubicBezTo>
                        <a:pt x="48" y="21"/>
                        <a:pt x="49" y="21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49" y="22"/>
                        <a:pt x="48" y="23"/>
                        <a:pt x="48" y="24"/>
                      </a:cubicBezTo>
                      <a:cubicBezTo>
                        <a:pt x="48" y="25"/>
                        <a:pt x="48" y="26"/>
                        <a:pt x="49" y="26"/>
                      </a:cubicBezTo>
                      <a:cubicBezTo>
                        <a:pt x="48" y="27"/>
                        <a:pt x="48" y="27"/>
                        <a:pt x="48" y="27"/>
                      </a:cubicBezTo>
                      <a:cubicBezTo>
                        <a:pt x="47" y="27"/>
                        <a:pt x="46" y="27"/>
                        <a:pt x="46" y="27"/>
                      </a:cubicBezTo>
                      <a:cubicBezTo>
                        <a:pt x="45" y="28"/>
                        <a:pt x="44" y="29"/>
                        <a:pt x="45" y="30"/>
                      </a:cubicBezTo>
                      <a:cubicBezTo>
                        <a:pt x="44" y="30"/>
                        <a:pt x="44" y="30"/>
                        <a:pt x="44" y="30"/>
                      </a:cubicBezTo>
                      <a:cubicBezTo>
                        <a:pt x="44" y="29"/>
                        <a:pt x="43" y="28"/>
                        <a:pt x="42" y="28"/>
                      </a:cubicBezTo>
                      <a:cubicBezTo>
                        <a:pt x="41" y="28"/>
                        <a:pt x="40" y="29"/>
                        <a:pt x="39" y="30"/>
                      </a:cubicBezTo>
                      <a:cubicBezTo>
                        <a:pt x="39" y="30"/>
                        <a:pt x="39" y="30"/>
                        <a:pt x="39" y="30"/>
                      </a:cubicBezTo>
                      <a:cubicBezTo>
                        <a:pt x="39" y="29"/>
                        <a:pt x="39" y="28"/>
                        <a:pt x="38" y="27"/>
                      </a:cubicBezTo>
                      <a:cubicBezTo>
                        <a:pt x="37" y="27"/>
                        <a:pt x="36" y="27"/>
                        <a:pt x="35" y="27"/>
                      </a:cubicBezTo>
                      <a:cubicBezTo>
                        <a:pt x="35" y="27"/>
                        <a:pt x="35" y="27"/>
                        <a:pt x="35" y="26"/>
                      </a:cubicBezTo>
                      <a:cubicBezTo>
                        <a:pt x="36" y="26"/>
                        <a:pt x="36" y="25"/>
                        <a:pt x="35" y="24"/>
                      </a:cubicBezTo>
                      <a:cubicBezTo>
                        <a:pt x="35" y="23"/>
                        <a:pt x="34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lose/>
                      <a:moveTo>
                        <a:pt x="42" y="27"/>
                      </a:moveTo>
                      <a:cubicBezTo>
                        <a:pt x="44" y="27"/>
                        <a:pt x="46" y="24"/>
                        <a:pt x="46" y="22"/>
                      </a:cubicBezTo>
                      <a:cubicBezTo>
                        <a:pt x="46" y="19"/>
                        <a:pt x="44" y="17"/>
                        <a:pt x="42" y="17"/>
                      </a:cubicBezTo>
                      <a:cubicBezTo>
                        <a:pt x="39" y="17"/>
                        <a:pt x="37" y="19"/>
                        <a:pt x="37" y="22"/>
                      </a:cubicBezTo>
                      <a:cubicBezTo>
                        <a:pt x="37" y="24"/>
                        <a:pt x="39" y="27"/>
                        <a:pt x="42" y="27"/>
                      </a:cubicBezTo>
                      <a:close/>
                      <a:moveTo>
                        <a:pt x="42" y="19"/>
                      </a:moveTo>
                      <a:cubicBezTo>
                        <a:pt x="43" y="19"/>
                        <a:pt x="44" y="20"/>
                        <a:pt x="44" y="22"/>
                      </a:cubicBezTo>
                      <a:cubicBezTo>
                        <a:pt x="44" y="23"/>
                        <a:pt x="43" y="25"/>
                        <a:pt x="42" y="25"/>
                      </a:cubicBezTo>
                      <a:cubicBezTo>
                        <a:pt x="40" y="25"/>
                        <a:pt x="39" y="23"/>
                        <a:pt x="39" y="22"/>
                      </a:cubicBezTo>
                      <a:cubicBezTo>
                        <a:pt x="39" y="20"/>
                        <a:pt x="40" y="19"/>
                        <a:pt x="42" y="19"/>
                      </a:cubicBezTo>
                      <a:close/>
                      <a:moveTo>
                        <a:pt x="84" y="51"/>
                      </a:moveTo>
                      <a:cubicBezTo>
                        <a:pt x="79" y="42"/>
                        <a:pt x="79" y="42"/>
                        <a:pt x="79" y="42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79" y="1"/>
                        <a:pt x="78" y="0"/>
                        <a:pt x="7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6" y="0"/>
                        <a:pt x="5" y="1"/>
                        <a:pt x="5" y="6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2"/>
                        <a:pt x="0" y="53"/>
                        <a:pt x="0" y="55"/>
                      </a:cubicBezTo>
                      <a:cubicBezTo>
                        <a:pt x="0" y="58"/>
                        <a:pt x="3" y="60"/>
                        <a:pt x="7" y="60"/>
                      </a:cubicBezTo>
                      <a:cubicBezTo>
                        <a:pt x="76" y="60"/>
                        <a:pt x="76" y="60"/>
                        <a:pt x="76" y="60"/>
                      </a:cubicBezTo>
                      <a:cubicBezTo>
                        <a:pt x="80" y="60"/>
                        <a:pt x="84" y="58"/>
                        <a:pt x="84" y="55"/>
                      </a:cubicBezTo>
                      <a:cubicBezTo>
                        <a:pt x="84" y="52"/>
                        <a:pt x="84" y="52"/>
                        <a:pt x="84" y="52"/>
                      </a:cubicBezTo>
                      <a:cubicBezTo>
                        <a:pt x="84" y="52"/>
                        <a:pt x="84" y="52"/>
                        <a:pt x="84" y="51"/>
                      </a:cubicBezTo>
                      <a:close/>
                      <a:moveTo>
                        <a:pt x="76" y="57"/>
                      </a:moveTo>
                      <a:cubicBezTo>
                        <a:pt x="7" y="57"/>
                        <a:pt x="7" y="57"/>
                        <a:pt x="7" y="57"/>
                      </a:cubicBezTo>
                      <a:cubicBezTo>
                        <a:pt x="5" y="57"/>
                        <a:pt x="3" y="56"/>
                        <a:pt x="3" y="55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29" y="53"/>
                        <a:pt x="29" y="53"/>
                        <a:pt x="29" y="53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6"/>
                        <a:pt x="30" y="56"/>
                        <a:pt x="30" y="56"/>
                      </a:cubicBezTo>
                      <a:cubicBezTo>
                        <a:pt x="53" y="56"/>
                        <a:pt x="53" y="56"/>
                        <a:pt x="53" y="56"/>
                      </a:cubicBezTo>
                      <a:cubicBezTo>
                        <a:pt x="54" y="56"/>
                        <a:pt x="54" y="56"/>
                        <a:pt x="54" y="55"/>
                      </a:cubicBezTo>
                      <a:cubicBezTo>
                        <a:pt x="54" y="53"/>
                        <a:pt x="54" y="53"/>
                        <a:pt x="54" y="53"/>
                      </a:cubicBezTo>
                      <a:cubicBezTo>
                        <a:pt x="81" y="53"/>
                        <a:pt x="81" y="53"/>
                        <a:pt x="81" y="53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56"/>
                        <a:pt x="79" y="57"/>
                        <a:pt x="76" y="57"/>
                      </a:cubicBezTo>
                      <a:close/>
                      <a:moveTo>
                        <a:pt x="31" y="53"/>
                      </a:move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lnTo>
                        <a:pt x="31" y="53"/>
                      </a:lnTo>
                      <a:close/>
                      <a:moveTo>
                        <a:pt x="53" y="51"/>
                      </a:move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7" y="43"/>
                        <a:pt x="7" y="43"/>
                        <a:pt x="7" y="43"/>
                      </a:cubicBezTo>
                      <a:cubicBezTo>
                        <a:pt x="76" y="43"/>
                        <a:pt x="76" y="43"/>
                        <a:pt x="76" y="43"/>
                      </a:cubicBezTo>
                      <a:cubicBezTo>
                        <a:pt x="80" y="51"/>
                        <a:pt x="80" y="51"/>
                        <a:pt x="80" y="51"/>
                      </a:cubicBezTo>
                      <a:lnTo>
                        <a:pt x="53" y="51"/>
                      </a:lnTo>
                      <a:close/>
                      <a:moveTo>
                        <a:pt x="76" y="6"/>
                      </a:move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8" y="3"/>
                        <a:pt x="9" y="3"/>
                        <a:pt x="10" y="3"/>
                      </a:cubicBezTo>
                      <a:cubicBezTo>
                        <a:pt x="74" y="3"/>
                        <a:pt x="74" y="3"/>
                        <a:pt x="74" y="3"/>
                      </a:cubicBezTo>
                      <a:cubicBezTo>
                        <a:pt x="74" y="3"/>
                        <a:pt x="75" y="3"/>
                        <a:pt x="76" y="3"/>
                      </a:cubicBezTo>
                      <a:cubicBezTo>
                        <a:pt x="76" y="4"/>
                        <a:pt x="76" y="5"/>
                        <a:pt x="7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îṥḷïďè">
                  <a:extLst>
                    <a:ext uri="{FF2B5EF4-FFF2-40B4-BE49-F238E27FC236}">
                      <a16:creationId xmlns:a16="http://schemas.microsoft.com/office/drawing/2014/main" id="{07DF6D16-DD7F-448D-9208-5D45DA2C53F4}"/>
                    </a:ext>
                  </a:extLst>
                </p:cNvPr>
                <p:cNvSpPr/>
                <p:nvPr/>
              </p:nvSpPr>
              <p:spPr bwMode="auto">
                <a:xfrm>
                  <a:off x="6810759" y="4541342"/>
                  <a:ext cx="328989" cy="234827"/>
                </a:xfrm>
                <a:custGeom>
                  <a:avLst/>
                  <a:gdLst>
                    <a:gd name="T0" fmla="*/ 9 w 84"/>
                    <a:gd name="T1" fmla="*/ 37 h 60"/>
                    <a:gd name="T2" fmla="*/ 74 w 84"/>
                    <a:gd name="T3" fmla="*/ 37 h 60"/>
                    <a:gd name="T4" fmla="*/ 10 w 84"/>
                    <a:gd name="T5" fmla="*/ 5 h 60"/>
                    <a:gd name="T6" fmla="*/ 11 w 84"/>
                    <a:gd name="T7" fmla="*/ 7 h 60"/>
                    <a:gd name="T8" fmla="*/ 32 w 84"/>
                    <a:gd name="T9" fmla="*/ 24 h 60"/>
                    <a:gd name="T10" fmla="*/ 33 w 84"/>
                    <a:gd name="T11" fmla="*/ 25 h 60"/>
                    <a:gd name="T12" fmla="*/ 34 w 84"/>
                    <a:gd name="T13" fmla="*/ 29 h 60"/>
                    <a:gd name="T14" fmla="*/ 37 w 84"/>
                    <a:gd name="T15" fmla="*/ 29 h 60"/>
                    <a:gd name="T16" fmla="*/ 37 w 84"/>
                    <a:gd name="T17" fmla="*/ 31 h 60"/>
                    <a:gd name="T18" fmla="*/ 41 w 84"/>
                    <a:gd name="T19" fmla="*/ 32 h 60"/>
                    <a:gd name="T20" fmla="*/ 43 w 84"/>
                    <a:gd name="T21" fmla="*/ 32 h 60"/>
                    <a:gd name="T22" fmla="*/ 47 w 84"/>
                    <a:gd name="T23" fmla="*/ 30 h 60"/>
                    <a:gd name="T24" fmla="*/ 48 w 84"/>
                    <a:gd name="T25" fmla="*/ 29 h 60"/>
                    <a:gd name="T26" fmla="*/ 51 w 84"/>
                    <a:gd name="T27" fmla="*/ 27 h 60"/>
                    <a:gd name="T28" fmla="*/ 50 w 84"/>
                    <a:gd name="T29" fmla="*/ 25 h 60"/>
                    <a:gd name="T30" fmla="*/ 52 w 84"/>
                    <a:gd name="T31" fmla="*/ 23 h 60"/>
                    <a:gd name="T32" fmla="*/ 51 w 84"/>
                    <a:gd name="T33" fmla="*/ 20 h 60"/>
                    <a:gd name="T34" fmla="*/ 50 w 84"/>
                    <a:gd name="T35" fmla="*/ 18 h 60"/>
                    <a:gd name="T36" fmla="*/ 49 w 84"/>
                    <a:gd name="T37" fmla="*/ 15 h 60"/>
                    <a:gd name="T38" fmla="*/ 47 w 84"/>
                    <a:gd name="T39" fmla="*/ 15 h 60"/>
                    <a:gd name="T40" fmla="*/ 46 w 84"/>
                    <a:gd name="T41" fmla="*/ 13 h 60"/>
                    <a:gd name="T42" fmla="*/ 42 w 84"/>
                    <a:gd name="T43" fmla="*/ 13 h 60"/>
                    <a:gd name="T44" fmla="*/ 40 w 84"/>
                    <a:gd name="T45" fmla="*/ 12 h 60"/>
                    <a:gd name="T46" fmla="*/ 37 w 84"/>
                    <a:gd name="T47" fmla="*/ 14 h 60"/>
                    <a:gd name="T48" fmla="*/ 35 w 84"/>
                    <a:gd name="T49" fmla="*/ 14 h 60"/>
                    <a:gd name="T50" fmla="*/ 33 w 84"/>
                    <a:gd name="T51" fmla="*/ 18 h 60"/>
                    <a:gd name="T52" fmla="*/ 33 w 84"/>
                    <a:gd name="T53" fmla="*/ 20 h 60"/>
                    <a:gd name="T54" fmla="*/ 31 w 84"/>
                    <a:gd name="T55" fmla="*/ 22 h 60"/>
                    <a:gd name="T56" fmla="*/ 33 w 84"/>
                    <a:gd name="T57" fmla="*/ 22 h 60"/>
                    <a:gd name="T58" fmla="*/ 35 w 84"/>
                    <a:gd name="T59" fmla="*/ 17 h 60"/>
                    <a:gd name="T60" fmla="*/ 39 w 84"/>
                    <a:gd name="T61" fmla="*/ 14 h 60"/>
                    <a:gd name="T62" fmla="*/ 45 w 84"/>
                    <a:gd name="T63" fmla="*/ 14 h 60"/>
                    <a:gd name="T64" fmla="*/ 49 w 84"/>
                    <a:gd name="T65" fmla="*/ 17 h 60"/>
                    <a:gd name="T66" fmla="*/ 50 w 84"/>
                    <a:gd name="T67" fmla="*/ 22 h 60"/>
                    <a:gd name="T68" fmla="*/ 49 w 84"/>
                    <a:gd name="T69" fmla="*/ 26 h 60"/>
                    <a:gd name="T70" fmla="*/ 45 w 84"/>
                    <a:gd name="T71" fmla="*/ 30 h 60"/>
                    <a:gd name="T72" fmla="*/ 39 w 84"/>
                    <a:gd name="T73" fmla="*/ 30 h 60"/>
                    <a:gd name="T74" fmla="*/ 35 w 84"/>
                    <a:gd name="T75" fmla="*/ 27 h 60"/>
                    <a:gd name="T76" fmla="*/ 33 w 84"/>
                    <a:gd name="T77" fmla="*/ 22 h 60"/>
                    <a:gd name="T78" fmla="*/ 42 w 84"/>
                    <a:gd name="T79" fmla="*/ 27 h 60"/>
                    <a:gd name="T80" fmla="*/ 37 w 84"/>
                    <a:gd name="T81" fmla="*/ 22 h 60"/>
                    <a:gd name="T82" fmla="*/ 44 w 84"/>
                    <a:gd name="T83" fmla="*/ 22 h 60"/>
                    <a:gd name="T84" fmla="*/ 42 w 84"/>
                    <a:gd name="T85" fmla="*/ 19 h 60"/>
                    <a:gd name="T86" fmla="*/ 79 w 84"/>
                    <a:gd name="T87" fmla="*/ 6 h 60"/>
                    <a:gd name="T88" fmla="*/ 5 w 84"/>
                    <a:gd name="T89" fmla="*/ 6 h 60"/>
                    <a:gd name="T90" fmla="*/ 0 w 84"/>
                    <a:gd name="T91" fmla="*/ 51 h 60"/>
                    <a:gd name="T92" fmla="*/ 0 w 84"/>
                    <a:gd name="T93" fmla="*/ 55 h 60"/>
                    <a:gd name="T94" fmla="*/ 84 w 84"/>
                    <a:gd name="T95" fmla="*/ 55 h 60"/>
                    <a:gd name="T96" fmla="*/ 76 w 84"/>
                    <a:gd name="T97" fmla="*/ 57 h 60"/>
                    <a:gd name="T98" fmla="*/ 3 w 84"/>
                    <a:gd name="T99" fmla="*/ 53 h 60"/>
                    <a:gd name="T100" fmla="*/ 30 w 84"/>
                    <a:gd name="T101" fmla="*/ 56 h 60"/>
                    <a:gd name="T102" fmla="*/ 54 w 84"/>
                    <a:gd name="T103" fmla="*/ 53 h 60"/>
                    <a:gd name="T104" fmla="*/ 76 w 84"/>
                    <a:gd name="T105" fmla="*/ 57 h 60"/>
                    <a:gd name="T106" fmla="*/ 52 w 84"/>
                    <a:gd name="T107" fmla="*/ 54 h 60"/>
                    <a:gd name="T108" fmla="*/ 53 w 84"/>
                    <a:gd name="T109" fmla="*/ 51 h 60"/>
                    <a:gd name="T110" fmla="*/ 7 w 84"/>
                    <a:gd name="T111" fmla="*/ 43 h 60"/>
                    <a:gd name="T112" fmla="*/ 53 w 84"/>
                    <a:gd name="T113" fmla="*/ 51 h 60"/>
                    <a:gd name="T114" fmla="*/ 8 w 84"/>
                    <a:gd name="T115" fmla="*/ 41 h 60"/>
                    <a:gd name="T116" fmla="*/ 10 w 84"/>
                    <a:gd name="T117" fmla="*/ 3 h 60"/>
                    <a:gd name="T118" fmla="*/ 76 w 84"/>
                    <a:gd name="T119" fmla="*/ 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4" h="60">
                      <a:moveTo>
                        <a:pt x="10" y="5"/>
                      </a:moveTo>
                      <a:cubicBezTo>
                        <a:pt x="10" y="5"/>
                        <a:pt x="9" y="5"/>
                        <a:pt x="9" y="6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9" y="37"/>
                        <a:pt x="10" y="38"/>
                        <a:pt x="10" y="38"/>
                      </a:cubicBezTo>
                      <a:cubicBezTo>
                        <a:pt x="73" y="38"/>
                        <a:pt x="73" y="38"/>
                        <a:pt x="73" y="38"/>
                      </a:cubicBezTo>
                      <a:cubicBezTo>
                        <a:pt x="74" y="38"/>
                        <a:pt x="74" y="37"/>
                        <a:pt x="74" y="37"/>
                      </a:cubicBezTo>
                      <a:cubicBezTo>
                        <a:pt x="74" y="6"/>
                        <a:pt x="74" y="6"/>
                        <a:pt x="74" y="6"/>
                      </a:cubicBezTo>
                      <a:cubicBezTo>
                        <a:pt x="74" y="5"/>
                        <a:pt x="74" y="5"/>
                        <a:pt x="73" y="5"/>
                      </a:cubicBezTo>
                      <a:lnTo>
                        <a:pt x="10" y="5"/>
                      </a:lnTo>
                      <a:close/>
                      <a:moveTo>
                        <a:pt x="72" y="36"/>
                      </a:move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72" y="7"/>
                        <a:pt x="72" y="7"/>
                        <a:pt x="72" y="7"/>
                      </a:cubicBezTo>
                      <a:lnTo>
                        <a:pt x="72" y="36"/>
                      </a:lnTo>
                      <a:close/>
                      <a:moveTo>
                        <a:pt x="32" y="24"/>
                      </a:moveTo>
                      <a:cubicBezTo>
                        <a:pt x="32" y="24"/>
                        <a:pt x="33" y="24"/>
                        <a:pt x="33" y="24"/>
                      </a:cubicBezTo>
                      <a:cubicBezTo>
                        <a:pt x="33" y="24"/>
                        <a:pt x="33" y="24"/>
                        <a:pt x="34" y="25"/>
                      </a:cubicBezTo>
                      <a:cubicBezTo>
                        <a:pt x="34" y="25"/>
                        <a:pt x="34" y="25"/>
                        <a:pt x="33" y="25"/>
                      </a:cubicBezTo>
                      <a:cubicBezTo>
                        <a:pt x="33" y="25"/>
                        <a:pt x="33" y="26"/>
                        <a:pt x="33" y="26"/>
                      </a:cubicBezTo>
                      <a:cubicBezTo>
                        <a:pt x="33" y="26"/>
                        <a:pt x="33" y="26"/>
                        <a:pt x="33" y="27"/>
                      </a:cubicBezTo>
                      <a:cubicBezTo>
                        <a:pt x="33" y="28"/>
                        <a:pt x="34" y="28"/>
                        <a:pt x="34" y="29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29"/>
                        <a:pt x="36" y="29"/>
                        <a:pt x="36" y="29"/>
                      </a:cubicBezTo>
                      <a:cubicBezTo>
                        <a:pt x="36" y="29"/>
                        <a:pt x="36" y="28"/>
                        <a:pt x="37" y="29"/>
                      </a:cubicBezTo>
                      <a:cubicBezTo>
                        <a:pt x="37" y="29"/>
                        <a:pt x="37" y="29"/>
                        <a:pt x="37" y="30"/>
                      </a:cubicBezTo>
                      <a:cubicBezTo>
                        <a:pt x="37" y="30"/>
                        <a:pt x="37" y="30"/>
                        <a:pt x="37" y="30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8" y="31"/>
                        <a:pt x="39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1" y="32"/>
                        <a:pt x="41" y="32"/>
                      </a:cubicBezTo>
                      <a:cubicBezTo>
                        <a:pt x="41" y="32"/>
                        <a:pt x="41" y="31"/>
                        <a:pt x="41" y="31"/>
                      </a:cubicBezTo>
                      <a:cubicBezTo>
                        <a:pt x="41" y="30"/>
                        <a:pt x="42" y="30"/>
                        <a:pt x="42" y="31"/>
                      </a:cubicBezTo>
                      <a:cubicBezTo>
                        <a:pt x="42" y="31"/>
                        <a:pt x="43" y="32"/>
                        <a:pt x="43" y="32"/>
                      </a:cubicBezTo>
                      <a:cubicBezTo>
                        <a:pt x="43" y="32"/>
                        <a:pt x="43" y="32"/>
                        <a:pt x="44" y="32"/>
                      </a:cubicBezTo>
                      <a:cubicBezTo>
                        <a:pt x="44" y="32"/>
                        <a:pt x="45" y="31"/>
                        <a:pt x="46" y="31"/>
                      </a:cubicBezTo>
                      <a:cubicBezTo>
                        <a:pt x="46" y="31"/>
                        <a:pt x="47" y="31"/>
                        <a:pt x="47" y="30"/>
                      </a:cubicBezTo>
                      <a:cubicBezTo>
                        <a:pt x="47" y="30"/>
                        <a:pt x="47" y="30"/>
                        <a:pt x="47" y="30"/>
                      </a:cubicBezTo>
                      <a:cubicBezTo>
                        <a:pt x="46" y="29"/>
                        <a:pt x="47" y="29"/>
                        <a:pt x="47" y="29"/>
                      </a:cubicBezTo>
                      <a:cubicBezTo>
                        <a:pt x="47" y="28"/>
                        <a:pt x="47" y="29"/>
                        <a:pt x="48" y="29"/>
                      </a:cubicBezTo>
                      <a:cubicBezTo>
                        <a:pt x="48" y="29"/>
                        <a:pt x="48" y="29"/>
                        <a:pt x="48" y="29"/>
                      </a:cubicBez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50" y="28"/>
                        <a:pt x="50" y="28"/>
                        <a:pt x="51" y="27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51" y="26"/>
                        <a:pt x="51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4"/>
                        <a:pt x="50" y="24"/>
                        <a:pt x="51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2" y="24"/>
                        <a:pt x="52" y="24"/>
                        <a:pt x="52" y="23"/>
                      </a:cubicBezTo>
                      <a:cubicBezTo>
                        <a:pt x="52" y="23"/>
                        <a:pt x="52" y="22"/>
                        <a:pt x="52" y="22"/>
                      </a:cubicBezTo>
                      <a:cubicBezTo>
                        <a:pt x="52" y="21"/>
                        <a:pt x="52" y="21"/>
                        <a:pt x="52" y="20"/>
                      </a:cubicBezTo>
                      <a:cubicBezTo>
                        <a:pt x="52" y="20"/>
                        <a:pt x="52" y="20"/>
                        <a:pt x="51" y="20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0" y="20"/>
                        <a:pt x="50" y="19"/>
                        <a:pt x="50" y="19"/>
                      </a:cubicBezTo>
                      <a:cubicBezTo>
                        <a:pt x="50" y="19"/>
                        <a:pt x="50" y="19"/>
                        <a:pt x="50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7"/>
                        <a:pt x="51" y="17"/>
                      </a:cubicBezTo>
                      <a:cubicBezTo>
                        <a:pt x="50" y="16"/>
                        <a:pt x="50" y="15"/>
                        <a:pt x="49" y="15"/>
                      </a:cubicBezTo>
                      <a:cubicBezTo>
                        <a:pt x="49" y="15"/>
                        <a:pt x="49" y="14"/>
                        <a:pt x="48" y="14"/>
                      </a:cubicBezTo>
                      <a:cubicBezTo>
                        <a:pt x="48" y="14"/>
                        <a:pt x="48" y="15"/>
                        <a:pt x="48" y="15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7" y="15"/>
                        <a:pt x="46" y="14"/>
                        <a:pt x="47" y="14"/>
                      </a:cubicBezTo>
                      <a:cubicBezTo>
                        <a:pt x="47" y="14"/>
                        <a:pt x="47" y="13"/>
                        <a:pt x="47" y="13"/>
                      </a:cubicBezTo>
                      <a:cubicBezTo>
                        <a:pt x="47" y="13"/>
                        <a:pt x="46" y="13"/>
                        <a:pt x="46" y="13"/>
                      </a:cubicBezTo>
                      <a:cubicBezTo>
                        <a:pt x="45" y="12"/>
                        <a:pt x="44" y="12"/>
                        <a:pt x="44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2" y="12"/>
                        <a:pt x="42" y="13"/>
                      </a:cubicBezTo>
                      <a:cubicBezTo>
                        <a:pt x="42" y="13"/>
                        <a:pt x="41" y="13"/>
                        <a:pt x="41" y="13"/>
                      </a:cubicBez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39" y="12"/>
                        <a:pt x="38" y="12"/>
                        <a:pt x="37" y="13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3"/>
                        <a:pt x="37" y="14"/>
                        <a:pt x="37" y="14"/>
                      </a:cubicBezTo>
                      <a:cubicBezTo>
                        <a:pt x="37" y="14"/>
                        <a:pt x="37" y="15"/>
                        <a:pt x="37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5" y="14"/>
                        <a:pt x="35" y="14"/>
                      </a:cubicBezTo>
                      <a:cubicBezTo>
                        <a:pt x="35" y="14"/>
                        <a:pt x="35" y="15"/>
                        <a:pt x="34" y="15"/>
                      </a:cubicBezTo>
                      <a:cubicBezTo>
                        <a:pt x="34" y="15"/>
                        <a:pt x="33" y="16"/>
                        <a:pt x="33" y="17"/>
                      </a:cubicBezTo>
                      <a:cubicBezTo>
                        <a:pt x="33" y="17"/>
                        <a:pt x="33" y="18"/>
                        <a:pt x="33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3" y="19"/>
                        <a:pt x="33" y="20"/>
                        <a:pt x="33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1"/>
                        <a:pt x="31" y="21"/>
                        <a:pt x="31" y="22"/>
                      </a:cubicBezTo>
                      <a:cubicBezTo>
                        <a:pt x="31" y="22"/>
                        <a:pt x="32" y="23"/>
                        <a:pt x="32" y="23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lose/>
                      <a:moveTo>
                        <a:pt x="33" y="22"/>
                      </a:moveTo>
                      <a:cubicBezTo>
                        <a:pt x="34" y="21"/>
                        <a:pt x="35" y="21"/>
                        <a:pt x="35" y="20"/>
                      </a:cubicBezTo>
                      <a:cubicBezTo>
                        <a:pt x="36" y="19"/>
                        <a:pt x="36" y="18"/>
                        <a:pt x="35" y="17"/>
                      </a:cubicBezTo>
                      <a:cubicBezTo>
                        <a:pt x="35" y="17"/>
                        <a:pt x="35" y="17"/>
                        <a:pt x="35" y="17"/>
                      </a:cubicBezTo>
                      <a:cubicBezTo>
                        <a:pt x="36" y="17"/>
                        <a:pt x="37" y="17"/>
                        <a:pt x="38" y="17"/>
                      </a:cubicBezTo>
                      <a:cubicBezTo>
                        <a:pt x="39" y="16"/>
                        <a:pt x="39" y="15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40" y="15"/>
                        <a:pt x="41" y="15"/>
                        <a:pt x="42" y="15"/>
                      </a:cubicBezTo>
                      <a:cubicBezTo>
                        <a:pt x="43" y="15"/>
                        <a:pt x="44" y="15"/>
                        <a:pt x="44" y="14"/>
                      </a:cubicBezTo>
                      <a:cubicBezTo>
                        <a:pt x="44" y="14"/>
                        <a:pt x="44" y="14"/>
                        <a:pt x="45" y="14"/>
                      </a:cubicBezTo>
                      <a:cubicBezTo>
                        <a:pt x="44" y="15"/>
                        <a:pt x="45" y="16"/>
                        <a:pt x="46" y="17"/>
                      </a:cubicBezTo>
                      <a:cubicBezTo>
                        <a:pt x="46" y="17"/>
                        <a:pt x="47" y="17"/>
                        <a:pt x="48" y="17"/>
                      </a:cubicBezTo>
                      <a:cubicBezTo>
                        <a:pt x="48" y="17"/>
                        <a:pt x="48" y="17"/>
                        <a:pt x="49" y="17"/>
                      </a:cubicBezTo>
                      <a:cubicBezTo>
                        <a:pt x="48" y="18"/>
                        <a:pt x="48" y="19"/>
                        <a:pt x="48" y="20"/>
                      </a:cubicBezTo>
                      <a:cubicBezTo>
                        <a:pt x="48" y="21"/>
                        <a:pt x="49" y="21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49" y="22"/>
                        <a:pt x="48" y="23"/>
                        <a:pt x="48" y="24"/>
                      </a:cubicBezTo>
                      <a:cubicBezTo>
                        <a:pt x="48" y="25"/>
                        <a:pt x="48" y="26"/>
                        <a:pt x="49" y="26"/>
                      </a:cubicBezTo>
                      <a:cubicBezTo>
                        <a:pt x="48" y="27"/>
                        <a:pt x="48" y="27"/>
                        <a:pt x="48" y="27"/>
                      </a:cubicBezTo>
                      <a:cubicBezTo>
                        <a:pt x="47" y="27"/>
                        <a:pt x="46" y="27"/>
                        <a:pt x="46" y="27"/>
                      </a:cubicBezTo>
                      <a:cubicBezTo>
                        <a:pt x="45" y="28"/>
                        <a:pt x="44" y="29"/>
                        <a:pt x="45" y="30"/>
                      </a:cubicBezTo>
                      <a:cubicBezTo>
                        <a:pt x="44" y="30"/>
                        <a:pt x="44" y="30"/>
                        <a:pt x="44" y="30"/>
                      </a:cubicBezTo>
                      <a:cubicBezTo>
                        <a:pt x="44" y="29"/>
                        <a:pt x="43" y="28"/>
                        <a:pt x="42" y="28"/>
                      </a:cubicBezTo>
                      <a:cubicBezTo>
                        <a:pt x="41" y="28"/>
                        <a:pt x="40" y="29"/>
                        <a:pt x="39" y="30"/>
                      </a:cubicBezTo>
                      <a:cubicBezTo>
                        <a:pt x="39" y="30"/>
                        <a:pt x="39" y="30"/>
                        <a:pt x="39" y="30"/>
                      </a:cubicBezTo>
                      <a:cubicBezTo>
                        <a:pt x="39" y="29"/>
                        <a:pt x="39" y="28"/>
                        <a:pt x="38" y="27"/>
                      </a:cubicBezTo>
                      <a:cubicBezTo>
                        <a:pt x="37" y="27"/>
                        <a:pt x="36" y="27"/>
                        <a:pt x="35" y="27"/>
                      </a:cubicBezTo>
                      <a:cubicBezTo>
                        <a:pt x="35" y="27"/>
                        <a:pt x="35" y="27"/>
                        <a:pt x="35" y="26"/>
                      </a:cubicBezTo>
                      <a:cubicBezTo>
                        <a:pt x="36" y="26"/>
                        <a:pt x="36" y="25"/>
                        <a:pt x="35" y="24"/>
                      </a:cubicBezTo>
                      <a:cubicBezTo>
                        <a:pt x="35" y="23"/>
                        <a:pt x="34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lose/>
                      <a:moveTo>
                        <a:pt x="42" y="27"/>
                      </a:moveTo>
                      <a:cubicBezTo>
                        <a:pt x="44" y="27"/>
                        <a:pt x="46" y="24"/>
                        <a:pt x="46" y="22"/>
                      </a:cubicBezTo>
                      <a:cubicBezTo>
                        <a:pt x="46" y="19"/>
                        <a:pt x="44" y="17"/>
                        <a:pt x="42" y="17"/>
                      </a:cubicBezTo>
                      <a:cubicBezTo>
                        <a:pt x="39" y="17"/>
                        <a:pt x="37" y="19"/>
                        <a:pt x="37" y="22"/>
                      </a:cubicBezTo>
                      <a:cubicBezTo>
                        <a:pt x="37" y="24"/>
                        <a:pt x="39" y="27"/>
                        <a:pt x="42" y="27"/>
                      </a:cubicBezTo>
                      <a:close/>
                      <a:moveTo>
                        <a:pt x="42" y="19"/>
                      </a:moveTo>
                      <a:cubicBezTo>
                        <a:pt x="43" y="19"/>
                        <a:pt x="44" y="20"/>
                        <a:pt x="44" y="22"/>
                      </a:cubicBezTo>
                      <a:cubicBezTo>
                        <a:pt x="44" y="23"/>
                        <a:pt x="43" y="25"/>
                        <a:pt x="42" y="25"/>
                      </a:cubicBezTo>
                      <a:cubicBezTo>
                        <a:pt x="40" y="25"/>
                        <a:pt x="39" y="23"/>
                        <a:pt x="39" y="22"/>
                      </a:cubicBezTo>
                      <a:cubicBezTo>
                        <a:pt x="39" y="20"/>
                        <a:pt x="40" y="19"/>
                        <a:pt x="42" y="19"/>
                      </a:cubicBezTo>
                      <a:close/>
                      <a:moveTo>
                        <a:pt x="84" y="51"/>
                      </a:moveTo>
                      <a:cubicBezTo>
                        <a:pt x="79" y="42"/>
                        <a:pt x="79" y="42"/>
                        <a:pt x="79" y="42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79" y="1"/>
                        <a:pt x="78" y="0"/>
                        <a:pt x="7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6" y="0"/>
                        <a:pt x="5" y="1"/>
                        <a:pt x="5" y="6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2"/>
                        <a:pt x="0" y="53"/>
                        <a:pt x="0" y="55"/>
                      </a:cubicBezTo>
                      <a:cubicBezTo>
                        <a:pt x="0" y="58"/>
                        <a:pt x="3" y="60"/>
                        <a:pt x="7" y="60"/>
                      </a:cubicBezTo>
                      <a:cubicBezTo>
                        <a:pt x="76" y="60"/>
                        <a:pt x="76" y="60"/>
                        <a:pt x="76" y="60"/>
                      </a:cubicBezTo>
                      <a:cubicBezTo>
                        <a:pt x="80" y="60"/>
                        <a:pt x="84" y="58"/>
                        <a:pt x="84" y="55"/>
                      </a:cubicBezTo>
                      <a:cubicBezTo>
                        <a:pt x="84" y="52"/>
                        <a:pt x="84" y="52"/>
                        <a:pt x="84" y="52"/>
                      </a:cubicBezTo>
                      <a:cubicBezTo>
                        <a:pt x="84" y="52"/>
                        <a:pt x="84" y="52"/>
                        <a:pt x="84" y="51"/>
                      </a:cubicBezTo>
                      <a:close/>
                      <a:moveTo>
                        <a:pt x="76" y="57"/>
                      </a:moveTo>
                      <a:cubicBezTo>
                        <a:pt x="7" y="57"/>
                        <a:pt x="7" y="57"/>
                        <a:pt x="7" y="57"/>
                      </a:cubicBezTo>
                      <a:cubicBezTo>
                        <a:pt x="5" y="57"/>
                        <a:pt x="3" y="56"/>
                        <a:pt x="3" y="55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29" y="53"/>
                        <a:pt x="29" y="53"/>
                        <a:pt x="29" y="53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6"/>
                        <a:pt x="30" y="56"/>
                        <a:pt x="30" y="56"/>
                      </a:cubicBezTo>
                      <a:cubicBezTo>
                        <a:pt x="53" y="56"/>
                        <a:pt x="53" y="56"/>
                        <a:pt x="53" y="56"/>
                      </a:cubicBezTo>
                      <a:cubicBezTo>
                        <a:pt x="54" y="56"/>
                        <a:pt x="54" y="56"/>
                        <a:pt x="54" y="55"/>
                      </a:cubicBezTo>
                      <a:cubicBezTo>
                        <a:pt x="54" y="53"/>
                        <a:pt x="54" y="53"/>
                        <a:pt x="54" y="53"/>
                      </a:cubicBezTo>
                      <a:cubicBezTo>
                        <a:pt x="81" y="53"/>
                        <a:pt x="81" y="53"/>
                        <a:pt x="81" y="53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56"/>
                        <a:pt x="79" y="57"/>
                        <a:pt x="76" y="57"/>
                      </a:cubicBezTo>
                      <a:close/>
                      <a:moveTo>
                        <a:pt x="31" y="53"/>
                      </a:move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lnTo>
                        <a:pt x="31" y="53"/>
                      </a:lnTo>
                      <a:close/>
                      <a:moveTo>
                        <a:pt x="53" y="51"/>
                      </a:move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7" y="43"/>
                        <a:pt x="7" y="43"/>
                        <a:pt x="7" y="43"/>
                      </a:cubicBezTo>
                      <a:cubicBezTo>
                        <a:pt x="76" y="43"/>
                        <a:pt x="76" y="43"/>
                        <a:pt x="76" y="43"/>
                      </a:cubicBezTo>
                      <a:cubicBezTo>
                        <a:pt x="80" y="51"/>
                        <a:pt x="80" y="51"/>
                        <a:pt x="80" y="51"/>
                      </a:cubicBezTo>
                      <a:lnTo>
                        <a:pt x="53" y="51"/>
                      </a:lnTo>
                      <a:close/>
                      <a:moveTo>
                        <a:pt x="76" y="6"/>
                      </a:move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8" y="3"/>
                        <a:pt x="9" y="3"/>
                        <a:pt x="10" y="3"/>
                      </a:cubicBezTo>
                      <a:cubicBezTo>
                        <a:pt x="74" y="3"/>
                        <a:pt x="74" y="3"/>
                        <a:pt x="74" y="3"/>
                      </a:cubicBezTo>
                      <a:cubicBezTo>
                        <a:pt x="74" y="3"/>
                        <a:pt x="75" y="3"/>
                        <a:pt x="76" y="3"/>
                      </a:cubicBezTo>
                      <a:cubicBezTo>
                        <a:pt x="76" y="4"/>
                        <a:pt x="76" y="5"/>
                        <a:pt x="7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îṥľîḋe">
                  <a:extLst>
                    <a:ext uri="{FF2B5EF4-FFF2-40B4-BE49-F238E27FC236}">
                      <a16:creationId xmlns:a16="http://schemas.microsoft.com/office/drawing/2014/main" id="{A9EF9B1D-B2E2-4DCA-B9D4-B5198986DC60}"/>
                    </a:ext>
                  </a:extLst>
                </p:cNvPr>
                <p:cNvSpPr/>
                <p:nvPr/>
              </p:nvSpPr>
              <p:spPr bwMode="auto">
                <a:xfrm>
                  <a:off x="6519908" y="2591703"/>
                  <a:ext cx="282625" cy="298203"/>
                </a:xfrm>
                <a:custGeom>
                  <a:avLst/>
                  <a:gdLst>
                    <a:gd name="T0" fmla="*/ 22 w 62"/>
                    <a:gd name="T1" fmla="*/ 32 h 65"/>
                    <a:gd name="T2" fmla="*/ 22 w 62"/>
                    <a:gd name="T3" fmla="*/ 52 h 65"/>
                    <a:gd name="T4" fmla="*/ 26 w 62"/>
                    <a:gd name="T5" fmla="*/ 43 h 65"/>
                    <a:gd name="T6" fmla="*/ 47 w 62"/>
                    <a:gd name="T7" fmla="*/ 7 h 65"/>
                    <a:gd name="T8" fmla="*/ 47 w 62"/>
                    <a:gd name="T9" fmla="*/ 19 h 65"/>
                    <a:gd name="T10" fmla="*/ 40 w 62"/>
                    <a:gd name="T11" fmla="*/ 37 h 65"/>
                    <a:gd name="T12" fmla="*/ 36 w 62"/>
                    <a:gd name="T13" fmla="*/ 27 h 65"/>
                    <a:gd name="T14" fmla="*/ 32 w 62"/>
                    <a:gd name="T15" fmla="*/ 26 h 65"/>
                    <a:gd name="T16" fmla="*/ 24 w 62"/>
                    <a:gd name="T17" fmla="*/ 22 h 65"/>
                    <a:gd name="T18" fmla="*/ 18 w 62"/>
                    <a:gd name="T19" fmla="*/ 21 h 65"/>
                    <a:gd name="T20" fmla="*/ 11 w 62"/>
                    <a:gd name="T21" fmla="*/ 28 h 65"/>
                    <a:gd name="T22" fmla="*/ 6 w 62"/>
                    <a:gd name="T23" fmla="*/ 28 h 65"/>
                    <a:gd name="T24" fmla="*/ 3 w 62"/>
                    <a:gd name="T25" fmla="*/ 38 h 65"/>
                    <a:gd name="T26" fmla="*/ 0 w 62"/>
                    <a:gd name="T27" fmla="*/ 43 h 65"/>
                    <a:gd name="T28" fmla="*/ 3 w 62"/>
                    <a:gd name="T29" fmla="*/ 47 h 65"/>
                    <a:gd name="T30" fmla="*/ 6 w 62"/>
                    <a:gd name="T31" fmla="*/ 58 h 65"/>
                    <a:gd name="T32" fmla="*/ 11 w 62"/>
                    <a:gd name="T33" fmla="*/ 58 h 65"/>
                    <a:gd name="T34" fmla="*/ 18 w 62"/>
                    <a:gd name="T35" fmla="*/ 65 h 65"/>
                    <a:gd name="T36" fmla="*/ 24 w 62"/>
                    <a:gd name="T37" fmla="*/ 64 h 65"/>
                    <a:gd name="T38" fmla="*/ 32 w 62"/>
                    <a:gd name="T39" fmla="*/ 60 h 65"/>
                    <a:gd name="T40" fmla="*/ 36 w 62"/>
                    <a:gd name="T41" fmla="*/ 59 h 65"/>
                    <a:gd name="T42" fmla="*/ 40 w 62"/>
                    <a:gd name="T43" fmla="*/ 49 h 65"/>
                    <a:gd name="T44" fmla="*/ 44 w 62"/>
                    <a:gd name="T45" fmla="*/ 46 h 65"/>
                    <a:gd name="T46" fmla="*/ 38 w 62"/>
                    <a:gd name="T47" fmla="*/ 53 h 65"/>
                    <a:gd name="T48" fmla="*/ 22 w 62"/>
                    <a:gd name="T49" fmla="*/ 58 h 65"/>
                    <a:gd name="T50" fmla="*/ 6 w 62"/>
                    <a:gd name="T51" fmla="*/ 53 h 65"/>
                    <a:gd name="T52" fmla="*/ 7 w 62"/>
                    <a:gd name="T53" fmla="*/ 38 h 65"/>
                    <a:gd name="T54" fmla="*/ 18 w 62"/>
                    <a:gd name="T55" fmla="*/ 24 h 65"/>
                    <a:gd name="T56" fmla="*/ 36 w 62"/>
                    <a:gd name="T57" fmla="*/ 30 h 65"/>
                    <a:gd name="T58" fmla="*/ 41 w 62"/>
                    <a:gd name="T59" fmla="*/ 44 h 65"/>
                    <a:gd name="T60" fmla="*/ 59 w 62"/>
                    <a:gd name="T61" fmla="*/ 11 h 65"/>
                    <a:gd name="T62" fmla="*/ 60 w 62"/>
                    <a:gd name="T63" fmla="*/ 7 h 65"/>
                    <a:gd name="T64" fmla="*/ 54 w 62"/>
                    <a:gd name="T65" fmla="*/ 4 h 65"/>
                    <a:gd name="T66" fmla="*/ 49 w 62"/>
                    <a:gd name="T67" fmla="*/ 0 h 65"/>
                    <a:gd name="T68" fmla="*/ 46 w 62"/>
                    <a:gd name="T69" fmla="*/ 0 h 65"/>
                    <a:gd name="T70" fmla="*/ 40 w 62"/>
                    <a:gd name="T71" fmla="*/ 4 h 65"/>
                    <a:gd name="T72" fmla="*/ 38 w 62"/>
                    <a:gd name="T73" fmla="*/ 4 h 65"/>
                    <a:gd name="T74" fmla="*/ 35 w 62"/>
                    <a:gd name="T75" fmla="*/ 11 h 65"/>
                    <a:gd name="T76" fmla="*/ 33 w 62"/>
                    <a:gd name="T77" fmla="*/ 14 h 65"/>
                    <a:gd name="T78" fmla="*/ 35 w 62"/>
                    <a:gd name="T79" fmla="*/ 18 h 65"/>
                    <a:gd name="T80" fmla="*/ 37 w 62"/>
                    <a:gd name="T81" fmla="*/ 24 h 65"/>
                    <a:gd name="T82" fmla="*/ 40 w 62"/>
                    <a:gd name="T83" fmla="*/ 25 h 65"/>
                    <a:gd name="T84" fmla="*/ 46 w 62"/>
                    <a:gd name="T85" fmla="*/ 28 h 65"/>
                    <a:gd name="T86" fmla="*/ 49 w 62"/>
                    <a:gd name="T87" fmla="*/ 29 h 65"/>
                    <a:gd name="T88" fmla="*/ 54 w 62"/>
                    <a:gd name="T89" fmla="*/ 24 h 65"/>
                    <a:gd name="T90" fmla="*/ 57 w 62"/>
                    <a:gd name="T91" fmla="*/ 24 h 65"/>
                    <a:gd name="T92" fmla="*/ 59 w 62"/>
                    <a:gd name="T93" fmla="*/ 18 h 65"/>
                    <a:gd name="T94" fmla="*/ 61 w 62"/>
                    <a:gd name="T95" fmla="*/ 12 h 65"/>
                    <a:gd name="T96" fmla="*/ 52 w 62"/>
                    <a:gd name="T97" fmla="*/ 22 h 65"/>
                    <a:gd name="T98" fmla="*/ 43 w 62"/>
                    <a:gd name="T99" fmla="*/ 25 h 65"/>
                    <a:gd name="T100" fmla="*/ 36 w 62"/>
                    <a:gd name="T101" fmla="*/ 15 h 65"/>
                    <a:gd name="T102" fmla="*/ 38 w 62"/>
                    <a:gd name="T103" fmla="*/ 7 h 65"/>
                    <a:gd name="T104" fmla="*/ 50 w 62"/>
                    <a:gd name="T105" fmla="*/ 3 h 65"/>
                    <a:gd name="T106" fmla="*/ 56 w 62"/>
                    <a:gd name="T107" fmla="*/ 1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2" h="65">
                      <a:moveTo>
                        <a:pt x="22" y="32"/>
                      </a:moveTo>
                      <a:cubicBezTo>
                        <a:pt x="15" y="32"/>
                        <a:pt x="11" y="37"/>
                        <a:pt x="11" y="43"/>
                      </a:cubicBezTo>
                      <a:cubicBezTo>
                        <a:pt x="11" y="49"/>
                        <a:pt x="15" y="54"/>
                        <a:pt x="22" y="54"/>
                      </a:cubicBezTo>
                      <a:cubicBezTo>
                        <a:pt x="28" y="54"/>
                        <a:pt x="33" y="49"/>
                        <a:pt x="33" y="43"/>
                      </a:cubicBezTo>
                      <a:cubicBezTo>
                        <a:pt x="33" y="37"/>
                        <a:pt x="28" y="32"/>
                        <a:pt x="22" y="32"/>
                      </a:cubicBezTo>
                      <a:close/>
                      <a:moveTo>
                        <a:pt x="22" y="52"/>
                      </a:moveTo>
                      <a:cubicBezTo>
                        <a:pt x="17" y="52"/>
                        <a:pt x="13" y="48"/>
                        <a:pt x="13" y="43"/>
                      </a:cubicBezTo>
                      <a:cubicBezTo>
                        <a:pt x="13" y="38"/>
                        <a:pt x="17" y="34"/>
                        <a:pt x="22" y="34"/>
                      </a:cubicBezTo>
                      <a:cubicBezTo>
                        <a:pt x="27" y="34"/>
                        <a:pt x="31" y="38"/>
                        <a:pt x="31" y="43"/>
                      </a:cubicBezTo>
                      <a:cubicBezTo>
                        <a:pt x="31" y="48"/>
                        <a:pt x="27" y="52"/>
                        <a:pt x="22" y="52"/>
                      </a:cubicBezTo>
                      <a:close/>
                      <a:moveTo>
                        <a:pt x="26" y="43"/>
                      </a:moveTo>
                      <a:cubicBezTo>
                        <a:pt x="26" y="45"/>
                        <a:pt x="24" y="47"/>
                        <a:pt x="22" y="47"/>
                      </a:cubicBezTo>
                      <a:cubicBezTo>
                        <a:pt x="19" y="47"/>
                        <a:pt x="17" y="45"/>
                        <a:pt x="17" y="43"/>
                      </a:cubicBezTo>
                      <a:cubicBezTo>
                        <a:pt x="17" y="40"/>
                        <a:pt x="19" y="38"/>
                        <a:pt x="22" y="38"/>
                      </a:cubicBezTo>
                      <a:cubicBezTo>
                        <a:pt x="24" y="38"/>
                        <a:pt x="26" y="40"/>
                        <a:pt x="26" y="43"/>
                      </a:cubicBezTo>
                      <a:close/>
                      <a:moveTo>
                        <a:pt x="47" y="7"/>
                      </a:moveTo>
                      <a:cubicBezTo>
                        <a:pt x="43" y="7"/>
                        <a:pt x="40" y="10"/>
                        <a:pt x="40" y="14"/>
                      </a:cubicBezTo>
                      <a:cubicBezTo>
                        <a:pt x="40" y="18"/>
                        <a:pt x="43" y="21"/>
                        <a:pt x="47" y="21"/>
                      </a:cubicBezTo>
                      <a:cubicBezTo>
                        <a:pt x="51" y="21"/>
                        <a:pt x="54" y="18"/>
                        <a:pt x="54" y="14"/>
                      </a:cubicBezTo>
                      <a:cubicBezTo>
                        <a:pt x="54" y="10"/>
                        <a:pt x="51" y="7"/>
                        <a:pt x="47" y="7"/>
                      </a:cubicBezTo>
                      <a:close/>
                      <a:moveTo>
                        <a:pt x="47" y="19"/>
                      </a:moveTo>
                      <a:cubicBezTo>
                        <a:pt x="44" y="19"/>
                        <a:pt x="42" y="17"/>
                        <a:pt x="42" y="14"/>
                      </a:cubicBezTo>
                      <a:cubicBezTo>
                        <a:pt x="42" y="12"/>
                        <a:pt x="44" y="9"/>
                        <a:pt x="47" y="9"/>
                      </a:cubicBezTo>
                      <a:cubicBezTo>
                        <a:pt x="49" y="9"/>
                        <a:pt x="52" y="12"/>
                        <a:pt x="52" y="14"/>
                      </a:cubicBezTo>
                      <a:cubicBezTo>
                        <a:pt x="52" y="17"/>
                        <a:pt x="49" y="19"/>
                        <a:pt x="47" y="19"/>
                      </a:cubicBezTo>
                      <a:close/>
                      <a:moveTo>
                        <a:pt x="43" y="39"/>
                      </a:move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0" y="38"/>
                        <a:pt x="40" y="38"/>
                        <a:pt x="40" y="37"/>
                      </a:cubicBezTo>
                      <a:cubicBezTo>
                        <a:pt x="39" y="36"/>
                        <a:pt x="40" y="36"/>
                        <a:pt x="40" y="35"/>
                      </a:cubicBezTo>
                      <a:cubicBezTo>
                        <a:pt x="41" y="35"/>
                        <a:pt x="41" y="35"/>
                        <a:pt x="42" y="34"/>
                      </a:cubicBezTo>
                      <a:cubicBezTo>
                        <a:pt x="42" y="33"/>
                        <a:pt x="42" y="33"/>
                        <a:pt x="41" y="32"/>
                      </a:cubicBezTo>
                      <a:cubicBezTo>
                        <a:pt x="40" y="31"/>
                        <a:pt x="39" y="29"/>
                        <a:pt x="38" y="28"/>
                      </a:cubicBezTo>
                      <a:cubicBezTo>
                        <a:pt x="38" y="27"/>
                        <a:pt x="37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5" y="27"/>
                        <a:pt x="35" y="28"/>
                      </a:cubicBezTo>
                      <a:cubicBezTo>
                        <a:pt x="35" y="28"/>
                        <a:pt x="34" y="28"/>
                        <a:pt x="34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2" y="27"/>
                        <a:pt x="32" y="27"/>
                        <a:pt x="32" y="26"/>
                      </a:cubicBezTo>
                      <a:cubicBezTo>
                        <a:pt x="33" y="25"/>
                        <a:pt x="33" y="25"/>
                        <a:pt x="33" y="24"/>
                      </a:cubicBezTo>
                      <a:cubicBezTo>
                        <a:pt x="32" y="24"/>
                        <a:pt x="32" y="23"/>
                        <a:pt x="32" y="23"/>
                      </a:cubicBezTo>
                      <a:cubicBezTo>
                        <a:pt x="30" y="22"/>
                        <a:pt x="28" y="22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4" y="22"/>
                      </a:cubicBezTo>
                      <a:cubicBezTo>
                        <a:pt x="24" y="22"/>
                        <a:pt x="24" y="22"/>
                        <a:pt x="24" y="23"/>
                      </a:cubicBezTo>
                      <a:cubicBezTo>
                        <a:pt x="24" y="24"/>
                        <a:pt x="23" y="24"/>
                        <a:pt x="22" y="24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4" y="22"/>
                        <a:pt x="12" y="23"/>
                      </a:cubicBezTo>
                      <a:cubicBezTo>
                        <a:pt x="12" y="23"/>
                        <a:pt x="12" y="24"/>
                        <a:pt x="11" y="24"/>
                      </a:cubicBezTo>
                      <a:cubicBezTo>
                        <a:pt x="11" y="25"/>
                        <a:pt x="11" y="25"/>
                        <a:pt x="12" y="26"/>
                      </a:cubicBezTo>
                      <a:cubicBezTo>
                        <a:pt x="12" y="27"/>
                        <a:pt x="12" y="27"/>
                        <a:pt x="11" y="28"/>
                      </a:cubicBezTo>
                      <a:cubicBezTo>
                        <a:pt x="11" y="28"/>
                        <a:pt x="11" y="28"/>
                        <a:pt x="10" y="28"/>
                      </a:cubicBezTo>
                      <a:cubicBezTo>
                        <a:pt x="10" y="28"/>
                        <a:pt x="9" y="28"/>
                        <a:pt x="9" y="28"/>
                      </a:cubicBezTo>
                      <a:cubicBezTo>
                        <a:pt x="9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7" y="27"/>
                        <a:pt x="6" y="27"/>
                        <a:pt x="6" y="28"/>
                      </a:cubicBezTo>
                      <a:cubicBezTo>
                        <a:pt x="5" y="29"/>
                        <a:pt x="4" y="31"/>
                        <a:pt x="3" y="32"/>
                      </a:cubicBezTo>
                      <a:cubicBezTo>
                        <a:pt x="2" y="33"/>
                        <a:pt x="2" y="33"/>
                        <a:pt x="2" y="34"/>
                      </a:cubicBezTo>
                      <a:cubicBezTo>
                        <a:pt x="3" y="35"/>
                        <a:pt x="3" y="35"/>
                        <a:pt x="4" y="35"/>
                      </a:cubicBezTo>
                      <a:cubicBezTo>
                        <a:pt x="4" y="36"/>
                        <a:pt x="5" y="36"/>
                        <a:pt x="4" y="37"/>
                      </a:cubicBezTo>
                      <a:cubicBezTo>
                        <a:pt x="4" y="38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0" y="39"/>
                        <a:pt x="0" y="40"/>
                      </a:cubicBezTo>
                      <a:cubicBezTo>
                        <a:pt x="0" y="41"/>
                        <a:pt x="0" y="42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6"/>
                        <a:pt x="1" y="47"/>
                        <a:pt x="1" y="47"/>
                      </a:cubicBezTo>
                      <a:cubicBezTo>
                        <a:pt x="1" y="47"/>
                        <a:pt x="2" y="48"/>
                        <a:pt x="2" y="48"/>
                      </a:cubicBezTo>
                      <a:cubicBezTo>
                        <a:pt x="2" y="48"/>
                        <a:pt x="2" y="48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4" y="47"/>
                        <a:pt x="4" y="48"/>
                        <a:pt x="4" y="49"/>
                      </a:cubicBezTo>
                      <a:cubicBezTo>
                        <a:pt x="5" y="49"/>
                        <a:pt x="4" y="50"/>
                        <a:pt x="4" y="51"/>
                      </a:cubicBezTo>
                      <a:cubicBezTo>
                        <a:pt x="3" y="51"/>
                        <a:pt x="3" y="51"/>
                        <a:pt x="2" y="52"/>
                      </a:cubicBezTo>
                      <a:cubicBezTo>
                        <a:pt x="2" y="52"/>
                        <a:pt x="2" y="53"/>
                        <a:pt x="3" y="53"/>
                      </a:cubicBezTo>
                      <a:cubicBezTo>
                        <a:pt x="4" y="55"/>
                        <a:pt x="5" y="57"/>
                        <a:pt x="6" y="58"/>
                      </a:cubicBezTo>
                      <a:cubicBezTo>
                        <a:pt x="6" y="58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8" y="59"/>
                        <a:pt x="9" y="58"/>
                        <a:pt x="9" y="58"/>
                      </a:cubicBezTo>
                      <a:cubicBezTo>
                        <a:pt x="9" y="58"/>
                        <a:pt x="10" y="57"/>
                        <a:pt x="10" y="57"/>
                      </a:cubicBezTo>
                      <a:cubicBezTo>
                        <a:pt x="11" y="57"/>
                        <a:pt x="11" y="58"/>
                        <a:pt x="11" y="58"/>
                      </a:cubicBezTo>
                      <a:cubicBezTo>
                        <a:pt x="12" y="58"/>
                        <a:pt x="12" y="59"/>
                        <a:pt x="12" y="60"/>
                      </a:cubicBezTo>
                      <a:cubicBezTo>
                        <a:pt x="11" y="60"/>
                        <a:pt x="11" y="61"/>
                        <a:pt x="11" y="61"/>
                      </a:cubicBezTo>
                      <a:cubicBezTo>
                        <a:pt x="12" y="62"/>
                        <a:pt x="12" y="62"/>
                        <a:pt x="12" y="63"/>
                      </a:cubicBezTo>
                      <a:cubicBezTo>
                        <a:pt x="14" y="64"/>
                        <a:pt x="16" y="64"/>
                        <a:pt x="18" y="65"/>
                      </a:cubicBez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9" y="65"/>
                        <a:pt x="19" y="64"/>
                        <a:pt x="20" y="64"/>
                      </a:cubicBezTo>
                      <a:cubicBezTo>
                        <a:pt x="20" y="64"/>
                        <a:pt x="20" y="63"/>
                        <a:pt x="20" y="63"/>
                      </a:cubicBezTo>
                      <a:cubicBezTo>
                        <a:pt x="20" y="62"/>
                        <a:pt x="21" y="61"/>
                        <a:pt x="22" y="61"/>
                      </a:cubicBezTo>
                      <a:cubicBezTo>
                        <a:pt x="23" y="61"/>
                        <a:pt x="24" y="62"/>
                        <a:pt x="24" y="63"/>
                      </a:cubicBezTo>
                      <a:cubicBezTo>
                        <a:pt x="24" y="63"/>
                        <a:pt x="24" y="64"/>
                        <a:pt x="24" y="64"/>
                      </a:cubicBezTo>
                      <a:cubicBezTo>
                        <a:pt x="25" y="64"/>
                        <a:pt x="25" y="65"/>
                        <a:pt x="26" y="65"/>
                      </a:cubicBezTo>
                      <a:cubicBezTo>
                        <a:pt x="26" y="65"/>
                        <a:pt x="26" y="65"/>
                        <a:pt x="26" y="65"/>
                      </a:cubicBezTo>
                      <a:cubicBezTo>
                        <a:pt x="28" y="64"/>
                        <a:pt x="30" y="64"/>
                        <a:pt x="32" y="63"/>
                      </a:cubicBezTo>
                      <a:cubicBezTo>
                        <a:pt x="32" y="62"/>
                        <a:pt x="32" y="62"/>
                        <a:pt x="33" y="61"/>
                      </a:cubicBezTo>
                      <a:cubicBezTo>
                        <a:pt x="33" y="61"/>
                        <a:pt x="33" y="60"/>
                        <a:pt x="32" y="60"/>
                      </a:cubicBezTo>
                      <a:cubicBezTo>
                        <a:pt x="32" y="59"/>
                        <a:pt x="32" y="58"/>
                        <a:pt x="33" y="58"/>
                      </a:cubicBezTo>
                      <a:cubicBezTo>
                        <a:pt x="33" y="58"/>
                        <a:pt x="33" y="57"/>
                        <a:pt x="34" y="57"/>
                      </a:cubicBezTo>
                      <a:cubicBezTo>
                        <a:pt x="34" y="57"/>
                        <a:pt x="35" y="58"/>
                        <a:pt x="35" y="58"/>
                      </a:cubicBezTo>
                      <a:cubicBezTo>
                        <a:pt x="35" y="58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7" y="59"/>
                        <a:pt x="38" y="58"/>
                        <a:pt x="38" y="58"/>
                      </a:cubicBezTo>
                      <a:cubicBezTo>
                        <a:pt x="39" y="57"/>
                        <a:pt x="40" y="55"/>
                        <a:pt x="41" y="53"/>
                      </a:cubicBezTo>
                      <a:cubicBezTo>
                        <a:pt x="42" y="53"/>
                        <a:pt x="42" y="52"/>
                        <a:pt x="42" y="52"/>
                      </a:cubicBezTo>
                      <a:cubicBezTo>
                        <a:pt x="41" y="51"/>
                        <a:pt x="41" y="51"/>
                        <a:pt x="40" y="51"/>
                      </a:cubicBezTo>
                      <a:cubicBezTo>
                        <a:pt x="40" y="50"/>
                        <a:pt x="39" y="49"/>
                        <a:pt x="40" y="49"/>
                      </a:cubicBezTo>
                      <a:cubicBezTo>
                        <a:pt x="40" y="48"/>
                        <a:pt x="40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42" y="48"/>
                        <a:pt x="43" y="47"/>
                        <a:pt x="43" y="47"/>
                      </a:cubicBezTo>
                      <a:cubicBezTo>
                        <a:pt x="43" y="47"/>
                        <a:pt x="44" y="46"/>
                        <a:pt x="44" y="46"/>
                      </a:cubicBezTo>
                      <a:cubicBezTo>
                        <a:pt x="44" y="45"/>
                        <a:pt x="44" y="44"/>
                        <a:pt x="44" y="43"/>
                      </a:cubicBezTo>
                      <a:cubicBezTo>
                        <a:pt x="44" y="42"/>
                        <a:pt x="44" y="41"/>
                        <a:pt x="44" y="40"/>
                      </a:cubicBezTo>
                      <a:cubicBezTo>
                        <a:pt x="44" y="39"/>
                        <a:pt x="43" y="39"/>
                        <a:pt x="43" y="39"/>
                      </a:cubicBezTo>
                      <a:close/>
                      <a:moveTo>
                        <a:pt x="37" y="48"/>
                      </a:moveTo>
                      <a:cubicBezTo>
                        <a:pt x="36" y="50"/>
                        <a:pt x="37" y="52"/>
                        <a:pt x="38" y="53"/>
                      </a:cubicBezTo>
                      <a:cubicBezTo>
                        <a:pt x="38" y="54"/>
                        <a:pt x="37" y="54"/>
                        <a:pt x="36" y="55"/>
                      </a:cubicBezTo>
                      <a:cubicBezTo>
                        <a:pt x="35" y="54"/>
                        <a:pt x="33" y="54"/>
                        <a:pt x="31" y="55"/>
                      </a:cubicBezTo>
                      <a:cubicBezTo>
                        <a:pt x="29" y="57"/>
                        <a:pt x="29" y="59"/>
                        <a:pt x="29" y="60"/>
                      </a:cubicBezTo>
                      <a:cubicBezTo>
                        <a:pt x="28" y="61"/>
                        <a:pt x="27" y="61"/>
                        <a:pt x="26" y="61"/>
                      </a:cubicBezTo>
                      <a:cubicBezTo>
                        <a:pt x="26" y="60"/>
                        <a:pt x="24" y="58"/>
                        <a:pt x="22" y="58"/>
                      </a:cubicBezTo>
                      <a:cubicBezTo>
                        <a:pt x="20" y="58"/>
                        <a:pt x="18" y="60"/>
                        <a:pt x="18" y="61"/>
                      </a:cubicBezTo>
                      <a:cubicBezTo>
                        <a:pt x="17" y="61"/>
                        <a:pt x="16" y="61"/>
                        <a:pt x="15" y="60"/>
                      </a:cubicBezTo>
                      <a:cubicBezTo>
                        <a:pt x="15" y="59"/>
                        <a:pt x="15" y="57"/>
                        <a:pt x="13" y="55"/>
                      </a:cubicBezTo>
                      <a:cubicBezTo>
                        <a:pt x="11" y="54"/>
                        <a:pt x="9" y="54"/>
                        <a:pt x="8" y="55"/>
                      </a:cubicBezTo>
                      <a:cubicBezTo>
                        <a:pt x="7" y="54"/>
                        <a:pt x="6" y="54"/>
                        <a:pt x="6" y="53"/>
                      </a:cubicBezTo>
                      <a:cubicBezTo>
                        <a:pt x="7" y="52"/>
                        <a:pt x="8" y="50"/>
                        <a:pt x="7" y="48"/>
                      </a:cubicBezTo>
                      <a:cubicBezTo>
                        <a:pt x="7" y="46"/>
                        <a:pt x="5" y="44"/>
                        <a:pt x="3" y="44"/>
                      </a:cubicBezTo>
                      <a:cubicBezTo>
                        <a:pt x="3" y="44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5" y="41"/>
                        <a:pt x="7" y="40"/>
                        <a:pt x="7" y="38"/>
                      </a:cubicBezTo>
                      <a:cubicBezTo>
                        <a:pt x="8" y="36"/>
                        <a:pt x="7" y="34"/>
                        <a:pt x="6" y="33"/>
                      </a:cubicBezTo>
                      <a:cubicBezTo>
                        <a:pt x="6" y="32"/>
                        <a:pt x="7" y="31"/>
                        <a:pt x="8" y="30"/>
                      </a:cubicBezTo>
                      <a:cubicBezTo>
                        <a:pt x="9" y="32"/>
                        <a:pt x="11" y="32"/>
                        <a:pt x="13" y="30"/>
                      </a:cubicBezTo>
                      <a:cubicBezTo>
                        <a:pt x="15" y="29"/>
                        <a:pt x="15" y="27"/>
                        <a:pt x="15" y="25"/>
                      </a:cubicBezTo>
                      <a:cubicBezTo>
                        <a:pt x="16" y="25"/>
                        <a:pt x="17" y="25"/>
                        <a:pt x="18" y="24"/>
                      </a:cubicBezTo>
                      <a:cubicBezTo>
                        <a:pt x="18" y="26"/>
                        <a:pt x="20" y="27"/>
                        <a:pt x="22" y="27"/>
                      </a:cubicBezTo>
                      <a:cubicBezTo>
                        <a:pt x="24" y="27"/>
                        <a:pt x="26" y="26"/>
                        <a:pt x="26" y="24"/>
                      </a:cubicBezTo>
                      <a:cubicBezTo>
                        <a:pt x="27" y="25"/>
                        <a:pt x="28" y="25"/>
                        <a:pt x="29" y="25"/>
                      </a:cubicBezTo>
                      <a:cubicBezTo>
                        <a:pt x="29" y="27"/>
                        <a:pt x="29" y="29"/>
                        <a:pt x="31" y="30"/>
                      </a:cubicBezTo>
                      <a:cubicBezTo>
                        <a:pt x="33" y="32"/>
                        <a:pt x="35" y="32"/>
                        <a:pt x="36" y="30"/>
                      </a:cubicBezTo>
                      <a:cubicBezTo>
                        <a:pt x="37" y="31"/>
                        <a:pt x="38" y="32"/>
                        <a:pt x="38" y="33"/>
                      </a:cubicBezTo>
                      <a:cubicBezTo>
                        <a:pt x="37" y="34"/>
                        <a:pt x="36" y="36"/>
                        <a:pt x="37" y="38"/>
                      </a:cubicBezTo>
                      <a:cubicBezTo>
                        <a:pt x="37" y="40"/>
                        <a:pt x="39" y="41"/>
                        <a:pt x="41" y="41"/>
                      </a:cubicBezTo>
                      <a:cubicBezTo>
                        <a:pt x="41" y="42"/>
                        <a:pt x="41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39" y="44"/>
                        <a:pt x="37" y="46"/>
                        <a:pt x="37" y="48"/>
                      </a:cubicBezTo>
                      <a:close/>
                      <a:moveTo>
                        <a:pt x="61" y="12"/>
                      </a:moveTo>
                      <a:cubicBezTo>
                        <a:pt x="61" y="12"/>
                        <a:pt x="61" y="11"/>
                        <a:pt x="61" y="11"/>
                      </a:cubicBezTo>
                      <a:cubicBezTo>
                        <a:pt x="60" y="11"/>
                        <a:pt x="60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0"/>
                        <a:pt x="60" y="10"/>
                        <a:pt x="60" y="9"/>
                      </a:cubicBezTo>
                      <a:cubicBezTo>
                        <a:pt x="60" y="9"/>
                        <a:pt x="60" y="8"/>
                        <a:pt x="60" y="7"/>
                      </a:cubicBezTo>
                      <a:cubicBezTo>
                        <a:pt x="59" y="6"/>
                        <a:pt x="58" y="5"/>
                        <a:pt x="57" y="4"/>
                      </a:cubicBezTo>
                      <a:cubicBezTo>
                        <a:pt x="57" y="4"/>
                        <a:pt x="57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5" y="3"/>
                        <a:pt x="54" y="2"/>
                      </a:cubicBezTo>
                      <a:cubicBezTo>
                        <a:pt x="54" y="2"/>
                        <a:pt x="54" y="1"/>
                        <a:pt x="53" y="1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1"/>
                        <a:pt x="46" y="1"/>
                        <a:pt x="46" y="0"/>
                      </a:cubicBezTo>
                      <a:cubicBezTo>
                        <a:pt x="46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4" y="0"/>
                      </a:cubicBezTo>
                      <a:cubicBezTo>
                        <a:pt x="43" y="0"/>
                        <a:pt x="42" y="1"/>
                        <a:pt x="41" y="1"/>
                      </a:cubicBezTo>
                      <a:cubicBezTo>
                        <a:pt x="40" y="1"/>
                        <a:pt x="40" y="2"/>
                        <a:pt x="40" y="2"/>
                      </a:cubicBezTo>
                      <a:cubicBezTo>
                        <a:pt x="40" y="3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39" y="4"/>
                      </a:cubicBezTo>
                      <a:cubicBezTo>
                        <a:pt x="39" y="4"/>
                        <a:pt x="39" y="4"/>
                        <a:pt x="38" y="4"/>
                      </a:cubicBez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6" y="5"/>
                        <a:pt x="35" y="6"/>
                        <a:pt x="34" y="7"/>
                      </a:cubicBezTo>
                      <a:cubicBezTo>
                        <a:pt x="34" y="8"/>
                        <a:pt x="34" y="9"/>
                        <a:pt x="34" y="9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5" y="10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2"/>
                        <a:pt x="33" y="12"/>
                      </a:cubicBezTo>
                      <a:cubicBezTo>
                        <a:pt x="33" y="13"/>
                        <a:pt x="33" y="14"/>
                        <a:pt x="33" y="14"/>
                      </a:cubicBezTo>
                      <a:cubicBezTo>
                        <a:pt x="33" y="15"/>
                        <a:pt x="33" y="16"/>
                        <a:pt x="33" y="16"/>
                      </a:cubicBezTo>
                      <a:cubicBezTo>
                        <a:pt x="33" y="17"/>
                        <a:pt x="33" y="17"/>
                        <a:pt x="33" y="18"/>
                      </a:cubicBezTo>
                      <a:cubicBezTo>
                        <a:pt x="34" y="18"/>
                        <a:pt x="34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9"/>
                        <a:pt x="34" y="19"/>
                        <a:pt x="34" y="20"/>
                      </a:cubicBezTo>
                      <a:cubicBezTo>
                        <a:pt x="34" y="20"/>
                        <a:pt x="34" y="21"/>
                        <a:pt x="34" y="21"/>
                      </a:cubicBezTo>
                      <a:cubicBezTo>
                        <a:pt x="35" y="22"/>
                        <a:pt x="36" y="23"/>
                        <a:pt x="37" y="24"/>
                      </a:cubicBezTo>
                      <a:cubicBezTo>
                        <a:pt x="37" y="25"/>
                        <a:pt x="37" y="25"/>
                        <a:pt x="38" y="25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39" y="25"/>
                        <a:pt x="39" y="25"/>
                        <a:pt x="39" y="24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4"/>
                        <a:pt x="40" y="24"/>
                        <a:pt x="40" y="25"/>
                      </a:cubicBezTo>
                      <a:cubicBezTo>
                        <a:pt x="40" y="25"/>
                        <a:pt x="40" y="26"/>
                        <a:pt x="40" y="26"/>
                      </a:cubicBezTo>
                      <a:cubicBezTo>
                        <a:pt x="40" y="27"/>
                        <a:pt x="40" y="27"/>
                        <a:pt x="41" y="27"/>
                      </a:cubicBezTo>
                      <a:cubicBezTo>
                        <a:pt x="42" y="28"/>
                        <a:pt x="43" y="28"/>
                        <a:pt x="44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45" y="29"/>
                        <a:pt x="46" y="28"/>
                        <a:pt x="46" y="28"/>
                      </a:cubicBezTo>
                      <a:cubicBezTo>
                        <a:pt x="46" y="28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8" y="28"/>
                        <a:pt x="48" y="28"/>
                      </a:cubicBezTo>
                      <a:cubicBezTo>
                        <a:pt x="48" y="28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50" y="29"/>
                      </a:cubicBezTo>
                      <a:cubicBezTo>
                        <a:pt x="51" y="28"/>
                        <a:pt x="52" y="28"/>
                        <a:pt x="53" y="27"/>
                      </a:cubicBezTo>
                      <a:cubicBezTo>
                        <a:pt x="54" y="27"/>
                        <a:pt x="54" y="27"/>
                        <a:pt x="54" y="26"/>
                      </a:cubicBezTo>
                      <a:cubicBezTo>
                        <a:pt x="55" y="26"/>
                        <a:pt x="54" y="25"/>
                        <a:pt x="54" y="25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5" y="24"/>
                      </a:cubicBezTo>
                      <a:cubicBezTo>
                        <a:pt x="55" y="25"/>
                        <a:pt x="55" y="25"/>
                        <a:pt x="56" y="25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7" y="25"/>
                        <a:pt x="57" y="25"/>
                        <a:pt x="57" y="24"/>
                      </a:cubicBezTo>
                      <a:cubicBezTo>
                        <a:pt x="58" y="23"/>
                        <a:pt x="59" y="22"/>
                        <a:pt x="60" y="21"/>
                      </a:cubicBezTo>
                      <a:cubicBezTo>
                        <a:pt x="60" y="21"/>
                        <a:pt x="60" y="20"/>
                        <a:pt x="60" y="20"/>
                      </a:cubicBezTo>
                      <a:cubicBezTo>
                        <a:pt x="60" y="19"/>
                        <a:pt x="59" y="19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7"/>
                        <a:pt x="61" y="17"/>
                        <a:pt x="61" y="16"/>
                      </a:cubicBezTo>
                      <a:cubicBezTo>
                        <a:pt x="61" y="16"/>
                        <a:pt x="62" y="15"/>
                        <a:pt x="62" y="14"/>
                      </a:cubicBezTo>
                      <a:cubicBezTo>
                        <a:pt x="62" y="14"/>
                        <a:pt x="61" y="13"/>
                        <a:pt x="61" y="12"/>
                      </a:cubicBezTo>
                      <a:close/>
                      <a:moveTo>
                        <a:pt x="58" y="15"/>
                      </a:moveTo>
                      <a:cubicBezTo>
                        <a:pt x="57" y="15"/>
                        <a:pt x="56" y="16"/>
                        <a:pt x="56" y="17"/>
                      </a:cubicBezTo>
                      <a:cubicBezTo>
                        <a:pt x="55" y="18"/>
                        <a:pt x="56" y="20"/>
                        <a:pt x="57" y="21"/>
                      </a:cubicBezTo>
                      <a:cubicBezTo>
                        <a:pt x="56" y="21"/>
                        <a:pt x="56" y="21"/>
                        <a:pt x="56" y="22"/>
                      </a:cubicBezTo>
                      <a:cubicBezTo>
                        <a:pt x="55" y="21"/>
                        <a:pt x="53" y="21"/>
                        <a:pt x="52" y="22"/>
                      </a:cubicBezTo>
                      <a:cubicBezTo>
                        <a:pt x="51" y="23"/>
                        <a:pt x="51" y="24"/>
                        <a:pt x="51" y="25"/>
                      </a:cubicBezTo>
                      <a:cubicBezTo>
                        <a:pt x="51" y="25"/>
                        <a:pt x="50" y="25"/>
                        <a:pt x="50" y="25"/>
                      </a:cubicBezTo>
                      <a:cubicBezTo>
                        <a:pt x="49" y="24"/>
                        <a:pt x="48" y="24"/>
                        <a:pt x="47" y="24"/>
                      </a:cubicBezTo>
                      <a:cubicBezTo>
                        <a:pt x="46" y="24"/>
                        <a:pt x="45" y="24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4"/>
                        <a:pt x="43" y="23"/>
                        <a:pt x="42" y="22"/>
                      </a:cubicBezTo>
                      <a:cubicBezTo>
                        <a:pt x="41" y="21"/>
                        <a:pt x="39" y="21"/>
                        <a:pt x="38" y="22"/>
                      </a:cubicBezTo>
                      <a:cubicBezTo>
                        <a:pt x="38" y="21"/>
                        <a:pt x="38" y="21"/>
                        <a:pt x="37" y="21"/>
                      </a:cubicBezTo>
                      <a:cubicBezTo>
                        <a:pt x="38" y="20"/>
                        <a:pt x="39" y="18"/>
                        <a:pt x="38" y="17"/>
                      </a:cubicBezTo>
                      <a:cubicBezTo>
                        <a:pt x="38" y="16"/>
                        <a:pt x="37" y="15"/>
                        <a:pt x="36" y="15"/>
                      </a:cubicBezTo>
                      <a:cubicBezTo>
                        <a:pt x="36" y="15"/>
                        <a:pt x="36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3"/>
                        <a:pt x="38" y="11"/>
                      </a:cubicBezTo>
                      <a:cubicBezTo>
                        <a:pt x="39" y="10"/>
                        <a:pt x="38" y="9"/>
                        <a:pt x="37" y="8"/>
                      </a:cubicBezTo>
                      <a:cubicBezTo>
                        <a:pt x="38" y="8"/>
                        <a:pt x="38" y="7"/>
                        <a:pt x="38" y="7"/>
                      </a:cubicBezTo>
                      <a:cubicBezTo>
                        <a:pt x="39" y="8"/>
                        <a:pt x="41" y="8"/>
                        <a:pt x="42" y="7"/>
                      </a:cubicBezTo>
                      <a:cubicBezTo>
                        <a:pt x="43" y="6"/>
                        <a:pt x="43" y="5"/>
                        <a:pt x="43" y="4"/>
                      </a:cubicBezTo>
                      <a:cubicBezTo>
                        <a:pt x="43" y="3"/>
                        <a:pt x="44" y="3"/>
                        <a:pt x="44" y="3"/>
                      </a:cubicBezTo>
                      <a:cubicBezTo>
                        <a:pt x="45" y="4"/>
                        <a:pt x="46" y="5"/>
                        <a:pt x="47" y="5"/>
                      </a:cubicBezTo>
                      <a:cubicBezTo>
                        <a:pt x="48" y="5"/>
                        <a:pt x="49" y="4"/>
                        <a:pt x="50" y="3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5"/>
                        <a:pt x="51" y="6"/>
                        <a:pt x="52" y="7"/>
                      </a:cubicBezTo>
                      <a:cubicBezTo>
                        <a:pt x="53" y="8"/>
                        <a:pt x="55" y="8"/>
                        <a:pt x="56" y="7"/>
                      </a:cubicBezTo>
                      <a:cubicBezTo>
                        <a:pt x="56" y="7"/>
                        <a:pt x="56" y="8"/>
                        <a:pt x="57" y="8"/>
                      </a:cubicBezTo>
                      <a:cubicBezTo>
                        <a:pt x="56" y="9"/>
                        <a:pt x="55" y="10"/>
                        <a:pt x="56" y="11"/>
                      </a:cubicBezTo>
                      <a:cubicBezTo>
                        <a:pt x="56" y="13"/>
                        <a:pt x="57" y="14"/>
                        <a:pt x="58" y="14"/>
                      </a:cubicBezTo>
                      <a:cubicBezTo>
                        <a:pt x="58" y="14"/>
                        <a:pt x="59" y="14"/>
                        <a:pt x="59" y="14"/>
                      </a:cubicBezTo>
                      <a:cubicBezTo>
                        <a:pt x="59" y="15"/>
                        <a:pt x="58" y="15"/>
                        <a:pt x="5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ísḻíďê">
                  <a:extLst>
                    <a:ext uri="{FF2B5EF4-FFF2-40B4-BE49-F238E27FC236}">
                      <a16:creationId xmlns:a16="http://schemas.microsoft.com/office/drawing/2014/main" id="{C36BAF93-44CA-441A-A283-A3AABACE0D89}"/>
                    </a:ext>
                  </a:extLst>
                </p:cNvPr>
                <p:cNvSpPr/>
                <p:nvPr/>
              </p:nvSpPr>
              <p:spPr bwMode="auto">
                <a:xfrm>
                  <a:off x="7718649" y="2450434"/>
                  <a:ext cx="337446" cy="337549"/>
                </a:xfrm>
                <a:custGeom>
                  <a:avLst/>
                  <a:gdLst>
                    <a:gd name="T0" fmla="*/ 45 w 62"/>
                    <a:gd name="T1" fmla="*/ 4 h 62"/>
                    <a:gd name="T2" fmla="*/ 45 w 62"/>
                    <a:gd name="T3" fmla="*/ 9 h 62"/>
                    <a:gd name="T4" fmla="*/ 17 w 62"/>
                    <a:gd name="T5" fmla="*/ 52 h 62"/>
                    <a:gd name="T6" fmla="*/ 16 w 62"/>
                    <a:gd name="T7" fmla="*/ 58 h 62"/>
                    <a:gd name="T8" fmla="*/ 19 w 62"/>
                    <a:gd name="T9" fmla="*/ 52 h 62"/>
                    <a:gd name="T10" fmla="*/ 54 w 62"/>
                    <a:gd name="T11" fmla="*/ 19 h 62"/>
                    <a:gd name="T12" fmla="*/ 56 w 62"/>
                    <a:gd name="T13" fmla="*/ 15 h 62"/>
                    <a:gd name="T14" fmla="*/ 53 w 62"/>
                    <a:gd name="T15" fmla="*/ 19 h 62"/>
                    <a:gd name="T16" fmla="*/ 4 w 62"/>
                    <a:gd name="T17" fmla="*/ 46 h 62"/>
                    <a:gd name="T18" fmla="*/ 9 w 62"/>
                    <a:gd name="T19" fmla="*/ 44 h 62"/>
                    <a:gd name="T20" fmla="*/ 61 w 62"/>
                    <a:gd name="T21" fmla="*/ 30 h 62"/>
                    <a:gd name="T22" fmla="*/ 56 w 62"/>
                    <a:gd name="T23" fmla="*/ 32 h 62"/>
                    <a:gd name="T24" fmla="*/ 61 w 62"/>
                    <a:gd name="T25" fmla="*/ 30 h 62"/>
                    <a:gd name="T26" fmla="*/ 1 w 62"/>
                    <a:gd name="T27" fmla="*/ 30 h 62"/>
                    <a:gd name="T28" fmla="*/ 5 w 62"/>
                    <a:gd name="T29" fmla="*/ 32 h 62"/>
                    <a:gd name="T30" fmla="*/ 52 w 62"/>
                    <a:gd name="T31" fmla="*/ 43 h 62"/>
                    <a:gd name="T32" fmla="*/ 57 w 62"/>
                    <a:gd name="T33" fmla="*/ 47 h 62"/>
                    <a:gd name="T34" fmla="*/ 54 w 62"/>
                    <a:gd name="T35" fmla="*/ 43 h 62"/>
                    <a:gd name="T36" fmla="*/ 10 w 62"/>
                    <a:gd name="T37" fmla="*/ 18 h 62"/>
                    <a:gd name="T38" fmla="*/ 4 w 62"/>
                    <a:gd name="T39" fmla="*/ 15 h 62"/>
                    <a:gd name="T40" fmla="*/ 45 w 62"/>
                    <a:gd name="T41" fmla="*/ 52 h 62"/>
                    <a:gd name="T42" fmla="*/ 45 w 62"/>
                    <a:gd name="T43" fmla="*/ 57 h 62"/>
                    <a:gd name="T44" fmla="*/ 47 w 62"/>
                    <a:gd name="T45" fmla="*/ 56 h 62"/>
                    <a:gd name="T46" fmla="*/ 30 w 62"/>
                    <a:gd name="T47" fmla="*/ 56 h 62"/>
                    <a:gd name="T48" fmla="*/ 32 w 62"/>
                    <a:gd name="T49" fmla="*/ 61 h 62"/>
                    <a:gd name="T50" fmla="*/ 17 w 62"/>
                    <a:gd name="T51" fmla="*/ 9 h 62"/>
                    <a:gd name="T52" fmla="*/ 19 w 62"/>
                    <a:gd name="T53" fmla="*/ 8 h 62"/>
                    <a:gd name="T54" fmla="*/ 15 w 62"/>
                    <a:gd name="T55" fmla="*/ 5 h 62"/>
                    <a:gd name="T56" fmla="*/ 32 w 62"/>
                    <a:gd name="T57" fmla="*/ 5 h 62"/>
                    <a:gd name="T58" fmla="*/ 30 w 62"/>
                    <a:gd name="T59" fmla="*/ 1 h 62"/>
                    <a:gd name="T60" fmla="*/ 53 w 62"/>
                    <a:gd name="T61" fmla="*/ 30 h 62"/>
                    <a:gd name="T62" fmla="*/ 29 w 62"/>
                    <a:gd name="T63" fmla="*/ 53 h 62"/>
                    <a:gd name="T64" fmla="*/ 14 w 62"/>
                    <a:gd name="T65" fmla="*/ 19 h 62"/>
                    <a:gd name="T66" fmla="*/ 48 w 62"/>
                    <a:gd name="T67" fmla="*/ 19 h 62"/>
                    <a:gd name="T68" fmla="*/ 46 w 62"/>
                    <a:gd name="T69" fmla="*/ 22 h 62"/>
                    <a:gd name="T70" fmla="*/ 46 w 62"/>
                    <a:gd name="T71" fmla="*/ 22 h 62"/>
                    <a:gd name="T72" fmla="*/ 39 w 62"/>
                    <a:gd name="T73" fmla="*/ 27 h 62"/>
                    <a:gd name="T74" fmla="*/ 31 w 62"/>
                    <a:gd name="T75" fmla="*/ 48 h 62"/>
                    <a:gd name="T76" fmla="*/ 36 w 62"/>
                    <a:gd name="T77" fmla="*/ 27 h 62"/>
                    <a:gd name="T78" fmla="*/ 36 w 62"/>
                    <a:gd name="T79" fmla="*/ 27 h 62"/>
                    <a:gd name="T80" fmla="*/ 23 w 62"/>
                    <a:gd name="T81" fmla="*/ 27 h 62"/>
                    <a:gd name="T82" fmla="*/ 21 w 62"/>
                    <a:gd name="T83" fmla="*/ 27 h 62"/>
                    <a:gd name="T84" fmla="*/ 28 w 62"/>
                    <a:gd name="T85" fmla="*/ 47 h 62"/>
                    <a:gd name="T86" fmla="*/ 28 w 62"/>
                    <a:gd name="T87" fmla="*/ 47 h 62"/>
                    <a:gd name="T88" fmla="*/ 39 w 62"/>
                    <a:gd name="T89" fmla="*/ 2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2" h="62">
                      <a:moveTo>
                        <a:pt x="43" y="9"/>
                      </a:moveTo>
                      <a:cubicBezTo>
                        <a:pt x="43" y="9"/>
                        <a:pt x="43" y="9"/>
                        <a:pt x="43" y="8"/>
                      </a:cubicBezTo>
                      <a:cubicBezTo>
                        <a:pt x="45" y="4"/>
                        <a:pt x="45" y="4"/>
                        <a:pt x="45" y="4"/>
                      </a:cubicBezTo>
                      <a:cubicBezTo>
                        <a:pt x="45" y="4"/>
                        <a:pt x="46" y="4"/>
                        <a:pt x="46" y="4"/>
                      </a:cubicBezTo>
                      <a:cubicBezTo>
                        <a:pt x="47" y="4"/>
                        <a:pt x="47" y="5"/>
                        <a:pt x="47" y="5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3" y="10"/>
                        <a:pt x="43" y="9"/>
                        <a:pt x="43" y="9"/>
                      </a:cubicBezTo>
                      <a:close/>
                      <a:moveTo>
                        <a:pt x="17" y="52"/>
                      </a:move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5" y="57"/>
                        <a:pt x="15" y="58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8"/>
                        <a:pt x="17" y="57"/>
                        <a:pt x="17" y="5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19" y="52"/>
                        <a:pt x="19" y="52"/>
                      </a:cubicBezTo>
                      <a:cubicBezTo>
                        <a:pt x="18" y="52"/>
                        <a:pt x="18" y="52"/>
                        <a:pt x="17" y="52"/>
                      </a:cubicBezTo>
                      <a:close/>
                      <a:moveTo>
                        <a:pt x="53" y="19"/>
                      </a:moveTo>
                      <a:cubicBezTo>
                        <a:pt x="53" y="19"/>
                        <a:pt x="53" y="19"/>
                        <a:pt x="54" y="19"/>
                      </a:cubicBez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58" y="16"/>
                        <a:pt x="58" y="16"/>
                        <a:pt x="58" y="15"/>
                      </a:cubicBezTo>
                      <a:cubicBezTo>
                        <a:pt x="57" y="15"/>
                        <a:pt x="57" y="14"/>
                        <a:pt x="56" y="15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2" y="18"/>
                        <a:pt x="52" y="18"/>
                      </a:cubicBezTo>
                      <a:cubicBezTo>
                        <a:pt x="52" y="19"/>
                        <a:pt x="53" y="19"/>
                        <a:pt x="53" y="19"/>
                      </a:cubicBezTo>
                      <a:close/>
                      <a:moveTo>
                        <a:pt x="8" y="43"/>
                      </a:moveTo>
                      <a:cubicBezTo>
                        <a:pt x="4" y="45"/>
                        <a:pt x="4" y="45"/>
                        <a:pt x="4" y="45"/>
                      </a:cubicBezTo>
                      <a:cubicBezTo>
                        <a:pt x="4" y="45"/>
                        <a:pt x="4" y="46"/>
                        <a:pt x="4" y="46"/>
                      </a:cubicBezTo>
                      <a:cubicBezTo>
                        <a:pt x="4" y="46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0" y="44"/>
                        <a:pt x="10" y="43"/>
                        <a:pt x="10" y="43"/>
                      </a:cubicBezTo>
                      <a:cubicBezTo>
                        <a:pt x="9" y="42"/>
                        <a:pt x="9" y="42"/>
                        <a:pt x="8" y="43"/>
                      </a:cubicBezTo>
                      <a:close/>
                      <a:moveTo>
                        <a:pt x="61" y="30"/>
                      </a:moveTo>
                      <a:cubicBezTo>
                        <a:pt x="56" y="30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1"/>
                      </a:cubicBezTo>
                      <a:cubicBezTo>
                        <a:pt x="55" y="31"/>
                        <a:pt x="56" y="32"/>
                        <a:pt x="56" y="32"/>
                      </a:cubicBez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1" y="32"/>
                        <a:pt x="62" y="31"/>
                        <a:pt x="62" y="31"/>
                      </a:cubicBezTo>
                      <a:cubicBezTo>
                        <a:pt x="62" y="30"/>
                        <a:pt x="61" y="30"/>
                        <a:pt x="61" y="30"/>
                      </a:cubicBezTo>
                      <a:close/>
                      <a:moveTo>
                        <a:pt x="6" y="31"/>
                      </a:moveTo>
                      <a:cubicBezTo>
                        <a:pt x="6" y="30"/>
                        <a:pt x="6" y="30"/>
                        <a:pt x="5" y="30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30"/>
                        <a:pt x="0" y="30"/>
                        <a:pt x="0" y="31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6" y="32"/>
                        <a:pt x="6" y="31"/>
                        <a:pt x="6" y="31"/>
                      </a:cubicBezTo>
                      <a:close/>
                      <a:moveTo>
                        <a:pt x="54" y="43"/>
                      </a:moveTo>
                      <a:cubicBezTo>
                        <a:pt x="53" y="42"/>
                        <a:pt x="52" y="42"/>
                        <a:pt x="52" y="43"/>
                      </a:cubicBezTo>
                      <a:cubicBezTo>
                        <a:pt x="52" y="43"/>
                        <a:pt x="52" y="44"/>
                        <a:pt x="53" y="44"/>
                      </a:cubicBezTo>
                      <a:cubicBezTo>
                        <a:pt x="56" y="47"/>
                        <a:pt x="56" y="47"/>
                        <a:pt x="56" y="47"/>
                      </a:cubicBezTo>
                      <a:cubicBezTo>
                        <a:pt x="57" y="47"/>
                        <a:pt x="57" y="47"/>
                        <a:pt x="57" y="47"/>
                      </a:cubicBezTo>
                      <a:cubicBezTo>
                        <a:pt x="57" y="47"/>
                        <a:pt x="58" y="46"/>
                        <a:pt x="58" y="46"/>
                      </a:cubicBezTo>
                      <a:cubicBezTo>
                        <a:pt x="58" y="46"/>
                        <a:pt x="58" y="45"/>
                        <a:pt x="57" y="45"/>
                      </a:cubicBezTo>
                      <a:lnTo>
                        <a:pt x="54" y="43"/>
                      </a:lnTo>
                      <a:close/>
                      <a:moveTo>
                        <a:pt x="8" y="19"/>
                      </a:move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0" y="18"/>
                        <a:pt x="10" y="17"/>
                        <a:pt x="9" y="17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4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lnTo>
                        <a:pt x="8" y="19"/>
                      </a:lnTo>
                      <a:close/>
                      <a:moveTo>
                        <a:pt x="45" y="52"/>
                      </a:moveTo>
                      <a:cubicBezTo>
                        <a:pt x="44" y="52"/>
                        <a:pt x="44" y="52"/>
                        <a:pt x="43" y="52"/>
                      </a:cubicBezTo>
                      <a:cubicBezTo>
                        <a:pt x="43" y="52"/>
                        <a:pt x="43" y="53"/>
                        <a:pt x="43" y="53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5" y="57"/>
                        <a:pt x="46" y="58"/>
                        <a:pt x="46" y="58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ubicBezTo>
                        <a:pt x="47" y="57"/>
                        <a:pt x="47" y="57"/>
                        <a:pt x="47" y="56"/>
                      </a:cubicBezTo>
                      <a:lnTo>
                        <a:pt x="45" y="52"/>
                      </a:lnTo>
                      <a:close/>
                      <a:moveTo>
                        <a:pt x="31" y="55"/>
                      </a:moveTo>
                      <a:cubicBezTo>
                        <a:pt x="30" y="55"/>
                        <a:pt x="30" y="56"/>
                        <a:pt x="30" y="56"/>
                      </a:cubicBez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30" y="61"/>
                        <a:pt x="30" y="62"/>
                        <a:pt x="31" y="62"/>
                      </a:cubicBezTo>
                      <a:cubicBezTo>
                        <a:pt x="31" y="62"/>
                        <a:pt x="32" y="61"/>
                        <a:pt x="32" y="61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2" y="56"/>
                        <a:pt x="31" y="55"/>
                        <a:pt x="31" y="55"/>
                      </a:cubicBezTo>
                      <a:close/>
                      <a:moveTo>
                        <a:pt x="17" y="9"/>
                      </a:moveTo>
                      <a:cubicBezTo>
                        <a:pt x="17" y="9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9" y="9"/>
                      </a:cubicBezTo>
                      <a:cubicBezTo>
                        <a:pt x="19" y="9"/>
                        <a:pt x="19" y="9"/>
                        <a:pt x="19" y="8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5" y="4"/>
                        <a:pt x="15" y="5"/>
                        <a:pt x="15" y="5"/>
                      </a:cubicBezTo>
                      <a:lnTo>
                        <a:pt x="17" y="9"/>
                      </a:lnTo>
                      <a:close/>
                      <a:moveTo>
                        <a:pt x="31" y="6"/>
                      </a:moveTo>
                      <a:cubicBezTo>
                        <a:pt x="31" y="6"/>
                        <a:pt x="32" y="6"/>
                        <a:pt x="32" y="5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0"/>
                        <a:pt x="31" y="0"/>
                        <a:pt x="31" y="0"/>
                      </a:cubicBezTo>
                      <a:cubicBezTo>
                        <a:pt x="30" y="0"/>
                        <a:pt x="30" y="0"/>
                        <a:pt x="30" y="1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1" y="6"/>
                      </a:cubicBezTo>
                      <a:close/>
                      <a:moveTo>
                        <a:pt x="53" y="30"/>
                      </a:move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3"/>
                        <a:pt x="31" y="53"/>
                        <a:pt x="31" y="53"/>
                      </a:cubicBezTo>
                      <a:cubicBezTo>
                        <a:pt x="30" y="53"/>
                        <a:pt x="30" y="53"/>
                        <a:pt x="29" y="53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8" y="29"/>
                        <a:pt x="8" y="28"/>
                        <a:pt x="9" y="27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19"/>
                        <a:pt x="15" y="18"/>
                        <a:pt x="15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7" y="18"/>
                        <a:pt x="48" y="19"/>
                        <a:pt x="48" y="19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4" y="28"/>
                        <a:pt x="54" y="29"/>
                        <a:pt x="53" y="30"/>
                      </a:cubicBezTo>
                      <a:close/>
                      <a:moveTo>
                        <a:pt x="46" y="22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50" y="27"/>
                        <a:pt x="50" y="27"/>
                        <a:pt x="50" y="27"/>
                      </a:cubicBezTo>
                      <a:lnTo>
                        <a:pt x="46" y="22"/>
                      </a:lnTo>
                      <a:close/>
                      <a:moveTo>
                        <a:pt x="44" y="21"/>
                      </a:move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lnTo>
                        <a:pt x="44" y="21"/>
                      </a:lnTo>
                      <a:close/>
                      <a:moveTo>
                        <a:pt x="25" y="29"/>
                      </a:moveTo>
                      <a:cubicBezTo>
                        <a:pt x="31" y="48"/>
                        <a:pt x="31" y="48"/>
                        <a:pt x="31" y="48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lnTo>
                        <a:pt x="25" y="29"/>
                      </a:lnTo>
                      <a:close/>
                      <a:moveTo>
                        <a:pt x="36" y="27"/>
                      </a:move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lnTo>
                        <a:pt x="36" y="27"/>
                      </a:lnTo>
                      <a:close/>
                      <a:moveTo>
                        <a:pt x="28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lnTo>
                        <a:pt x="28" y="21"/>
                      </a:lnTo>
                      <a:close/>
                      <a:moveTo>
                        <a:pt x="12" y="27"/>
                      </a:move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lnTo>
                        <a:pt x="12" y="27"/>
                      </a:lnTo>
                      <a:close/>
                      <a:moveTo>
                        <a:pt x="28" y="47"/>
                      </a:move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lnTo>
                        <a:pt x="28" y="47"/>
                      </a:lnTo>
                      <a:close/>
                      <a:moveTo>
                        <a:pt x="33" y="47"/>
                      </a:move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lnTo>
                        <a:pt x="33" y="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ïšḻîḋé">
                  <a:extLst>
                    <a:ext uri="{FF2B5EF4-FFF2-40B4-BE49-F238E27FC236}">
                      <a16:creationId xmlns:a16="http://schemas.microsoft.com/office/drawing/2014/main" id="{EE2CFD88-3B5D-478E-98E1-F76218194B03}"/>
                    </a:ext>
                  </a:extLst>
                </p:cNvPr>
                <p:cNvSpPr/>
                <p:nvPr/>
              </p:nvSpPr>
              <p:spPr bwMode="auto">
                <a:xfrm>
                  <a:off x="5932112" y="2125033"/>
                  <a:ext cx="276035" cy="304441"/>
                </a:xfrm>
                <a:custGeom>
                  <a:avLst/>
                  <a:gdLst>
                    <a:gd name="T0" fmla="*/ 33 w 66"/>
                    <a:gd name="T1" fmla="*/ 0 h 73"/>
                    <a:gd name="T2" fmla="*/ 26 w 66"/>
                    <a:gd name="T3" fmla="*/ 6 h 73"/>
                    <a:gd name="T4" fmla="*/ 39 w 66"/>
                    <a:gd name="T5" fmla="*/ 7 h 73"/>
                    <a:gd name="T6" fmla="*/ 28 w 66"/>
                    <a:gd name="T7" fmla="*/ 5 h 73"/>
                    <a:gd name="T8" fmla="*/ 33 w 66"/>
                    <a:gd name="T9" fmla="*/ 1 h 73"/>
                    <a:gd name="T10" fmla="*/ 28 w 66"/>
                    <a:gd name="T11" fmla="*/ 5 h 73"/>
                    <a:gd name="T12" fmla="*/ 50 w 66"/>
                    <a:gd name="T13" fmla="*/ 13 h 73"/>
                    <a:gd name="T14" fmla="*/ 55 w 66"/>
                    <a:gd name="T15" fmla="*/ 15 h 73"/>
                    <a:gd name="T16" fmla="*/ 54 w 66"/>
                    <a:gd name="T17" fmla="*/ 8 h 73"/>
                    <a:gd name="T18" fmla="*/ 45 w 66"/>
                    <a:gd name="T19" fmla="*/ 8 h 73"/>
                    <a:gd name="T20" fmla="*/ 49 w 66"/>
                    <a:gd name="T21" fmla="*/ 11 h 73"/>
                    <a:gd name="T22" fmla="*/ 33 w 66"/>
                    <a:gd name="T23" fmla="*/ 7 h 73"/>
                    <a:gd name="T24" fmla="*/ 17 w 66"/>
                    <a:gd name="T25" fmla="*/ 12 h 73"/>
                    <a:gd name="T26" fmla="*/ 21 w 66"/>
                    <a:gd name="T27" fmla="*/ 8 h 73"/>
                    <a:gd name="T28" fmla="*/ 14 w 66"/>
                    <a:gd name="T29" fmla="*/ 6 h 73"/>
                    <a:gd name="T30" fmla="*/ 10 w 66"/>
                    <a:gd name="T31" fmla="*/ 15 h 73"/>
                    <a:gd name="T32" fmla="*/ 15 w 66"/>
                    <a:gd name="T33" fmla="*/ 12 h 73"/>
                    <a:gd name="T34" fmla="*/ 15 w 66"/>
                    <a:gd name="T35" fmla="*/ 13 h 73"/>
                    <a:gd name="T36" fmla="*/ 0 w 66"/>
                    <a:gd name="T37" fmla="*/ 35 h 73"/>
                    <a:gd name="T38" fmla="*/ 4 w 66"/>
                    <a:gd name="T39" fmla="*/ 43 h 73"/>
                    <a:gd name="T40" fmla="*/ 14 w 66"/>
                    <a:gd name="T41" fmla="*/ 60 h 73"/>
                    <a:gd name="T42" fmla="*/ 11 w 66"/>
                    <a:gd name="T43" fmla="*/ 68 h 73"/>
                    <a:gd name="T44" fmla="*/ 12 w 66"/>
                    <a:gd name="T45" fmla="*/ 73 h 73"/>
                    <a:gd name="T46" fmla="*/ 15 w 66"/>
                    <a:gd name="T47" fmla="*/ 70 h 73"/>
                    <a:gd name="T48" fmla="*/ 20 w 66"/>
                    <a:gd name="T49" fmla="*/ 63 h 73"/>
                    <a:gd name="T50" fmla="*/ 46 w 66"/>
                    <a:gd name="T51" fmla="*/ 63 h 73"/>
                    <a:gd name="T52" fmla="*/ 52 w 66"/>
                    <a:gd name="T53" fmla="*/ 70 h 73"/>
                    <a:gd name="T54" fmla="*/ 57 w 66"/>
                    <a:gd name="T55" fmla="*/ 71 h 73"/>
                    <a:gd name="T56" fmla="*/ 56 w 66"/>
                    <a:gd name="T57" fmla="*/ 67 h 73"/>
                    <a:gd name="T58" fmla="*/ 62 w 66"/>
                    <a:gd name="T59" fmla="*/ 43 h 73"/>
                    <a:gd name="T60" fmla="*/ 66 w 66"/>
                    <a:gd name="T61" fmla="*/ 35 h 73"/>
                    <a:gd name="T62" fmla="*/ 2 w 66"/>
                    <a:gd name="T63" fmla="*/ 38 h 73"/>
                    <a:gd name="T64" fmla="*/ 3 w 66"/>
                    <a:gd name="T65" fmla="*/ 32 h 73"/>
                    <a:gd name="T66" fmla="*/ 3 w 66"/>
                    <a:gd name="T67" fmla="*/ 41 h 73"/>
                    <a:gd name="T68" fmla="*/ 47 w 66"/>
                    <a:gd name="T69" fmla="*/ 8 h 73"/>
                    <a:gd name="T70" fmla="*/ 53 w 66"/>
                    <a:gd name="T71" fmla="*/ 10 h 73"/>
                    <a:gd name="T72" fmla="*/ 47 w 66"/>
                    <a:gd name="T73" fmla="*/ 8 h 73"/>
                    <a:gd name="T74" fmla="*/ 12 w 66"/>
                    <a:gd name="T75" fmla="*/ 10 h 73"/>
                    <a:gd name="T76" fmla="*/ 17 w 66"/>
                    <a:gd name="T77" fmla="*/ 7 h 73"/>
                    <a:gd name="T78" fmla="*/ 11 w 66"/>
                    <a:gd name="T79" fmla="*/ 13 h 73"/>
                    <a:gd name="T80" fmla="*/ 12 w 66"/>
                    <a:gd name="T81" fmla="*/ 66 h 73"/>
                    <a:gd name="T82" fmla="*/ 17 w 66"/>
                    <a:gd name="T83" fmla="*/ 64 h 73"/>
                    <a:gd name="T84" fmla="*/ 53 w 66"/>
                    <a:gd name="T85" fmla="*/ 66 h 73"/>
                    <a:gd name="T86" fmla="*/ 48 w 66"/>
                    <a:gd name="T87" fmla="*/ 64 h 73"/>
                    <a:gd name="T88" fmla="*/ 53 w 66"/>
                    <a:gd name="T89" fmla="*/ 66 h 73"/>
                    <a:gd name="T90" fmla="*/ 6 w 66"/>
                    <a:gd name="T91" fmla="*/ 37 h 73"/>
                    <a:gd name="T92" fmla="*/ 60 w 66"/>
                    <a:gd name="T93" fmla="*/ 37 h 73"/>
                    <a:gd name="T94" fmla="*/ 64 w 66"/>
                    <a:gd name="T95" fmla="*/ 38 h 73"/>
                    <a:gd name="T96" fmla="*/ 62 w 66"/>
                    <a:gd name="T97" fmla="*/ 37 h 73"/>
                    <a:gd name="T98" fmla="*/ 64 w 66"/>
                    <a:gd name="T99" fmla="*/ 35 h 73"/>
                    <a:gd name="T100" fmla="*/ 33 w 66"/>
                    <a:gd name="T101" fmla="*/ 12 h 73"/>
                    <a:gd name="T102" fmla="*/ 33 w 66"/>
                    <a:gd name="T103" fmla="*/ 61 h 73"/>
                    <a:gd name="T104" fmla="*/ 33 w 66"/>
                    <a:gd name="T105" fmla="*/ 12 h 73"/>
                    <a:gd name="T106" fmla="*/ 10 w 66"/>
                    <a:gd name="T107" fmla="*/ 37 h 73"/>
                    <a:gd name="T108" fmla="*/ 56 w 66"/>
                    <a:gd name="T109" fmla="*/ 37 h 73"/>
                    <a:gd name="T110" fmla="*/ 36 w 66"/>
                    <a:gd name="T111" fmla="*/ 35 h 73"/>
                    <a:gd name="T112" fmla="*/ 49 w 66"/>
                    <a:gd name="T113" fmla="*/ 38 h 73"/>
                    <a:gd name="T114" fmla="*/ 32 w 66"/>
                    <a:gd name="T115" fmla="*/ 40 h 73"/>
                    <a:gd name="T116" fmla="*/ 31 w 66"/>
                    <a:gd name="T117" fmla="*/ 32 h 73"/>
                    <a:gd name="T118" fmla="*/ 34 w 66"/>
                    <a:gd name="T119" fmla="*/ 16 h 73"/>
                    <a:gd name="T120" fmla="*/ 36 w 66"/>
                    <a:gd name="T121" fmla="*/ 3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6" h="73">
                      <a:moveTo>
                        <a:pt x="39" y="6"/>
                      </a:moveTo>
                      <a:cubicBezTo>
                        <a:pt x="39" y="2"/>
                        <a:pt x="37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29" y="0"/>
                        <a:pt x="26" y="2"/>
                        <a:pt x="26" y="6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39" y="7"/>
                        <a:pt x="39" y="7"/>
                        <a:pt x="39" y="7"/>
                      </a:cubicBezTo>
                      <a:lnTo>
                        <a:pt x="39" y="6"/>
                      </a:lnTo>
                      <a:close/>
                      <a:moveTo>
                        <a:pt x="28" y="5"/>
                      </a:moveTo>
                      <a:cubicBezTo>
                        <a:pt x="28" y="3"/>
                        <a:pt x="30" y="1"/>
                        <a:pt x="32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5" y="1"/>
                        <a:pt x="37" y="3"/>
                        <a:pt x="38" y="5"/>
                      </a:cubicBezTo>
                      <a:lnTo>
                        <a:pt x="28" y="5"/>
                      </a:lnTo>
                      <a:close/>
                      <a:moveTo>
                        <a:pt x="62" y="30"/>
                      </a:moveTo>
                      <a:cubicBezTo>
                        <a:pt x="60" y="23"/>
                        <a:pt x="56" y="17"/>
                        <a:pt x="50" y="13"/>
                      </a:cubicBezTo>
                      <a:cubicBezTo>
                        <a:pt x="50" y="12"/>
                        <a:pt x="50" y="12"/>
                        <a:pt x="50" y="12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7" y="13"/>
                        <a:pt x="56" y="10"/>
                        <a:pt x="54" y="8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5"/>
                        <a:pt x="46" y="6"/>
                        <a:pt x="45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4" y="9"/>
                        <a:pt x="39" y="7"/>
                        <a:pt x="33" y="7"/>
                      </a:cubicBezTo>
                      <a:cubicBezTo>
                        <a:pt x="27" y="7"/>
                        <a:pt x="21" y="9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0" y="6"/>
                        <a:pt x="17" y="5"/>
                        <a:pt x="14" y="6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9" y="10"/>
                        <a:pt x="9" y="13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0" y="17"/>
                        <a:pt x="5" y="23"/>
                        <a:pt x="4" y="30"/>
                      </a:cubicBezTo>
                      <a:cubicBezTo>
                        <a:pt x="2" y="31"/>
                        <a:pt x="0" y="33"/>
                        <a:pt x="0" y="35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41"/>
                        <a:pt x="2" y="43"/>
                        <a:pt x="4" y="43"/>
                      </a:cubicBezTo>
                      <a:cubicBezTo>
                        <a:pt x="5" y="50"/>
                        <a:pt x="9" y="56"/>
                        <a:pt x="14" y="60"/>
                      </a:cubicBezTo>
                      <a:cubicBezTo>
                        <a:pt x="14" y="60"/>
                        <a:pt x="14" y="60"/>
                        <a:pt x="14" y="60"/>
                      </a:cubicBezTo>
                      <a:cubicBezTo>
                        <a:pt x="10" y="67"/>
                        <a:pt x="10" y="67"/>
                        <a:pt x="10" y="67"/>
                      </a:cubicBezTo>
                      <a:cubicBezTo>
                        <a:pt x="11" y="68"/>
                        <a:pt x="11" y="68"/>
                        <a:pt x="11" y="68"/>
                      </a:cubicBezTo>
                      <a:cubicBezTo>
                        <a:pt x="9" y="71"/>
                        <a:pt x="9" y="71"/>
                        <a:pt x="9" y="71"/>
                      </a:cubicBezTo>
                      <a:cubicBezTo>
                        <a:pt x="12" y="73"/>
                        <a:pt x="12" y="73"/>
                        <a:pt x="12" y="73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5" y="70"/>
                        <a:pt x="15" y="70"/>
                        <a:pt x="15" y="70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4" y="65"/>
                        <a:pt x="28" y="66"/>
                        <a:pt x="33" y="66"/>
                      </a:cubicBezTo>
                      <a:cubicBezTo>
                        <a:pt x="37" y="66"/>
                        <a:pt x="42" y="65"/>
                        <a:pt x="46" y="63"/>
                      </a:cubicBezTo>
                      <a:cubicBezTo>
                        <a:pt x="50" y="70"/>
                        <a:pt x="50" y="70"/>
                        <a:pt x="50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4" y="73"/>
                        <a:pt x="54" y="73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6" y="67"/>
                        <a:pt x="56" y="67"/>
                        <a:pt x="56" y="67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7" y="56"/>
                        <a:pt x="60" y="50"/>
                        <a:pt x="62" y="43"/>
                      </a:cubicBezTo>
                      <a:cubicBezTo>
                        <a:pt x="64" y="43"/>
                        <a:pt x="66" y="41"/>
                        <a:pt x="66" y="38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66" y="33"/>
                        <a:pt x="64" y="31"/>
                        <a:pt x="62" y="30"/>
                      </a:cubicBezTo>
                      <a:close/>
                      <a:moveTo>
                        <a:pt x="2" y="38"/>
                      </a:move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4"/>
                        <a:pt x="2" y="33"/>
                        <a:pt x="3" y="32"/>
                      </a:cubicBezTo>
                      <a:cubicBezTo>
                        <a:pt x="3" y="34"/>
                        <a:pt x="3" y="35"/>
                        <a:pt x="3" y="37"/>
                      </a:cubicBezTo>
                      <a:cubicBezTo>
                        <a:pt x="3" y="38"/>
                        <a:pt x="3" y="40"/>
                        <a:pt x="3" y="41"/>
                      </a:cubicBezTo>
                      <a:cubicBezTo>
                        <a:pt x="2" y="41"/>
                        <a:pt x="2" y="40"/>
                        <a:pt x="2" y="38"/>
                      </a:cubicBezTo>
                      <a:close/>
                      <a:moveTo>
                        <a:pt x="47" y="8"/>
                      </a:moveTo>
                      <a:cubicBezTo>
                        <a:pt x="48" y="7"/>
                        <a:pt x="49" y="7"/>
                        <a:pt x="50" y="8"/>
                      </a:cubicBez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4" y="10"/>
                        <a:pt x="55" y="12"/>
                        <a:pt x="54" y="13"/>
                      </a:cubicBezTo>
                      <a:lnTo>
                        <a:pt x="47" y="8"/>
                      </a:lnTo>
                      <a:close/>
                      <a:moveTo>
                        <a:pt x="11" y="13"/>
                      </a:moveTo>
                      <a:cubicBezTo>
                        <a:pt x="11" y="12"/>
                        <a:pt x="11" y="10"/>
                        <a:pt x="12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6" y="7"/>
                        <a:pt x="17" y="7"/>
                      </a:cubicBezTo>
                      <a:cubicBezTo>
                        <a:pt x="18" y="7"/>
                        <a:pt x="18" y="8"/>
                        <a:pt x="19" y="8"/>
                      </a:cubicBezTo>
                      <a:lnTo>
                        <a:pt x="11" y="13"/>
                      </a:lnTo>
                      <a:close/>
                      <a:moveTo>
                        <a:pt x="15" y="68"/>
                      </a:moveTo>
                      <a:cubicBezTo>
                        <a:pt x="12" y="66"/>
                        <a:pt x="12" y="66"/>
                        <a:pt x="12" y="66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17" y="64"/>
                        <a:pt x="17" y="64"/>
                        <a:pt x="17" y="64"/>
                      </a:cubicBezTo>
                      <a:lnTo>
                        <a:pt x="15" y="68"/>
                      </a:lnTo>
                      <a:close/>
                      <a:moveTo>
                        <a:pt x="53" y="66"/>
                      </a:moveTo>
                      <a:cubicBezTo>
                        <a:pt x="51" y="68"/>
                        <a:pt x="51" y="68"/>
                        <a:pt x="51" y="68"/>
                      </a:cubicBezTo>
                      <a:cubicBezTo>
                        <a:pt x="48" y="64"/>
                        <a:pt x="48" y="64"/>
                        <a:pt x="48" y="64"/>
                      </a:cubicBezTo>
                      <a:cubicBezTo>
                        <a:pt x="50" y="62"/>
                        <a:pt x="50" y="62"/>
                        <a:pt x="50" y="62"/>
                      </a:cubicBezTo>
                      <a:lnTo>
                        <a:pt x="53" y="66"/>
                      </a:lnTo>
                      <a:close/>
                      <a:moveTo>
                        <a:pt x="33" y="64"/>
                      </a:moveTo>
                      <a:cubicBezTo>
                        <a:pt x="18" y="64"/>
                        <a:pt x="6" y="52"/>
                        <a:pt x="6" y="37"/>
                      </a:cubicBezTo>
                      <a:cubicBezTo>
                        <a:pt x="6" y="22"/>
                        <a:pt x="18" y="10"/>
                        <a:pt x="33" y="10"/>
                      </a:cubicBezTo>
                      <a:cubicBezTo>
                        <a:pt x="48" y="10"/>
                        <a:pt x="60" y="22"/>
                        <a:pt x="60" y="37"/>
                      </a:cubicBezTo>
                      <a:cubicBezTo>
                        <a:pt x="60" y="52"/>
                        <a:pt x="48" y="64"/>
                        <a:pt x="33" y="64"/>
                      </a:cubicBezTo>
                      <a:close/>
                      <a:moveTo>
                        <a:pt x="64" y="38"/>
                      </a:moveTo>
                      <a:cubicBezTo>
                        <a:pt x="64" y="40"/>
                        <a:pt x="63" y="41"/>
                        <a:pt x="62" y="41"/>
                      </a:cubicBezTo>
                      <a:cubicBezTo>
                        <a:pt x="62" y="40"/>
                        <a:pt x="62" y="38"/>
                        <a:pt x="62" y="37"/>
                      </a:cubicBezTo>
                      <a:cubicBezTo>
                        <a:pt x="62" y="35"/>
                        <a:pt x="62" y="34"/>
                        <a:pt x="62" y="32"/>
                      </a:cubicBezTo>
                      <a:cubicBezTo>
                        <a:pt x="63" y="33"/>
                        <a:pt x="64" y="34"/>
                        <a:pt x="64" y="35"/>
                      </a:cubicBezTo>
                      <a:lnTo>
                        <a:pt x="64" y="38"/>
                      </a:lnTo>
                      <a:close/>
                      <a:moveTo>
                        <a:pt x="33" y="12"/>
                      </a:moveTo>
                      <a:cubicBezTo>
                        <a:pt x="19" y="12"/>
                        <a:pt x="8" y="23"/>
                        <a:pt x="8" y="37"/>
                      </a:cubicBezTo>
                      <a:cubicBezTo>
                        <a:pt x="8" y="50"/>
                        <a:pt x="19" y="61"/>
                        <a:pt x="33" y="61"/>
                      </a:cubicBezTo>
                      <a:cubicBezTo>
                        <a:pt x="46" y="61"/>
                        <a:pt x="57" y="50"/>
                        <a:pt x="57" y="37"/>
                      </a:cubicBezTo>
                      <a:cubicBezTo>
                        <a:pt x="57" y="23"/>
                        <a:pt x="46" y="12"/>
                        <a:pt x="33" y="12"/>
                      </a:cubicBezTo>
                      <a:close/>
                      <a:moveTo>
                        <a:pt x="33" y="60"/>
                      </a:moveTo>
                      <a:cubicBezTo>
                        <a:pt x="20" y="60"/>
                        <a:pt x="10" y="49"/>
                        <a:pt x="10" y="37"/>
                      </a:cubicBezTo>
                      <a:cubicBezTo>
                        <a:pt x="10" y="24"/>
                        <a:pt x="20" y="14"/>
                        <a:pt x="33" y="14"/>
                      </a:cubicBezTo>
                      <a:cubicBezTo>
                        <a:pt x="45" y="14"/>
                        <a:pt x="56" y="24"/>
                        <a:pt x="56" y="37"/>
                      </a:cubicBezTo>
                      <a:cubicBezTo>
                        <a:pt x="56" y="49"/>
                        <a:pt x="45" y="60"/>
                        <a:pt x="33" y="60"/>
                      </a:cubicBezTo>
                      <a:close/>
                      <a:moveTo>
                        <a:pt x="36" y="35"/>
                      </a:move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49" y="38"/>
                        <a:pt x="49" y="38"/>
                        <a:pt x="49" y="38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5" y="40"/>
                        <a:pt x="34" y="40"/>
                        <a:pt x="32" y="40"/>
                      </a:cubicBezTo>
                      <a:cubicBezTo>
                        <a:pt x="30" y="40"/>
                        <a:pt x="28" y="39"/>
                        <a:pt x="28" y="36"/>
                      </a:cubicBezTo>
                      <a:cubicBezTo>
                        <a:pt x="28" y="34"/>
                        <a:pt x="29" y="33"/>
                        <a:pt x="31" y="32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5" y="33"/>
                        <a:pt x="36" y="34"/>
                        <a:pt x="36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íṣľíḑé">
                  <a:extLst>
                    <a:ext uri="{FF2B5EF4-FFF2-40B4-BE49-F238E27FC236}">
                      <a16:creationId xmlns:a16="http://schemas.microsoft.com/office/drawing/2014/main" id="{B786F111-62F3-40C0-B959-BB8113D726D1}"/>
                    </a:ext>
                  </a:extLst>
                </p:cNvPr>
                <p:cNvSpPr/>
                <p:nvPr/>
              </p:nvSpPr>
              <p:spPr bwMode="auto">
                <a:xfrm>
                  <a:off x="5815495" y="3722100"/>
                  <a:ext cx="255840" cy="295803"/>
                </a:xfrm>
                <a:custGeom>
                  <a:avLst/>
                  <a:gdLst>
                    <a:gd name="T0" fmla="*/ 54 w 62"/>
                    <a:gd name="T1" fmla="*/ 0 h 72"/>
                    <a:gd name="T2" fmla="*/ 8 w 62"/>
                    <a:gd name="T3" fmla="*/ 0 h 72"/>
                    <a:gd name="T4" fmla="*/ 0 w 62"/>
                    <a:gd name="T5" fmla="*/ 8 h 72"/>
                    <a:gd name="T6" fmla="*/ 0 w 62"/>
                    <a:gd name="T7" fmla="*/ 64 h 72"/>
                    <a:gd name="T8" fmla="*/ 8 w 62"/>
                    <a:gd name="T9" fmla="*/ 72 h 72"/>
                    <a:gd name="T10" fmla="*/ 54 w 62"/>
                    <a:gd name="T11" fmla="*/ 72 h 72"/>
                    <a:gd name="T12" fmla="*/ 62 w 62"/>
                    <a:gd name="T13" fmla="*/ 64 h 72"/>
                    <a:gd name="T14" fmla="*/ 62 w 62"/>
                    <a:gd name="T15" fmla="*/ 8 h 72"/>
                    <a:gd name="T16" fmla="*/ 54 w 62"/>
                    <a:gd name="T17" fmla="*/ 0 h 72"/>
                    <a:gd name="T18" fmla="*/ 8 w 62"/>
                    <a:gd name="T19" fmla="*/ 3 h 72"/>
                    <a:gd name="T20" fmla="*/ 54 w 62"/>
                    <a:gd name="T21" fmla="*/ 3 h 72"/>
                    <a:gd name="T22" fmla="*/ 59 w 62"/>
                    <a:gd name="T23" fmla="*/ 8 h 72"/>
                    <a:gd name="T24" fmla="*/ 59 w 62"/>
                    <a:gd name="T25" fmla="*/ 64 h 72"/>
                    <a:gd name="T26" fmla="*/ 54 w 62"/>
                    <a:gd name="T27" fmla="*/ 69 h 72"/>
                    <a:gd name="T28" fmla="*/ 8 w 62"/>
                    <a:gd name="T29" fmla="*/ 69 h 72"/>
                    <a:gd name="T30" fmla="*/ 3 w 62"/>
                    <a:gd name="T31" fmla="*/ 64 h 72"/>
                    <a:gd name="T32" fmla="*/ 3 w 62"/>
                    <a:gd name="T33" fmla="*/ 8 h 72"/>
                    <a:gd name="T34" fmla="*/ 8 w 62"/>
                    <a:gd name="T35" fmla="*/ 3 h 72"/>
                    <a:gd name="T36" fmla="*/ 7 w 62"/>
                    <a:gd name="T37" fmla="*/ 62 h 72"/>
                    <a:gd name="T38" fmla="*/ 55 w 62"/>
                    <a:gd name="T39" fmla="*/ 62 h 72"/>
                    <a:gd name="T40" fmla="*/ 56 w 62"/>
                    <a:gd name="T41" fmla="*/ 61 h 72"/>
                    <a:gd name="T42" fmla="*/ 56 w 62"/>
                    <a:gd name="T43" fmla="*/ 7 h 72"/>
                    <a:gd name="T44" fmla="*/ 55 w 62"/>
                    <a:gd name="T45" fmla="*/ 6 h 72"/>
                    <a:gd name="T46" fmla="*/ 7 w 62"/>
                    <a:gd name="T47" fmla="*/ 6 h 72"/>
                    <a:gd name="T48" fmla="*/ 6 w 62"/>
                    <a:gd name="T49" fmla="*/ 7 h 72"/>
                    <a:gd name="T50" fmla="*/ 6 w 62"/>
                    <a:gd name="T51" fmla="*/ 61 h 72"/>
                    <a:gd name="T52" fmla="*/ 7 w 62"/>
                    <a:gd name="T53" fmla="*/ 62 h 72"/>
                    <a:gd name="T54" fmla="*/ 8 w 62"/>
                    <a:gd name="T55" fmla="*/ 8 h 72"/>
                    <a:gd name="T56" fmla="*/ 54 w 62"/>
                    <a:gd name="T57" fmla="*/ 8 h 72"/>
                    <a:gd name="T58" fmla="*/ 54 w 62"/>
                    <a:gd name="T59" fmla="*/ 60 h 72"/>
                    <a:gd name="T60" fmla="*/ 8 w 62"/>
                    <a:gd name="T61" fmla="*/ 60 h 72"/>
                    <a:gd name="T62" fmla="*/ 8 w 62"/>
                    <a:gd name="T63" fmla="*/ 8 h 72"/>
                    <a:gd name="T64" fmla="*/ 33 w 62"/>
                    <a:gd name="T65" fmla="*/ 66 h 72"/>
                    <a:gd name="T66" fmla="*/ 31 w 62"/>
                    <a:gd name="T67" fmla="*/ 68 h 72"/>
                    <a:gd name="T68" fmla="*/ 29 w 62"/>
                    <a:gd name="T69" fmla="*/ 66 h 72"/>
                    <a:gd name="T70" fmla="*/ 31 w 62"/>
                    <a:gd name="T71" fmla="*/ 64 h 72"/>
                    <a:gd name="T72" fmla="*/ 33 w 62"/>
                    <a:gd name="T73" fmla="*/ 6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2" h="72">
                      <a:moveTo>
                        <a:pt x="54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8"/>
                      </a:cubicBezTo>
                      <a:cubicBezTo>
                        <a:pt x="0" y="64"/>
                        <a:pt x="0" y="64"/>
                        <a:pt x="0" y="64"/>
                      </a:cubicBezTo>
                      <a:cubicBezTo>
                        <a:pt x="0" y="68"/>
                        <a:pt x="4" y="72"/>
                        <a:pt x="8" y="72"/>
                      </a:cubicBezTo>
                      <a:cubicBezTo>
                        <a:pt x="54" y="72"/>
                        <a:pt x="54" y="72"/>
                        <a:pt x="54" y="72"/>
                      </a:cubicBezTo>
                      <a:cubicBezTo>
                        <a:pt x="58" y="72"/>
                        <a:pt x="62" y="68"/>
                        <a:pt x="62" y="64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62" y="3"/>
                        <a:pt x="58" y="0"/>
                        <a:pt x="54" y="0"/>
                      </a:cubicBezTo>
                      <a:close/>
                      <a:moveTo>
                        <a:pt x="8" y="3"/>
                      </a:move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6" y="3"/>
                        <a:pt x="59" y="5"/>
                        <a:pt x="59" y="8"/>
                      </a:cubicBezTo>
                      <a:cubicBezTo>
                        <a:pt x="59" y="64"/>
                        <a:pt x="59" y="64"/>
                        <a:pt x="59" y="64"/>
                      </a:cubicBezTo>
                      <a:cubicBezTo>
                        <a:pt x="59" y="67"/>
                        <a:pt x="56" y="69"/>
                        <a:pt x="54" y="69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5" y="69"/>
                        <a:pt x="3" y="67"/>
                        <a:pt x="3" y="64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5"/>
                        <a:pt x="5" y="3"/>
                        <a:pt x="8" y="3"/>
                      </a:cubicBezTo>
                      <a:close/>
                      <a:moveTo>
                        <a:pt x="7" y="62"/>
                      </a:moveTo>
                      <a:cubicBezTo>
                        <a:pt x="55" y="62"/>
                        <a:pt x="55" y="62"/>
                        <a:pt x="55" y="62"/>
                      </a:cubicBezTo>
                      <a:cubicBezTo>
                        <a:pt x="55" y="62"/>
                        <a:pt x="56" y="61"/>
                        <a:pt x="56" y="61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6"/>
                        <a:pt x="55" y="6"/>
                        <a:pt x="55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6" y="6"/>
                        <a:pt x="6" y="7"/>
                      </a:cubicBezTo>
                      <a:cubicBezTo>
                        <a:pt x="6" y="61"/>
                        <a:pt x="6" y="61"/>
                        <a:pt x="6" y="61"/>
                      </a:cubicBezTo>
                      <a:cubicBezTo>
                        <a:pt x="6" y="61"/>
                        <a:pt x="7" y="62"/>
                        <a:pt x="7" y="62"/>
                      </a:cubicBezTo>
                      <a:close/>
                      <a:moveTo>
                        <a:pt x="8" y="8"/>
                      </a:move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8" y="60"/>
                        <a:pt x="8" y="60"/>
                        <a:pt x="8" y="60"/>
                      </a:cubicBezTo>
                      <a:lnTo>
                        <a:pt x="8" y="8"/>
                      </a:lnTo>
                      <a:close/>
                      <a:moveTo>
                        <a:pt x="33" y="66"/>
                      </a:moveTo>
                      <a:cubicBezTo>
                        <a:pt x="33" y="67"/>
                        <a:pt x="32" y="68"/>
                        <a:pt x="31" y="68"/>
                      </a:cubicBezTo>
                      <a:cubicBezTo>
                        <a:pt x="30" y="68"/>
                        <a:pt x="29" y="67"/>
                        <a:pt x="29" y="66"/>
                      </a:cubicBezTo>
                      <a:cubicBezTo>
                        <a:pt x="29" y="65"/>
                        <a:pt x="30" y="64"/>
                        <a:pt x="31" y="64"/>
                      </a:cubicBezTo>
                      <a:cubicBezTo>
                        <a:pt x="32" y="64"/>
                        <a:pt x="33" y="65"/>
                        <a:pt x="33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5" name="íSľïdê">
                  <a:extLst>
                    <a:ext uri="{FF2B5EF4-FFF2-40B4-BE49-F238E27FC236}">
                      <a16:creationId xmlns:a16="http://schemas.microsoft.com/office/drawing/2014/main" id="{9F2BA5C8-C712-40A6-99BF-04CB86B8BF5D}"/>
                    </a:ext>
                  </a:extLst>
                </p:cNvPr>
                <p:cNvSpPr/>
                <p:nvPr/>
              </p:nvSpPr>
              <p:spPr bwMode="auto">
                <a:xfrm>
                  <a:off x="4665426" y="3148101"/>
                  <a:ext cx="374782" cy="267513"/>
                </a:xfrm>
                <a:custGeom>
                  <a:avLst/>
                  <a:gdLst>
                    <a:gd name="T0" fmla="*/ 9 w 84"/>
                    <a:gd name="T1" fmla="*/ 37 h 60"/>
                    <a:gd name="T2" fmla="*/ 74 w 84"/>
                    <a:gd name="T3" fmla="*/ 37 h 60"/>
                    <a:gd name="T4" fmla="*/ 10 w 84"/>
                    <a:gd name="T5" fmla="*/ 5 h 60"/>
                    <a:gd name="T6" fmla="*/ 11 w 84"/>
                    <a:gd name="T7" fmla="*/ 7 h 60"/>
                    <a:gd name="T8" fmla="*/ 32 w 84"/>
                    <a:gd name="T9" fmla="*/ 24 h 60"/>
                    <a:gd name="T10" fmla="*/ 33 w 84"/>
                    <a:gd name="T11" fmla="*/ 25 h 60"/>
                    <a:gd name="T12" fmla="*/ 34 w 84"/>
                    <a:gd name="T13" fmla="*/ 29 h 60"/>
                    <a:gd name="T14" fmla="*/ 37 w 84"/>
                    <a:gd name="T15" fmla="*/ 29 h 60"/>
                    <a:gd name="T16" fmla="*/ 37 w 84"/>
                    <a:gd name="T17" fmla="*/ 31 h 60"/>
                    <a:gd name="T18" fmla="*/ 41 w 84"/>
                    <a:gd name="T19" fmla="*/ 32 h 60"/>
                    <a:gd name="T20" fmla="*/ 43 w 84"/>
                    <a:gd name="T21" fmla="*/ 32 h 60"/>
                    <a:gd name="T22" fmla="*/ 47 w 84"/>
                    <a:gd name="T23" fmla="*/ 30 h 60"/>
                    <a:gd name="T24" fmla="*/ 48 w 84"/>
                    <a:gd name="T25" fmla="*/ 29 h 60"/>
                    <a:gd name="T26" fmla="*/ 51 w 84"/>
                    <a:gd name="T27" fmla="*/ 27 h 60"/>
                    <a:gd name="T28" fmla="*/ 50 w 84"/>
                    <a:gd name="T29" fmla="*/ 25 h 60"/>
                    <a:gd name="T30" fmla="*/ 52 w 84"/>
                    <a:gd name="T31" fmla="*/ 23 h 60"/>
                    <a:gd name="T32" fmla="*/ 51 w 84"/>
                    <a:gd name="T33" fmla="*/ 20 h 60"/>
                    <a:gd name="T34" fmla="*/ 50 w 84"/>
                    <a:gd name="T35" fmla="*/ 18 h 60"/>
                    <a:gd name="T36" fmla="*/ 49 w 84"/>
                    <a:gd name="T37" fmla="*/ 15 h 60"/>
                    <a:gd name="T38" fmla="*/ 47 w 84"/>
                    <a:gd name="T39" fmla="*/ 15 h 60"/>
                    <a:gd name="T40" fmla="*/ 46 w 84"/>
                    <a:gd name="T41" fmla="*/ 13 h 60"/>
                    <a:gd name="T42" fmla="*/ 42 w 84"/>
                    <a:gd name="T43" fmla="*/ 13 h 60"/>
                    <a:gd name="T44" fmla="*/ 40 w 84"/>
                    <a:gd name="T45" fmla="*/ 12 h 60"/>
                    <a:gd name="T46" fmla="*/ 37 w 84"/>
                    <a:gd name="T47" fmla="*/ 14 h 60"/>
                    <a:gd name="T48" fmla="*/ 35 w 84"/>
                    <a:gd name="T49" fmla="*/ 14 h 60"/>
                    <a:gd name="T50" fmla="*/ 33 w 84"/>
                    <a:gd name="T51" fmla="*/ 18 h 60"/>
                    <a:gd name="T52" fmla="*/ 33 w 84"/>
                    <a:gd name="T53" fmla="*/ 20 h 60"/>
                    <a:gd name="T54" fmla="*/ 31 w 84"/>
                    <a:gd name="T55" fmla="*/ 22 h 60"/>
                    <a:gd name="T56" fmla="*/ 33 w 84"/>
                    <a:gd name="T57" fmla="*/ 22 h 60"/>
                    <a:gd name="T58" fmla="*/ 35 w 84"/>
                    <a:gd name="T59" fmla="*/ 17 h 60"/>
                    <a:gd name="T60" fmla="*/ 39 w 84"/>
                    <a:gd name="T61" fmla="*/ 14 h 60"/>
                    <a:gd name="T62" fmla="*/ 45 w 84"/>
                    <a:gd name="T63" fmla="*/ 14 h 60"/>
                    <a:gd name="T64" fmla="*/ 49 w 84"/>
                    <a:gd name="T65" fmla="*/ 17 h 60"/>
                    <a:gd name="T66" fmla="*/ 50 w 84"/>
                    <a:gd name="T67" fmla="*/ 22 h 60"/>
                    <a:gd name="T68" fmla="*/ 49 w 84"/>
                    <a:gd name="T69" fmla="*/ 26 h 60"/>
                    <a:gd name="T70" fmla="*/ 45 w 84"/>
                    <a:gd name="T71" fmla="*/ 30 h 60"/>
                    <a:gd name="T72" fmla="*/ 39 w 84"/>
                    <a:gd name="T73" fmla="*/ 30 h 60"/>
                    <a:gd name="T74" fmla="*/ 35 w 84"/>
                    <a:gd name="T75" fmla="*/ 27 h 60"/>
                    <a:gd name="T76" fmla="*/ 33 w 84"/>
                    <a:gd name="T77" fmla="*/ 22 h 60"/>
                    <a:gd name="T78" fmla="*/ 42 w 84"/>
                    <a:gd name="T79" fmla="*/ 27 h 60"/>
                    <a:gd name="T80" fmla="*/ 37 w 84"/>
                    <a:gd name="T81" fmla="*/ 22 h 60"/>
                    <a:gd name="T82" fmla="*/ 44 w 84"/>
                    <a:gd name="T83" fmla="*/ 22 h 60"/>
                    <a:gd name="T84" fmla="*/ 42 w 84"/>
                    <a:gd name="T85" fmla="*/ 19 h 60"/>
                    <a:gd name="T86" fmla="*/ 79 w 84"/>
                    <a:gd name="T87" fmla="*/ 6 h 60"/>
                    <a:gd name="T88" fmla="*/ 5 w 84"/>
                    <a:gd name="T89" fmla="*/ 6 h 60"/>
                    <a:gd name="T90" fmla="*/ 0 w 84"/>
                    <a:gd name="T91" fmla="*/ 51 h 60"/>
                    <a:gd name="T92" fmla="*/ 0 w 84"/>
                    <a:gd name="T93" fmla="*/ 55 h 60"/>
                    <a:gd name="T94" fmla="*/ 84 w 84"/>
                    <a:gd name="T95" fmla="*/ 55 h 60"/>
                    <a:gd name="T96" fmla="*/ 76 w 84"/>
                    <a:gd name="T97" fmla="*/ 57 h 60"/>
                    <a:gd name="T98" fmla="*/ 3 w 84"/>
                    <a:gd name="T99" fmla="*/ 53 h 60"/>
                    <a:gd name="T100" fmla="*/ 30 w 84"/>
                    <a:gd name="T101" fmla="*/ 56 h 60"/>
                    <a:gd name="T102" fmla="*/ 54 w 84"/>
                    <a:gd name="T103" fmla="*/ 53 h 60"/>
                    <a:gd name="T104" fmla="*/ 76 w 84"/>
                    <a:gd name="T105" fmla="*/ 57 h 60"/>
                    <a:gd name="T106" fmla="*/ 52 w 84"/>
                    <a:gd name="T107" fmla="*/ 54 h 60"/>
                    <a:gd name="T108" fmla="*/ 53 w 84"/>
                    <a:gd name="T109" fmla="*/ 51 h 60"/>
                    <a:gd name="T110" fmla="*/ 7 w 84"/>
                    <a:gd name="T111" fmla="*/ 43 h 60"/>
                    <a:gd name="T112" fmla="*/ 53 w 84"/>
                    <a:gd name="T113" fmla="*/ 51 h 60"/>
                    <a:gd name="T114" fmla="*/ 8 w 84"/>
                    <a:gd name="T115" fmla="*/ 41 h 60"/>
                    <a:gd name="T116" fmla="*/ 10 w 84"/>
                    <a:gd name="T117" fmla="*/ 3 h 60"/>
                    <a:gd name="T118" fmla="*/ 76 w 84"/>
                    <a:gd name="T119" fmla="*/ 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4" h="60">
                      <a:moveTo>
                        <a:pt x="10" y="5"/>
                      </a:moveTo>
                      <a:cubicBezTo>
                        <a:pt x="10" y="5"/>
                        <a:pt x="9" y="5"/>
                        <a:pt x="9" y="6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9" y="37"/>
                        <a:pt x="10" y="38"/>
                        <a:pt x="10" y="38"/>
                      </a:cubicBezTo>
                      <a:cubicBezTo>
                        <a:pt x="73" y="38"/>
                        <a:pt x="73" y="38"/>
                        <a:pt x="73" y="38"/>
                      </a:cubicBezTo>
                      <a:cubicBezTo>
                        <a:pt x="74" y="38"/>
                        <a:pt x="74" y="37"/>
                        <a:pt x="74" y="37"/>
                      </a:cubicBezTo>
                      <a:cubicBezTo>
                        <a:pt x="74" y="6"/>
                        <a:pt x="74" y="6"/>
                        <a:pt x="74" y="6"/>
                      </a:cubicBezTo>
                      <a:cubicBezTo>
                        <a:pt x="74" y="5"/>
                        <a:pt x="74" y="5"/>
                        <a:pt x="73" y="5"/>
                      </a:cubicBezTo>
                      <a:lnTo>
                        <a:pt x="10" y="5"/>
                      </a:lnTo>
                      <a:close/>
                      <a:moveTo>
                        <a:pt x="72" y="36"/>
                      </a:move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72" y="7"/>
                        <a:pt x="72" y="7"/>
                        <a:pt x="72" y="7"/>
                      </a:cubicBezTo>
                      <a:lnTo>
                        <a:pt x="72" y="36"/>
                      </a:lnTo>
                      <a:close/>
                      <a:moveTo>
                        <a:pt x="32" y="24"/>
                      </a:moveTo>
                      <a:cubicBezTo>
                        <a:pt x="32" y="24"/>
                        <a:pt x="33" y="24"/>
                        <a:pt x="33" y="24"/>
                      </a:cubicBezTo>
                      <a:cubicBezTo>
                        <a:pt x="33" y="24"/>
                        <a:pt x="33" y="24"/>
                        <a:pt x="34" y="25"/>
                      </a:cubicBezTo>
                      <a:cubicBezTo>
                        <a:pt x="34" y="25"/>
                        <a:pt x="34" y="25"/>
                        <a:pt x="33" y="25"/>
                      </a:cubicBezTo>
                      <a:cubicBezTo>
                        <a:pt x="33" y="25"/>
                        <a:pt x="33" y="26"/>
                        <a:pt x="33" y="26"/>
                      </a:cubicBezTo>
                      <a:cubicBezTo>
                        <a:pt x="33" y="26"/>
                        <a:pt x="33" y="26"/>
                        <a:pt x="33" y="27"/>
                      </a:cubicBezTo>
                      <a:cubicBezTo>
                        <a:pt x="33" y="28"/>
                        <a:pt x="34" y="28"/>
                        <a:pt x="34" y="29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29"/>
                        <a:pt x="36" y="29"/>
                        <a:pt x="36" y="29"/>
                      </a:cubicBezTo>
                      <a:cubicBezTo>
                        <a:pt x="36" y="29"/>
                        <a:pt x="36" y="28"/>
                        <a:pt x="37" y="29"/>
                      </a:cubicBezTo>
                      <a:cubicBezTo>
                        <a:pt x="37" y="29"/>
                        <a:pt x="37" y="29"/>
                        <a:pt x="37" y="30"/>
                      </a:cubicBezTo>
                      <a:cubicBezTo>
                        <a:pt x="37" y="30"/>
                        <a:pt x="37" y="30"/>
                        <a:pt x="37" y="30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8" y="31"/>
                        <a:pt x="39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1" y="32"/>
                        <a:pt x="41" y="32"/>
                      </a:cubicBezTo>
                      <a:cubicBezTo>
                        <a:pt x="41" y="32"/>
                        <a:pt x="41" y="31"/>
                        <a:pt x="41" y="31"/>
                      </a:cubicBezTo>
                      <a:cubicBezTo>
                        <a:pt x="41" y="30"/>
                        <a:pt x="42" y="30"/>
                        <a:pt x="42" y="31"/>
                      </a:cubicBezTo>
                      <a:cubicBezTo>
                        <a:pt x="42" y="31"/>
                        <a:pt x="43" y="32"/>
                        <a:pt x="43" y="32"/>
                      </a:cubicBezTo>
                      <a:cubicBezTo>
                        <a:pt x="43" y="32"/>
                        <a:pt x="43" y="32"/>
                        <a:pt x="44" y="32"/>
                      </a:cubicBezTo>
                      <a:cubicBezTo>
                        <a:pt x="44" y="32"/>
                        <a:pt x="45" y="31"/>
                        <a:pt x="46" y="31"/>
                      </a:cubicBezTo>
                      <a:cubicBezTo>
                        <a:pt x="46" y="31"/>
                        <a:pt x="47" y="31"/>
                        <a:pt x="47" y="30"/>
                      </a:cubicBezTo>
                      <a:cubicBezTo>
                        <a:pt x="47" y="30"/>
                        <a:pt x="47" y="30"/>
                        <a:pt x="47" y="30"/>
                      </a:cubicBezTo>
                      <a:cubicBezTo>
                        <a:pt x="46" y="29"/>
                        <a:pt x="47" y="29"/>
                        <a:pt x="47" y="29"/>
                      </a:cubicBezTo>
                      <a:cubicBezTo>
                        <a:pt x="47" y="28"/>
                        <a:pt x="47" y="29"/>
                        <a:pt x="48" y="29"/>
                      </a:cubicBezTo>
                      <a:cubicBezTo>
                        <a:pt x="48" y="29"/>
                        <a:pt x="48" y="29"/>
                        <a:pt x="48" y="29"/>
                      </a:cubicBez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50" y="28"/>
                        <a:pt x="50" y="28"/>
                        <a:pt x="51" y="27"/>
                      </a:cubicBezTo>
                      <a:cubicBezTo>
                        <a:pt x="51" y="26"/>
                        <a:pt x="51" y="26"/>
                        <a:pt x="51" y="26"/>
                      </a:cubicBezTo>
                      <a:cubicBezTo>
                        <a:pt x="51" y="26"/>
                        <a:pt x="51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4"/>
                        <a:pt x="50" y="24"/>
                        <a:pt x="51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2" y="24"/>
                        <a:pt x="52" y="24"/>
                        <a:pt x="52" y="23"/>
                      </a:cubicBezTo>
                      <a:cubicBezTo>
                        <a:pt x="52" y="23"/>
                        <a:pt x="52" y="22"/>
                        <a:pt x="52" y="22"/>
                      </a:cubicBezTo>
                      <a:cubicBezTo>
                        <a:pt x="52" y="21"/>
                        <a:pt x="52" y="21"/>
                        <a:pt x="52" y="20"/>
                      </a:cubicBezTo>
                      <a:cubicBezTo>
                        <a:pt x="52" y="20"/>
                        <a:pt x="52" y="20"/>
                        <a:pt x="51" y="20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0" y="20"/>
                        <a:pt x="50" y="19"/>
                        <a:pt x="50" y="19"/>
                      </a:cubicBezTo>
                      <a:cubicBezTo>
                        <a:pt x="50" y="19"/>
                        <a:pt x="50" y="19"/>
                        <a:pt x="50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7"/>
                        <a:pt x="51" y="17"/>
                      </a:cubicBezTo>
                      <a:cubicBezTo>
                        <a:pt x="50" y="16"/>
                        <a:pt x="50" y="15"/>
                        <a:pt x="49" y="15"/>
                      </a:cubicBezTo>
                      <a:cubicBezTo>
                        <a:pt x="49" y="15"/>
                        <a:pt x="49" y="14"/>
                        <a:pt x="48" y="14"/>
                      </a:cubicBezTo>
                      <a:cubicBezTo>
                        <a:pt x="48" y="14"/>
                        <a:pt x="48" y="15"/>
                        <a:pt x="48" y="15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7" y="15"/>
                        <a:pt x="46" y="14"/>
                        <a:pt x="47" y="14"/>
                      </a:cubicBezTo>
                      <a:cubicBezTo>
                        <a:pt x="47" y="14"/>
                        <a:pt x="47" y="13"/>
                        <a:pt x="47" y="13"/>
                      </a:cubicBezTo>
                      <a:cubicBezTo>
                        <a:pt x="47" y="13"/>
                        <a:pt x="46" y="13"/>
                        <a:pt x="46" y="13"/>
                      </a:cubicBezTo>
                      <a:cubicBezTo>
                        <a:pt x="45" y="12"/>
                        <a:pt x="44" y="12"/>
                        <a:pt x="44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2" y="12"/>
                        <a:pt x="42" y="13"/>
                      </a:cubicBezTo>
                      <a:cubicBezTo>
                        <a:pt x="42" y="13"/>
                        <a:pt x="41" y="13"/>
                        <a:pt x="41" y="13"/>
                      </a:cubicBez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39" y="12"/>
                        <a:pt x="38" y="12"/>
                        <a:pt x="37" y="13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3"/>
                        <a:pt x="37" y="14"/>
                        <a:pt x="37" y="14"/>
                      </a:cubicBezTo>
                      <a:cubicBezTo>
                        <a:pt x="37" y="14"/>
                        <a:pt x="37" y="15"/>
                        <a:pt x="37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5" y="14"/>
                        <a:pt x="35" y="14"/>
                      </a:cubicBezTo>
                      <a:cubicBezTo>
                        <a:pt x="35" y="14"/>
                        <a:pt x="35" y="15"/>
                        <a:pt x="34" y="15"/>
                      </a:cubicBezTo>
                      <a:cubicBezTo>
                        <a:pt x="34" y="15"/>
                        <a:pt x="33" y="16"/>
                        <a:pt x="33" y="17"/>
                      </a:cubicBezTo>
                      <a:cubicBezTo>
                        <a:pt x="33" y="17"/>
                        <a:pt x="33" y="18"/>
                        <a:pt x="33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3" y="19"/>
                        <a:pt x="33" y="20"/>
                        <a:pt x="33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1"/>
                        <a:pt x="31" y="21"/>
                        <a:pt x="31" y="22"/>
                      </a:cubicBezTo>
                      <a:cubicBezTo>
                        <a:pt x="31" y="22"/>
                        <a:pt x="32" y="23"/>
                        <a:pt x="32" y="23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lose/>
                      <a:moveTo>
                        <a:pt x="33" y="22"/>
                      </a:moveTo>
                      <a:cubicBezTo>
                        <a:pt x="34" y="21"/>
                        <a:pt x="35" y="21"/>
                        <a:pt x="35" y="20"/>
                      </a:cubicBezTo>
                      <a:cubicBezTo>
                        <a:pt x="36" y="19"/>
                        <a:pt x="36" y="18"/>
                        <a:pt x="35" y="17"/>
                      </a:cubicBezTo>
                      <a:cubicBezTo>
                        <a:pt x="35" y="17"/>
                        <a:pt x="35" y="17"/>
                        <a:pt x="35" y="17"/>
                      </a:cubicBezTo>
                      <a:cubicBezTo>
                        <a:pt x="36" y="17"/>
                        <a:pt x="37" y="17"/>
                        <a:pt x="38" y="17"/>
                      </a:cubicBezTo>
                      <a:cubicBezTo>
                        <a:pt x="39" y="16"/>
                        <a:pt x="39" y="15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40" y="15"/>
                        <a:pt x="41" y="15"/>
                        <a:pt x="42" y="15"/>
                      </a:cubicBezTo>
                      <a:cubicBezTo>
                        <a:pt x="43" y="15"/>
                        <a:pt x="44" y="15"/>
                        <a:pt x="44" y="14"/>
                      </a:cubicBezTo>
                      <a:cubicBezTo>
                        <a:pt x="44" y="14"/>
                        <a:pt x="44" y="14"/>
                        <a:pt x="45" y="14"/>
                      </a:cubicBezTo>
                      <a:cubicBezTo>
                        <a:pt x="44" y="15"/>
                        <a:pt x="45" y="16"/>
                        <a:pt x="46" y="17"/>
                      </a:cubicBezTo>
                      <a:cubicBezTo>
                        <a:pt x="46" y="17"/>
                        <a:pt x="47" y="17"/>
                        <a:pt x="48" y="17"/>
                      </a:cubicBezTo>
                      <a:cubicBezTo>
                        <a:pt x="48" y="17"/>
                        <a:pt x="48" y="17"/>
                        <a:pt x="49" y="17"/>
                      </a:cubicBezTo>
                      <a:cubicBezTo>
                        <a:pt x="48" y="18"/>
                        <a:pt x="48" y="19"/>
                        <a:pt x="48" y="20"/>
                      </a:cubicBezTo>
                      <a:cubicBezTo>
                        <a:pt x="48" y="21"/>
                        <a:pt x="49" y="21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49" y="22"/>
                        <a:pt x="48" y="23"/>
                        <a:pt x="48" y="24"/>
                      </a:cubicBezTo>
                      <a:cubicBezTo>
                        <a:pt x="48" y="25"/>
                        <a:pt x="48" y="26"/>
                        <a:pt x="49" y="26"/>
                      </a:cubicBezTo>
                      <a:cubicBezTo>
                        <a:pt x="48" y="27"/>
                        <a:pt x="48" y="27"/>
                        <a:pt x="48" y="27"/>
                      </a:cubicBezTo>
                      <a:cubicBezTo>
                        <a:pt x="47" y="27"/>
                        <a:pt x="46" y="27"/>
                        <a:pt x="46" y="27"/>
                      </a:cubicBezTo>
                      <a:cubicBezTo>
                        <a:pt x="45" y="28"/>
                        <a:pt x="44" y="29"/>
                        <a:pt x="45" y="30"/>
                      </a:cubicBezTo>
                      <a:cubicBezTo>
                        <a:pt x="44" y="30"/>
                        <a:pt x="44" y="30"/>
                        <a:pt x="44" y="30"/>
                      </a:cubicBezTo>
                      <a:cubicBezTo>
                        <a:pt x="44" y="29"/>
                        <a:pt x="43" y="28"/>
                        <a:pt x="42" y="28"/>
                      </a:cubicBezTo>
                      <a:cubicBezTo>
                        <a:pt x="41" y="28"/>
                        <a:pt x="40" y="29"/>
                        <a:pt x="39" y="30"/>
                      </a:cubicBezTo>
                      <a:cubicBezTo>
                        <a:pt x="39" y="30"/>
                        <a:pt x="39" y="30"/>
                        <a:pt x="39" y="30"/>
                      </a:cubicBezTo>
                      <a:cubicBezTo>
                        <a:pt x="39" y="29"/>
                        <a:pt x="39" y="28"/>
                        <a:pt x="38" y="27"/>
                      </a:cubicBezTo>
                      <a:cubicBezTo>
                        <a:pt x="37" y="27"/>
                        <a:pt x="36" y="27"/>
                        <a:pt x="35" y="27"/>
                      </a:cubicBezTo>
                      <a:cubicBezTo>
                        <a:pt x="35" y="27"/>
                        <a:pt x="35" y="27"/>
                        <a:pt x="35" y="26"/>
                      </a:cubicBezTo>
                      <a:cubicBezTo>
                        <a:pt x="36" y="26"/>
                        <a:pt x="36" y="25"/>
                        <a:pt x="35" y="24"/>
                      </a:cubicBezTo>
                      <a:cubicBezTo>
                        <a:pt x="35" y="23"/>
                        <a:pt x="34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lose/>
                      <a:moveTo>
                        <a:pt x="42" y="27"/>
                      </a:moveTo>
                      <a:cubicBezTo>
                        <a:pt x="44" y="27"/>
                        <a:pt x="46" y="24"/>
                        <a:pt x="46" y="22"/>
                      </a:cubicBezTo>
                      <a:cubicBezTo>
                        <a:pt x="46" y="19"/>
                        <a:pt x="44" y="17"/>
                        <a:pt x="42" y="17"/>
                      </a:cubicBezTo>
                      <a:cubicBezTo>
                        <a:pt x="39" y="17"/>
                        <a:pt x="37" y="19"/>
                        <a:pt x="37" y="22"/>
                      </a:cubicBezTo>
                      <a:cubicBezTo>
                        <a:pt x="37" y="24"/>
                        <a:pt x="39" y="27"/>
                        <a:pt x="42" y="27"/>
                      </a:cubicBezTo>
                      <a:close/>
                      <a:moveTo>
                        <a:pt x="42" y="19"/>
                      </a:moveTo>
                      <a:cubicBezTo>
                        <a:pt x="43" y="19"/>
                        <a:pt x="44" y="20"/>
                        <a:pt x="44" y="22"/>
                      </a:cubicBezTo>
                      <a:cubicBezTo>
                        <a:pt x="44" y="23"/>
                        <a:pt x="43" y="25"/>
                        <a:pt x="42" y="25"/>
                      </a:cubicBezTo>
                      <a:cubicBezTo>
                        <a:pt x="40" y="25"/>
                        <a:pt x="39" y="23"/>
                        <a:pt x="39" y="22"/>
                      </a:cubicBezTo>
                      <a:cubicBezTo>
                        <a:pt x="39" y="20"/>
                        <a:pt x="40" y="19"/>
                        <a:pt x="42" y="19"/>
                      </a:cubicBezTo>
                      <a:close/>
                      <a:moveTo>
                        <a:pt x="84" y="51"/>
                      </a:moveTo>
                      <a:cubicBezTo>
                        <a:pt x="79" y="42"/>
                        <a:pt x="79" y="42"/>
                        <a:pt x="79" y="42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79" y="1"/>
                        <a:pt x="78" y="0"/>
                        <a:pt x="7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6" y="0"/>
                        <a:pt x="5" y="1"/>
                        <a:pt x="5" y="6"/>
                      </a:cubicBez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2"/>
                        <a:pt x="0" y="53"/>
                        <a:pt x="0" y="55"/>
                      </a:cubicBezTo>
                      <a:cubicBezTo>
                        <a:pt x="0" y="58"/>
                        <a:pt x="3" y="60"/>
                        <a:pt x="7" y="60"/>
                      </a:cubicBezTo>
                      <a:cubicBezTo>
                        <a:pt x="76" y="60"/>
                        <a:pt x="76" y="60"/>
                        <a:pt x="76" y="60"/>
                      </a:cubicBezTo>
                      <a:cubicBezTo>
                        <a:pt x="80" y="60"/>
                        <a:pt x="84" y="58"/>
                        <a:pt x="84" y="55"/>
                      </a:cubicBezTo>
                      <a:cubicBezTo>
                        <a:pt x="84" y="52"/>
                        <a:pt x="84" y="52"/>
                        <a:pt x="84" y="52"/>
                      </a:cubicBezTo>
                      <a:cubicBezTo>
                        <a:pt x="84" y="52"/>
                        <a:pt x="84" y="52"/>
                        <a:pt x="84" y="51"/>
                      </a:cubicBezTo>
                      <a:close/>
                      <a:moveTo>
                        <a:pt x="76" y="57"/>
                      </a:moveTo>
                      <a:cubicBezTo>
                        <a:pt x="7" y="57"/>
                        <a:pt x="7" y="57"/>
                        <a:pt x="7" y="57"/>
                      </a:cubicBezTo>
                      <a:cubicBezTo>
                        <a:pt x="5" y="57"/>
                        <a:pt x="3" y="56"/>
                        <a:pt x="3" y="55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29" y="53"/>
                        <a:pt x="29" y="53"/>
                        <a:pt x="29" y="53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6"/>
                        <a:pt x="30" y="56"/>
                        <a:pt x="30" y="56"/>
                      </a:cubicBezTo>
                      <a:cubicBezTo>
                        <a:pt x="53" y="56"/>
                        <a:pt x="53" y="56"/>
                        <a:pt x="53" y="56"/>
                      </a:cubicBezTo>
                      <a:cubicBezTo>
                        <a:pt x="54" y="56"/>
                        <a:pt x="54" y="56"/>
                        <a:pt x="54" y="55"/>
                      </a:cubicBezTo>
                      <a:cubicBezTo>
                        <a:pt x="54" y="53"/>
                        <a:pt x="54" y="53"/>
                        <a:pt x="54" y="53"/>
                      </a:cubicBezTo>
                      <a:cubicBezTo>
                        <a:pt x="81" y="53"/>
                        <a:pt x="81" y="53"/>
                        <a:pt x="81" y="53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56"/>
                        <a:pt x="79" y="57"/>
                        <a:pt x="76" y="57"/>
                      </a:cubicBezTo>
                      <a:close/>
                      <a:moveTo>
                        <a:pt x="31" y="53"/>
                      </a:move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lnTo>
                        <a:pt x="31" y="53"/>
                      </a:lnTo>
                      <a:close/>
                      <a:moveTo>
                        <a:pt x="53" y="51"/>
                      </a:move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7" y="43"/>
                        <a:pt x="7" y="43"/>
                        <a:pt x="7" y="43"/>
                      </a:cubicBezTo>
                      <a:cubicBezTo>
                        <a:pt x="76" y="43"/>
                        <a:pt x="76" y="43"/>
                        <a:pt x="76" y="43"/>
                      </a:cubicBezTo>
                      <a:cubicBezTo>
                        <a:pt x="80" y="51"/>
                        <a:pt x="80" y="51"/>
                        <a:pt x="80" y="51"/>
                      </a:cubicBezTo>
                      <a:lnTo>
                        <a:pt x="53" y="51"/>
                      </a:lnTo>
                      <a:close/>
                      <a:moveTo>
                        <a:pt x="76" y="6"/>
                      </a:move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8" y="3"/>
                        <a:pt x="9" y="3"/>
                        <a:pt x="10" y="3"/>
                      </a:cubicBezTo>
                      <a:cubicBezTo>
                        <a:pt x="74" y="3"/>
                        <a:pt x="74" y="3"/>
                        <a:pt x="74" y="3"/>
                      </a:cubicBezTo>
                      <a:cubicBezTo>
                        <a:pt x="74" y="3"/>
                        <a:pt x="75" y="3"/>
                        <a:pt x="76" y="3"/>
                      </a:cubicBezTo>
                      <a:cubicBezTo>
                        <a:pt x="76" y="4"/>
                        <a:pt x="76" y="5"/>
                        <a:pt x="7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6" name="iṥľíḍè">
                  <a:extLst>
                    <a:ext uri="{FF2B5EF4-FFF2-40B4-BE49-F238E27FC236}">
                      <a16:creationId xmlns:a16="http://schemas.microsoft.com/office/drawing/2014/main" id="{B1B5F6E8-ED21-4B1B-9436-5184F1E073FB}"/>
                    </a:ext>
                  </a:extLst>
                </p:cNvPr>
                <p:cNvSpPr/>
                <p:nvPr/>
              </p:nvSpPr>
              <p:spPr bwMode="auto">
                <a:xfrm>
                  <a:off x="5838803" y="3156003"/>
                  <a:ext cx="290229" cy="338707"/>
                </a:xfrm>
                <a:custGeom>
                  <a:avLst/>
                  <a:gdLst>
                    <a:gd name="T0" fmla="*/ 36 w 56"/>
                    <a:gd name="T1" fmla="*/ 14 h 65"/>
                    <a:gd name="T2" fmla="*/ 43 w 56"/>
                    <a:gd name="T3" fmla="*/ 2 h 65"/>
                    <a:gd name="T4" fmla="*/ 41 w 56"/>
                    <a:gd name="T5" fmla="*/ 0 h 65"/>
                    <a:gd name="T6" fmla="*/ 13 w 56"/>
                    <a:gd name="T7" fmla="*/ 1 h 65"/>
                    <a:gd name="T8" fmla="*/ 20 w 56"/>
                    <a:gd name="T9" fmla="*/ 14 h 65"/>
                    <a:gd name="T10" fmla="*/ 0 w 56"/>
                    <a:gd name="T11" fmla="*/ 37 h 65"/>
                    <a:gd name="T12" fmla="*/ 7 w 56"/>
                    <a:gd name="T13" fmla="*/ 65 h 65"/>
                    <a:gd name="T14" fmla="*/ 56 w 56"/>
                    <a:gd name="T15" fmla="*/ 58 h 65"/>
                    <a:gd name="T16" fmla="*/ 36 w 56"/>
                    <a:gd name="T17" fmla="*/ 15 h 65"/>
                    <a:gd name="T18" fmla="*/ 23 w 56"/>
                    <a:gd name="T19" fmla="*/ 4 h 65"/>
                    <a:gd name="T20" fmla="*/ 21 w 56"/>
                    <a:gd name="T21" fmla="*/ 5 h 65"/>
                    <a:gd name="T22" fmla="*/ 22 w 56"/>
                    <a:gd name="T23" fmla="*/ 13 h 65"/>
                    <a:gd name="T24" fmla="*/ 39 w 56"/>
                    <a:gd name="T25" fmla="*/ 3 h 65"/>
                    <a:gd name="T26" fmla="*/ 26 w 56"/>
                    <a:gd name="T27" fmla="*/ 13 h 65"/>
                    <a:gd name="T28" fmla="*/ 33 w 56"/>
                    <a:gd name="T29" fmla="*/ 15 h 65"/>
                    <a:gd name="T30" fmla="*/ 23 w 56"/>
                    <a:gd name="T31" fmla="*/ 16 h 65"/>
                    <a:gd name="T32" fmla="*/ 53 w 56"/>
                    <a:gd name="T33" fmla="*/ 58 h 65"/>
                    <a:gd name="T34" fmla="*/ 7 w 56"/>
                    <a:gd name="T35" fmla="*/ 62 h 65"/>
                    <a:gd name="T36" fmla="*/ 3 w 56"/>
                    <a:gd name="T37" fmla="*/ 37 h 65"/>
                    <a:gd name="T38" fmla="*/ 34 w 56"/>
                    <a:gd name="T39" fmla="*/ 18 h 65"/>
                    <a:gd name="T40" fmla="*/ 53 w 56"/>
                    <a:gd name="T41" fmla="*/ 58 h 65"/>
                    <a:gd name="T42" fmla="*/ 8 w 56"/>
                    <a:gd name="T43" fmla="*/ 54 h 65"/>
                    <a:gd name="T44" fmla="*/ 12 w 56"/>
                    <a:gd name="T45" fmla="*/ 58 h 65"/>
                    <a:gd name="T46" fmla="*/ 6 w 56"/>
                    <a:gd name="T47" fmla="*/ 54 h 65"/>
                    <a:gd name="T48" fmla="*/ 23 w 56"/>
                    <a:gd name="T49" fmla="*/ 21 h 65"/>
                    <a:gd name="T50" fmla="*/ 23 w 56"/>
                    <a:gd name="T51" fmla="*/ 23 h 65"/>
                    <a:gd name="T52" fmla="*/ 28 w 56"/>
                    <a:gd name="T53" fmla="*/ 28 h 65"/>
                    <a:gd name="T54" fmla="*/ 28 w 56"/>
                    <a:gd name="T55" fmla="*/ 53 h 65"/>
                    <a:gd name="T56" fmla="*/ 28 w 56"/>
                    <a:gd name="T57" fmla="*/ 28 h 65"/>
                    <a:gd name="T58" fmla="*/ 17 w 56"/>
                    <a:gd name="T59" fmla="*/ 41 h 65"/>
                    <a:gd name="T60" fmla="*/ 38 w 56"/>
                    <a:gd name="T61" fmla="*/ 41 h 65"/>
                    <a:gd name="T62" fmla="*/ 26 w 56"/>
                    <a:gd name="T63" fmla="*/ 37 h 65"/>
                    <a:gd name="T64" fmla="*/ 32 w 56"/>
                    <a:gd name="T65" fmla="*/ 44 h 65"/>
                    <a:gd name="T66" fmla="*/ 29 w 56"/>
                    <a:gd name="T67" fmla="*/ 49 h 65"/>
                    <a:gd name="T68" fmla="*/ 27 w 56"/>
                    <a:gd name="T69" fmla="*/ 49 h 65"/>
                    <a:gd name="T70" fmla="*/ 24 w 56"/>
                    <a:gd name="T71" fmla="*/ 44 h 65"/>
                    <a:gd name="T72" fmla="*/ 26 w 56"/>
                    <a:gd name="T73" fmla="*/ 44 h 65"/>
                    <a:gd name="T74" fmla="*/ 30 w 56"/>
                    <a:gd name="T75" fmla="*/ 44 h 65"/>
                    <a:gd name="T76" fmla="*/ 24 w 56"/>
                    <a:gd name="T77" fmla="*/ 37 h 65"/>
                    <a:gd name="T78" fmla="*/ 27 w 56"/>
                    <a:gd name="T79" fmla="*/ 32 h 65"/>
                    <a:gd name="T80" fmla="*/ 29 w 56"/>
                    <a:gd name="T81" fmla="*/ 32 h 65"/>
                    <a:gd name="T82" fmla="*/ 32 w 56"/>
                    <a:gd name="T83" fmla="*/ 37 h 65"/>
                    <a:gd name="T84" fmla="*/ 30 w 56"/>
                    <a:gd name="T85" fmla="*/ 37 h 65"/>
                    <a:gd name="T86" fmla="*/ 26 w 56"/>
                    <a:gd name="T87" fmla="*/ 3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" h="65">
                      <a:moveTo>
                        <a:pt x="36" y="15"/>
                      </a:move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3" y="3"/>
                        <a:pt x="43" y="2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0"/>
                        <a:pt x="13" y="1"/>
                      </a:cubicBezTo>
                      <a:cubicBezTo>
                        <a:pt x="12" y="2"/>
                        <a:pt x="12" y="3"/>
                        <a:pt x="13" y="3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9" y="16"/>
                        <a:pt x="0" y="26"/>
                        <a:pt x="0" y="37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1"/>
                        <a:pt x="3" y="65"/>
                        <a:pt x="7" y="65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cubicBezTo>
                        <a:pt x="53" y="65"/>
                        <a:pt x="56" y="61"/>
                        <a:pt x="56" y="58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26"/>
                        <a:pt x="47" y="16"/>
                        <a:pt x="36" y="15"/>
                      </a:cubicBezTo>
                      <a:close/>
                      <a:moveTo>
                        <a:pt x="26" y="13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1" y="3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39" y="3"/>
                        <a:pt x="39" y="3"/>
                        <a:pt x="39" y="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lnTo>
                        <a:pt x="26" y="13"/>
                      </a:lnTo>
                      <a:close/>
                      <a:moveTo>
                        <a:pt x="23" y="15"/>
                      </a:move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lnTo>
                        <a:pt x="23" y="15"/>
                      </a:lnTo>
                      <a:close/>
                      <a:moveTo>
                        <a:pt x="53" y="58"/>
                      </a:moveTo>
                      <a:cubicBezTo>
                        <a:pt x="53" y="60"/>
                        <a:pt x="51" y="62"/>
                        <a:pt x="49" y="62"/>
                      </a:cubicBezTo>
                      <a:cubicBezTo>
                        <a:pt x="7" y="62"/>
                        <a:pt x="7" y="62"/>
                        <a:pt x="7" y="62"/>
                      </a:cubicBezTo>
                      <a:cubicBezTo>
                        <a:pt x="5" y="62"/>
                        <a:pt x="3" y="60"/>
                        <a:pt x="3" y="58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26"/>
                        <a:pt x="11" y="18"/>
                        <a:pt x="22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4" y="18"/>
                        <a:pt x="53" y="26"/>
                        <a:pt x="53" y="37"/>
                      </a:cubicBezTo>
                      <a:lnTo>
                        <a:pt x="53" y="58"/>
                      </a:lnTo>
                      <a:close/>
                      <a:moveTo>
                        <a:pt x="8" y="38"/>
                      </a:move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5"/>
                        <a:pt x="9" y="57"/>
                        <a:pt x="11" y="57"/>
                      </a:cubicBezTo>
                      <a:cubicBezTo>
                        <a:pt x="11" y="57"/>
                        <a:pt x="12" y="57"/>
                        <a:pt x="12" y="58"/>
                      </a:cubicBezTo>
                      <a:cubicBezTo>
                        <a:pt x="12" y="58"/>
                        <a:pt x="11" y="59"/>
                        <a:pt x="11" y="59"/>
                      </a:cubicBezTo>
                      <a:cubicBezTo>
                        <a:pt x="8" y="59"/>
                        <a:pt x="6" y="56"/>
                        <a:pt x="6" y="54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28"/>
                        <a:pt x="14" y="21"/>
                        <a:pt x="23" y="21"/>
                      </a:cubicBezTo>
                      <a:cubicBezTo>
                        <a:pt x="24" y="21"/>
                        <a:pt x="24" y="21"/>
                        <a:pt x="24" y="22"/>
                      </a:cubicBezTo>
                      <a:cubicBezTo>
                        <a:pt x="24" y="22"/>
                        <a:pt x="24" y="23"/>
                        <a:pt x="23" y="23"/>
                      </a:cubicBezTo>
                      <a:cubicBezTo>
                        <a:pt x="15" y="23"/>
                        <a:pt x="8" y="29"/>
                        <a:pt x="8" y="38"/>
                      </a:cubicBezTo>
                      <a:close/>
                      <a:moveTo>
                        <a:pt x="28" y="28"/>
                      </a:moveTo>
                      <a:cubicBezTo>
                        <a:pt x="21" y="28"/>
                        <a:pt x="15" y="34"/>
                        <a:pt x="15" y="41"/>
                      </a:cubicBezTo>
                      <a:cubicBezTo>
                        <a:pt x="15" y="47"/>
                        <a:pt x="21" y="53"/>
                        <a:pt x="28" y="53"/>
                      </a:cubicBezTo>
                      <a:cubicBezTo>
                        <a:pt x="35" y="53"/>
                        <a:pt x="40" y="47"/>
                        <a:pt x="40" y="41"/>
                      </a:cubicBezTo>
                      <a:cubicBezTo>
                        <a:pt x="40" y="34"/>
                        <a:pt x="35" y="28"/>
                        <a:pt x="28" y="28"/>
                      </a:cubicBezTo>
                      <a:close/>
                      <a:moveTo>
                        <a:pt x="28" y="51"/>
                      </a:moveTo>
                      <a:cubicBezTo>
                        <a:pt x="22" y="51"/>
                        <a:pt x="17" y="46"/>
                        <a:pt x="17" y="41"/>
                      </a:cubicBezTo>
                      <a:cubicBezTo>
                        <a:pt x="17" y="35"/>
                        <a:pt x="22" y="30"/>
                        <a:pt x="28" y="30"/>
                      </a:cubicBezTo>
                      <a:cubicBezTo>
                        <a:pt x="33" y="30"/>
                        <a:pt x="38" y="35"/>
                        <a:pt x="38" y="41"/>
                      </a:cubicBezTo>
                      <a:cubicBezTo>
                        <a:pt x="38" y="46"/>
                        <a:pt x="33" y="51"/>
                        <a:pt x="28" y="51"/>
                      </a:cubicBezTo>
                      <a:close/>
                      <a:moveTo>
                        <a:pt x="26" y="37"/>
                      </a:moveTo>
                      <a:cubicBezTo>
                        <a:pt x="26" y="39"/>
                        <a:pt x="27" y="40"/>
                        <a:pt x="28" y="40"/>
                      </a:cubicBezTo>
                      <a:cubicBezTo>
                        <a:pt x="30" y="40"/>
                        <a:pt x="32" y="41"/>
                        <a:pt x="32" y="44"/>
                      </a:cubicBezTo>
                      <a:cubicBezTo>
                        <a:pt x="32" y="46"/>
                        <a:pt x="31" y="47"/>
                        <a:pt x="29" y="48"/>
                      </a:cubicBezTo>
                      <a:cubicBezTo>
                        <a:pt x="29" y="49"/>
                        <a:pt x="29" y="49"/>
                        <a:pt x="29" y="49"/>
                      </a:cubicBezTo>
                      <a:cubicBezTo>
                        <a:pt x="29" y="49"/>
                        <a:pt x="28" y="50"/>
                        <a:pt x="28" y="50"/>
                      </a:cubicBezTo>
                      <a:cubicBezTo>
                        <a:pt x="27" y="50"/>
                        <a:pt x="27" y="49"/>
                        <a:pt x="27" y="49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5" y="47"/>
                        <a:pt x="24" y="46"/>
                        <a:pt x="24" y="44"/>
                      </a:cubicBezTo>
                      <a:cubicBezTo>
                        <a:pt x="24" y="43"/>
                        <a:pt x="24" y="43"/>
                        <a:pt x="25" y="43"/>
                      </a:cubicBezTo>
                      <a:cubicBezTo>
                        <a:pt x="25" y="43"/>
                        <a:pt x="26" y="43"/>
                        <a:pt x="26" y="44"/>
                      </a:cubicBezTo>
                      <a:cubicBezTo>
                        <a:pt x="26" y="45"/>
                        <a:pt x="27" y="46"/>
                        <a:pt x="28" y="46"/>
                      </a:cubicBezTo>
                      <a:cubicBezTo>
                        <a:pt x="29" y="46"/>
                        <a:pt x="30" y="45"/>
                        <a:pt x="30" y="44"/>
                      </a:cubicBezTo>
                      <a:cubicBezTo>
                        <a:pt x="30" y="42"/>
                        <a:pt x="29" y="42"/>
                        <a:pt x="28" y="42"/>
                      </a:cubicBezTo>
                      <a:cubicBezTo>
                        <a:pt x="25" y="42"/>
                        <a:pt x="24" y="40"/>
                        <a:pt x="24" y="37"/>
                      </a:cubicBezTo>
                      <a:cubicBezTo>
                        <a:pt x="24" y="36"/>
                        <a:pt x="25" y="34"/>
                        <a:pt x="27" y="34"/>
                      </a:cubicBezTo>
                      <a:cubicBezTo>
                        <a:pt x="27" y="32"/>
                        <a:pt x="27" y="32"/>
                        <a:pt x="27" y="32"/>
                      </a:cubicBezTo>
                      <a:cubicBezTo>
                        <a:pt x="27" y="32"/>
                        <a:pt x="27" y="31"/>
                        <a:pt x="28" y="31"/>
                      </a:cubicBezTo>
                      <a:cubicBezTo>
                        <a:pt x="28" y="31"/>
                        <a:pt x="29" y="32"/>
                        <a:pt x="29" y="32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0" y="34"/>
                        <a:pt x="32" y="35"/>
                        <a:pt x="32" y="37"/>
                      </a:cubicBezTo>
                      <a:cubicBezTo>
                        <a:pt x="32" y="38"/>
                        <a:pt x="31" y="38"/>
                        <a:pt x="31" y="38"/>
                      </a:cubicBezTo>
                      <a:cubicBezTo>
                        <a:pt x="30" y="38"/>
                        <a:pt x="30" y="38"/>
                        <a:pt x="30" y="37"/>
                      </a:cubicBezTo>
                      <a:cubicBezTo>
                        <a:pt x="30" y="36"/>
                        <a:pt x="29" y="35"/>
                        <a:pt x="28" y="35"/>
                      </a:cubicBezTo>
                      <a:cubicBezTo>
                        <a:pt x="27" y="35"/>
                        <a:pt x="26" y="36"/>
                        <a:pt x="26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7" name="iṡļïdé">
                  <a:extLst>
                    <a:ext uri="{FF2B5EF4-FFF2-40B4-BE49-F238E27FC236}">
                      <a16:creationId xmlns:a16="http://schemas.microsoft.com/office/drawing/2014/main" id="{966EAFD7-18AE-4828-9EE9-ECF18E0C9571}"/>
                    </a:ext>
                  </a:extLst>
                </p:cNvPr>
                <p:cNvSpPr/>
                <p:nvPr/>
              </p:nvSpPr>
              <p:spPr bwMode="auto">
                <a:xfrm>
                  <a:off x="3827091" y="4373014"/>
                  <a:ext cx="337446" cy="337549"/>
                </a:xfrm>
                <a:custGeom>
                  <a:avLst/>
                  <a:gdLst>
                    <a:gd name="T0" fmla="*/ 45 w 62"/>
                    <a:gd name="T1" fmla="*/ 4 h 62"/>
                    <a:gd name="T2" fmla="*/ 45 w 62"/>
                    <a:gd name="T3" fmla="*/ 9 h 62"/>
                    <a:gd name="T4" fmla="*/ 17 w 62"/>
                    <a:gd name="T5" fmla="*/ 52 h 62"/>
                    <a:gd name="T6" fmla="*/ 16 w 62"/>
                    <a:gd name="T7" fmla="*/ 58 h 62"/>
                    <a:gd name="T8" fmla="*/ 19 w 62"/>
                    <a:gd name="T9" fmla="*/ 52 h 62"/>
                    <a:gd name="T10" fmla="*/ 54 w 62"/>
                    <a:gd name="T11" fmla="*/ 19 h 62"/>
                    <a:gd name="T12" fmla="*/ 56 w 62"/>
                    <a:gd name="T13" fmla="*/ 15 h 62"/>
                    <a:gd name="T14" fmla="*/ 53 w 62"/>
                    <a:gd name="T15" fmla="*/ 19 h 62"/>
                    <a:gd name="T16" fmla="*/ 4 w 62"/>
                    <a:gd name="T17" fmla="*/ 46 h 62"/>
                    <a:gd name="T18" fmla="*/ 9 w 62"/>
                    <a:gd name="T19" fmla="*/ 44 h 62"/>
                    <a:gd name="T20" fmla="*/ 61 w 62"/>
                    <a:gd name="T21" fmla="*/ 30 h 62"/>
                    <a:gd name="T22" fmla="*/ 56 w 62"/>
                    <a:gd name="T23" fmla="*/ 32 h 62"/>
                    <a:gd name="T24" fmla="*/ 61 w 62"/>
                    <a:gd name="T25" fmla="*/ 30 h 62"/>
                    <a:gd name="T26" fmla="*/ 1 w 62"/>
                    <a:gd name="T27" fmla="*/ 30 h 62"/>
                    <a:gd name="T28" fmla="*/ 5 w 62"/>
                    <a:gd name="T29" fmla="*/ 32 h 62"/>
                    <a:gd name="T30" fmla="*/ 52 w 62"/>
                    <a:gd name="T31" fmla="*/ 43 h 62"/>
                    <a:gd name="T32" fmla="*/ 57 w 62"/>
                    <a:gd name="T33" fmla="*/ 47 h 62"/>
                    <a:gd name="T34" fmla="*/ 54 w 62"/>
                    <a:gd name="T35" fmla="*/ 43 h 62"/>
                    <a:gd name="T36" fmla="*/ 10 w 62"/>
                    <a:gd name="T37" fmla="*/ 18 h 62"/>
                    <a:gd name="T38" fmla="*/ 4 w 62"/>
                    <a:gd name="T39" fmla="*/ 15 h 62"/>
                    <a:gd name="T40" fmla="*/ 45 w 62"/>
                    <a:gd name="T41" fmla="*/ 52 h 62"/>
                    <a:gd name="T42" fmla="*/ 45 w 62"/>
                    <a:gd name="T43" fmla="*/ 57 h 62"/>
                    <a:gd name="T44" fmla="*/ 47 w 62"/>
                    <a:gd name="T45" fmla="*/ 56 h 62"/>
                    <a:gd name="T46" fmla="*/ 30 w 62"/>
                    <a:gd name="T47" fmla="*/ 56 h 62"/>
                    <a:gd name="T48" fmla="*/ 32 w 62"/>
                    <a:gd name="T49" fmla="*/ 61 h 62"/>
                    <a:gd name="T50" fmla="*/ 17 w 62"/>
                    <a:gd name="T51" fmla="*/ 9 h 62"/>
                    <a:gd name="T52" fmla="*/ 19 w 62"/>
                    <a:gd name="T53" fmla="*/ 8 h 62"/>
                    <a:gd name="T54" fmla="*/ 15 w 62"/>
                    <a:gd name="T55" fmla="*/ 5 h 62"/>
                    <a:gd name="T56" fmla="*/ 32 w 62"/>
                    <a:gd name="T57" fmla="*/ 5 h 62"/>
                    <a:gd name="T58" fmla="*/ 30 w 62"/>
                    <a:gd name="T59" fmla="*/ 1 h 62"/>
                    <a:gd name="T60" fmla="*/ 53 w 62"/>
                    <a:gd name="T61" fmla="*/ 30 h 62"/>
                    <a:gd name="T62" fmla="*/ 29 w 62"/>
                    <a:gd name="T63" fmla="*/ 53 h 62"/>
                    <a:gd name="T64" fmla="*/ 14 w 62"/>
                    <a:gd name="T65" fmla="*/ 19 h 62"/>
                    <a:gd name="T66" fmla="*/ 48 w 62"/>
                    <a:gd name="T67" fmla="*/ 19 h 62"/>
                    <a:gd name="T68" fmla="*/ 46 w 62"/>
                    <a:gd name="T69" fmla="*/ 22 h 62"/>
                    <a:gd name="T70" fmla="*/ 46 w 62"/>
                    <a:gd name="T71" fmla="*/ 22 h 62"/>
                    <a:gd name="T72" fmla="*/ 39 w 62"/>
                    <a:gd name="T73" fmla="*/ 27 h 62"/>
                    <a:gd name="T74" fmla="*/ 31 w 62"/>
                    <a:gd name="T75" fmla="*/ 48 h 62"/>
                    <a:gd name="T76" fmla="*/ 36 w 62"/>
                    <a:gd name="T77" fmla="*/ 27 h 62"/>
                    <a:gd name="T78" fmla="*/ 36 w 62"/>
                    <a:gd name="T79" fmla="*/ 27 h 62"/>
                    <a:gd name="T80" fmla="*/ 23 w 62"/>
                    <a:gd name="T81" fmla="*/ 27 h 62"/>
                    <a:gd name="T82" fmla="*/ 21 w 62"/>
                    <a:gd name="T83" fmla="*/ 27 h 62"/>
                    <a:gd name="T84" fmla="*/ 28 w 62"/>
                    <a:gd name="T85" fmla="*/ 47 h 62"/>
                    <a:gd name="T86" fmla="*/ 28 w 62"/>
                    <a:gd name="T87" fmla="*/ 47 h 62"/>
                    <a:gd name="T88" fmla="*/ 39 w 62"/>
                    <a:gd name="T89" fmla="*/ 2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2" h="62">
                      <a:moveTo>
                        <a:pt x="43" y="9"/>
                      </a:moveTo>
                      <a:cubicBezTo>
                        <a:pt x="43" y="9"/>
                        <a:pt x="43" y="9"/>
                        <a:pt x="43" y="8"/>
                      </a:cubicBezTo>
                      <a:cubicBezTo>
                        <a:pt x="45" y="4"/>
                        <a:pt x="45" y="4"/>
                        <a:pt x="45" y="4"/>
                      </a:cubicBezTo>
                      <a:cubicBezTo>
                        <a:pt x="45" y="4"/>
                        <a:pt x="46" y="4"/>
                        <a:pt x="46" y="4"/>
                      </a:cubicBezTo>
                      <a:cubicBezTo>
                        <a:pt x="47" y="4"/>
                        <a:pt x="47" y="5"/>
                        <a:pt x="47" y="5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3" y="10"/>
                        <a:pt x="43" y="9"/>
                        <a:pt x="43" y="9"/>
                      </a:cubicBezTo>
                      <a:close/>
                      <a:moveTo>
                        <a:pt x="17" y="52"/>
                      </a:move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5" y="57"/>
                        <a:pt x="15" y="58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8"/>
                        <a:pt x="17" y="57"/>
                        <a:pt x="17" y="5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19" y="52"/>
                        <a:pt x="19" y="52"/>
                      </a:cubicBezTo>
                      <a:cubicBezTo>
                        <a:pt x="18" y="52"/>
                        <a:pt x="18" y="52"/>
                        <a:pt x="17" y="52"/>
                      </a:cubicBezTo>
                      <a:close/>
                      <a:moveTo>
                        <a:pt x="53" y="19"/>
                      </a:moveTo>
                      <a:cubicBezTo>
                        <a:pt x="53" y="19"/>
                        <a:pt x="53" y="19"/>
                        <a:pt x="54" y="19"/>
                      </a:cubicBez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58" y="16"/>
                        <a:pt x="58" y="16"/>
                        <a:pt x="58" y="15"/>
                      </a:cubicBezTo>
                      <a:cubicBezTo>
                        <a:pt x="57" y="15"/>
                        <a:pt x="57" y="14"/>
                        <a:pt x="56" y="15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2" y="18"/>
                        <a:pt x="52" y="18"/>
                      </a:cubicBezTo>
                      <a:cubicBezTo>
                        <a:pt x="52" y="19"/>
                        <a:pt x="53" y="19"/>
                        <a:pt x="53" y="19"/>
                      </a:cubicBezTo>
                      <a:close/>
                      <a:moveTo>
                        <a:pt x="8" y="43"/>
                      </a:moveTo>
                      <a:cubicBezTo>
                        <a:pt x="4" y="45"/>
                        <a:pt x="4" y="45"/>
                        <a:pt x="4" y="45"/>
                      </a:cubicBezTo>
                      <a:cubicBezTo>
                        <a:pt x="4" y="45"/>
                        <a:pt x="4" y="46"/>
                        <a:pt x="4" y="46"/>
                      </a:cubicBezTo>
                      <a:cubicBezTo>
                        <a:pt x="4" y="46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0" y="44"/>
                        <a:pt x="10" y="43"/>
                        <a:pt x="10" y="43"/>
                      </a:cubicBezTo>
                      <a:cubicBezTo>
                        <a:pt x="9" y="42"/>
                        <a:pt x="9" y="42"/>
                        <a:pt x="8" y="43"/>
                      </a:cubicBezTo>
                      <a:close/>
                      <a:moveTo>
                        <a:pt x="61" y="30"/>
                      </a:moveTo>
                      <a:cubicBezTo>
                        <a:pt x="56" y="30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1"/>
                      </a:cubicBezTo>
                      <a:cubicBezTo>
                        <a:pt x="55" y="31"/>
                        <a:pt x="56" y="32"/>
                        <a:pt x="56" y="32"/>
                      </a:cubicBez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1" y="32"/>
                        <a:pt x="62" y="31"/>
                        <a:pt x="62" y="31"/>
                      </a:cubicBezTo>
                      <a:cubicBezTo>
                        <a:pt x="62" y="30"/>
                        <a:pt x="61" y="30"/>
                        <a:pt x="61" y="30"/>
                      </a:cubicBezTo>
                      <a:close/>
                      <a:moveTo>
                        <a:pt x="6" y="31"/>
                      </a:moveTo>
                      <a:cubicBezTo>
                        <a:pt x="6" y="30"/>
                        <a:pt x="6" y="30"/>
                        <a:pt x="5" y="30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30"/>
                        <a:pt x="0" y="30"/>
                        <a:pt x="0" y="31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6" y="32"/>
                        <a:pt x="6" y="31"/>
                        <a:pt x="6" y="31"/>
                      </a:cubicBezTo>
                      <a:close/>
                      <a:moveTo>
                        <a:pt x="54" y="43"/>
                      </a:moveTo>
                      <a:cubicBezTo>
                        <a:pt x="53" y="42"/>
                        <a:pt x="52" y="42"/>
                        <a:pt x="52" y="43"/>
                      </a:cubicBezTo>
                      <a:cubicBezTo>
                        <a:pt x="52" y="43"/>
                        <a:pt x="52" y="44"/>
                        <a:pt x="53" y="44"/>
                      </a:cubicBezTo>
                      <a:cubicBezTo>
                        <a:pt x="56" y="47"/>
                        <a:pt x="56" y="47"/>
                        <a:pt x="56" y="47"/>
                      </a:cubicBezTo>
                      <a:cubicBezTo>
                        <a:pt x="57" y="47"/>
                        <a:pt x="57" y="47"/>
                        <a:pt x="57" y="47"/>
                      </a:cubicBezTo>
                      <a:cubicBezTo>
                        <a:pt x="57" y="47"/>
                        <a:pt x="58" y="46"/>
                        <a:pt x="58" y="46"/>
                      </a:cubicBezTo>
                      <a:cubicBezTo>
                        <a:pt x="58" y="46"/>
                        <a:pt x="58" y="45"/>
                        <a:pt x="57" y="45"/>
                      </a:cubicBezTo>
                      <a:lnTo>
                        <a:pt x="54" y="43"/>
                      </a:lnTo>
                      <a:close/>
                      <a:moveTo>
                        <a:pt x="8" y="19"/>
                      </a:move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0" y="18"/>
                        <a:pt x="10" y="17"/>
                        <a:pt x="9" y="17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4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lnTo>
                        <a:pt x="8" y="19"/>
                      </a:lnTo>
                      <a:close/>
                      <a:moveTo>
                        <a:pt x="45" y="52"/>
                      </a:moveTo>
                      <a:cubicBezTo>
                        <a:pt x="44" y="52"/>
                        <a:pt x="44" y="52"/>
                        <a:pt x="43" y="52"/>
                      </a:cubicBezTo>
                      <a:cubicBezTo>
                        <a:pt x="43" y="52"/>
                        <a:pt x="43" y="53"/>
                        <a:pt x="43" y="53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5" y="57"/>
                        <a:pt x="46" y="58"/>
                        <a:pt x="46" y="58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ubicBezTo>
                        <a:pt x="47" y="57"/>
                        <a:pt x="47" y="57"/>
                        <a:pt x="47" y="56"/>
                      </a:cubicBezTo>
                      <a:lnTo>
                        <a:pt x="45" y="52"/>
                      </a:lnTo>
                      <a:close/>
                      <a:moveTo>
                        <a:pt x="31" y="55"/>
                      </a:moveTo>
                      <a:cubicBezTo>
                        <a:pt x="30" y="55"/>
                        <a:pt x="30" y="56"/>
                        <a:pt x="30" y="56"/>
                      </a:cubicBez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30" y="61"/>
                        <a:pt x="30" y="62"/>
                        <a:pt x="31" y="62"/>
                      </a:cubicBezTo>
                      <a:cubicBezTo>
                        <a:pt x="31" y="62"/>
                        <a:pt x="32" y="61"/>
                        <a:pt x="32" y="61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2" y="56"/>
                        <a:pt x="31" y="55"/>
                        <a:pt x="31" y="55"/>
                      </a:cubicBezTo>
                      <a:close/>
                      <a:moveTo>
                        <a:pt x="17" y="9"/>
                      </a:moveTo>
                      <a:cubicBezTo>
                        <a:pt x="17" y="9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9" y="9"/>
                      </a:cubicBezTo>
                      <a:cubicBezTo>
                        <a:pt x="19" y="9"/>
                        <a:pt x="19" y="9"/>
                        <a:pt x="19" y="8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5" y="4"/>
                        <a:pt x="15" y="5"/>
                        <a:pt x="15" y="5"/>
                      </a:cubicBezTo>
                      <a:lnTo>
                        <a:pt x="17" y="9"/>
                      </a:lnTo>
                      <a:close/>
                      <a:moveTo>
                        <a:pt x="31" y="6"/>
                      </a:moveTo>
                      <a:cubicBezTo>
                        <a:pt x="31" y="6"/>
                        <a:pt x="32" y="6"/>
                        <a:pt x="32" y="5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0"/>
                        <a:pt x="31" y="0"/>
                        <a:pt x="31" y="0"/>
                      </a:cubicBezTo>
                      <a:cubicBezTo>
                        <a:pt x="30" y="0"/>
                        <a:pt x="30" y="0"/>
                        <a:pt x="30" y="1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1" y="6"/>
                      </a:cubicBezTo>
                      <a:close/>
                      <a:moveTo>
                        <a:pt x="53" y="30"/>
                      </a:move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3"/>
                        <a:pt x="31" y="53"/>
                        <a:pt x="31" y="53"/>
                      </a:cubicBezTo>
                      <a:cubicBezTo>
                        <a:pt x="30" y="53"/>
                        <a:pt x="30" y="53"/>
                        <a:pt x="29" y="53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8" y="29"/>
                        <a:pt x="8" y="28"/>
                        <a:pt x="9" y="27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19"/>
                        <a:pt x="15" y="18"/>
                        <a:pt x="15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7" y="18"/>
                        <a:pt x="48" y="19"/>
                        <a:pt x="48" y="19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4" y="28"/>
                        <a:pt x="54" y="29"/>
                        <a:pt x="53" y="30"/>
                      </a:cubicBezTo>
                      <a:close/>
                      <a:moveTo>
                        <a:pt x="46" y="22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50" y="27"/>
                        <a:pt x="50" y="27"/>
                        <a:pt x="50" y="27"/>
                      </a:cubicBezTo>
                      <a:lnTo>
                        <a:pt x="46" y="22"/>
                      </a:lnTo>
                      <a:close/>
                      <a:moveTo>
                        <a:pt x="44" y="21"/>
                      </a:move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lnTo>
                        <a:pt x="44" y="21"/>
                      </a:lnTo>
                      <a:close/>
                      <a:moveTo>
                        <a:pt x="25" y="29"/>
                      </a:moveTo>
                      <a:cubicBezTo>
                        <a:pt x="31" y="48"/>
                        <a:pt x="31" y="48"/>
                        <a:pt x="31" y="48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lnTo>
                        <a:pt x="25" y="29"/>
                      </a:lnTo>
                      <a:close/>
                      <a:moveTo>
                        <a:pt x="36" y="27"/>
                      </a:move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lnTo>
                        <a:pt x="36" y="27"/>
                      </a:lnTo>
                      <a:close/>
                      <a:moveTo>
                        <a:pt x="28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lnTo>
                        <a:pt x="28" y="21"/>
                      </a:lnTo>
                      <a:close/>
                      <a:moveTo>
                        <a:pt x="12" y="27"/>
                      </a:move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lnTo>
                        <a:pt x="12" y="27"/>
                      </a:lnTo>
                      <a:close/>
                      <a:moveTo>
                        <a:pt x="28" y="47"/>
                      </a:move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lnTo>
                        <a:pt x="28" y="47"/>
                      </a:lnTo>
                      <a:close/>
                      <a:moveTo>
                        <a:pt x="33" y="47"/>
                      </a:move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lnTo>
                        <a:pt x="33" y="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8" name="îśḷîḋê">
                  <a:extLst>
                    <a:ext uri="{FF2B5EF4-FFF2-40B4-BE49-F238E27FC236}">
                      <a16:creationId xmlns:a16="http://schemas.microsoft.com/office/drawing/2014/main" id="{E7F604F8-BB16-42FC-BB7C-66385696BC21}"/>
                    </a:ext>
                  </a:extLst>
                </p:cNvPr>
                <p:cNvSpPr/>
                <p:nvPr/>
              </p:nvSpPr>
              <p:spPr bwMode="auto">
                <a:xfrm>
                  <a:off x="5113530" y="2402460"/>
                  <a:ext cx="347151" cy="335684"/>
                </a:xfrm>
                <a:custGeom>
                  <a:avLst/>
                  <a:gdLst>
                    <a:gd name="T0" fmla="*/ 12 w 63"/>
                    <a:gd name="T1" fmla="*/ 10 h 61"/>
                    <a:gd name="T2" fmla="*/ 13 w 63"/>
                    <a:gd name="T3" fmla="*/ 10 h 61"/>
                    <a:gd name="T4" fmla="*/ 13 w 63"/>
                    <a:gd name="T5" fmla="*/ 12 h 61"/>
                    <a:gd name="T6" fmla="*/ 13 w 63"/>
                    <a:gd name="T7" fmla="*/ 29 h 61"/>
                    <a:gd name="T8" fmla="*/ 13 w 63"/>
                    <a:gd name="T9" fmla="*/ 31 h 61"/>
                    <a:gd name="T10" fmla="*/ 13 w 63"/>
                    <a:gd name="T11" fmla="*/ 31 h 61"/>
                    <a:gd name="T12" fmla="*/ 12 w 63"/>
                    <a:gd name="T13" fmla="*/ 31 h 61"/>
                    <a:gd name="T14" fmla="*/ 12 w 63"/>
                    <a:gd name="T15" fmla="*/ 10 h 61"/>
                    <a:gd name="T16" fmla="*/ 61 w 63"/>
                    <a:gd name="T17" fmla="*/ 59 h 61"/>
                    <a:gd name="T18" fmla="*/ 56 w 63"/>
                    <a:gd name="T19" fmla="*/ 61 h 61"/>
                    <a:gd name="T20" fmla="*/ 51 w 63"/>
                    <a:gd name="T21" fmla="*/ 59 h 61"/>
                    <a:gd name="T22" fmla="*/ 38 w 63"/>
                    <a:gd name="T23" fmla="*/ 47 h 61"/>
                    <a:gd name="T24" fmla="*/ 36 w 63"/>
                    <a:gd name="T25" fmla="*/ 42 h 61"/>
                    <a:gd name="T26" fmla="*/ 32 w 63"/>
                    <a:gd name="T27" fmla="*/ 38 h 61"/>
                    <a:gd name="T28" fmla="*/ 22 w 63"/>
                    <a:gd name="T29" fmla="*/ 41 h 61"/>
                    <a:gd name="T30" fmla="*/ 8 w 63"/>
                    <a:gd name="T31" fmla="*/ 35 h 61"/>
                    <a:gd name="T32" fmla="*/ 8 w 63"/>
                    <a:gd name="T33" fmla="*/ 6 h 61"/>
                    <a:gd name="T34" fmla="*/ 22 w 63"/>
                    <a:gd name="T35" fmla="*/ 0 h 61"/>
                    <a:gd name="T36" fmla="*/ 36 w 63"/>
                    <a:gd name="T37" fmla="*/ 6 h 61"/>
                    <a:gd name="T38" fmla="*/ 39 w 63"/>
                    <a:gd name="T39" fmla="*/ 31 h 61"/>
                    <a:gd name="T40" fmla="*/ 43 w 63"/>
                    <a:gd name="T41" fmla="*/ 35 h 61"/>
                    <a:gd name="T42" fmla="*/ 48 w 63"/>
                    <a:gd name="T43" fmla="*/ 37 h 61"/>
                    <a:gd name="T44" fmla="*/ 60 w 63"/>
                    <a:gd name="T45" fmla="*/ 49 h 61"/>
                    <a:gd name="T46" fmla="*/ 61 w 63"/>
                    <a:gd name="T47" fmla="*/ 59 h 61"/>
                    <a:gd name="T48" fmla="*/ 10 w 63"/>
                    <a:gd name="T49" fmla="*/ 8 h 61"/>
                    <a:gd name="T50" fmla="*/ 5 w 63"/>
                    <a:gd name="T51" fmla="*/ 21 h 61"/>
                    <a:gd name="T52" fmla="*/ 10 w 63"/>
                    <a:gd name="T53" fmla="*/ 33 h 61"/>
                    <a:gd name="T54" fmla="*/ 22 w 63"/>
                    <a:gd name="T55" fmla="*/ 38 h 61"/>
                    <a:gd name="T56" fmla="*/ 34 w 63"/>
                    <a:gd name="T57" fmla="*/ 33 h 61"/>
                    <a:gd name="T58" fmla="*/ 39 w 63"/>
                    <a:gd name="T59" fmla="*/ 21 h 61"/>
                    <a:gd name="T60" fmla="*/ 34 w 63"/>
                    <a:gd name="T61" fmla="*/ 8 h 61"/>
                    <a:gd name="T62" fmla="*/ 22 w 63"/>
                    <a:gd name="T63" fmla="*/ 3 h 61"/>
                    <a:gd name="T64" fmla="*/ 10 w 63"/>
                    <a:gd name="T65" fmla="*/ 8 h 61"/>
                    <a:gd name="T66" fmla="*/ 36 w 63"/>
                    <a:gd name="T67" fmla="*/ 34 h 61"/>
                    <a:gd name="T68" fmla="*/ 34 w 63"/>
                    <a:gd name="T69" fmla="*/ 35 h 61"/>
                    <a:gd name="T70" fmla="*/ 38 w 63"/>
                    <a:gd name="T71" fmla="*/ 39 h 61"/>
                    <a:gd name="T72" fmla="*/ 39 w 63"/>
                    <a:gd name="T73" fmla="*/ 37 h 61"/>
                    <a:gd name="T74" fmla="*/ 40 w 63"/>
                    <a:gd name="T75" fmla="*/ 36 h 61"/>
                    <a:gd name="T76" fmla="*/ 37 w 63"/>
                    <a:gd name="T77" fmla="*/ 33 h 61"/>
                    <a:gd name="T78" fmla="*/ 36 w 63"/>
                    <a:gd name="T79" fmla="*/ 34 h 61"/>
                    <a:gd name="T80" fmla="*/ 41 w 63"/>
                    <a:gd name="T81" fmla="*/ 44 h 61"/>
                    <a:gd name="T82" fmla="*/ 53 w 63"/>
                    <a:gd name="T83" fmla="*/ 57 h 61"/>
                    <a:gd name="T84" fmla="*/ 58 w 63"/>
                    <a:gd name="T85" fmla="*/ 57 h 61"/>
                    <a:gd name="T86" fmla="*/ 60 w 63"/>
                    <a:gd name="T87" fmla="*/ 54 h 61"/>
                    <a:gd name="T88" fmla="*/ 58 w 63"/>
                    <a:gd name="T89" fmla="*/ 51 h 61"/>
                    <a:gd name="T90" fmla="*/ 46 w 63"/>
                    <a:gd name="T91" fmla="*/ 39 h 61"/>
                    <a:gd name="T92" fmla="*/ 43 w 63"/>
                    <a:gd name="T93" fmla="*/ 38 h 61"/>
                    <a:gd name="T94" fmla="*/ 42 w 63"/>
                    <a:gd name="T95" fmla="*/ 38 h 61"/>
                    <a:gd name="T96" fmla="*/ 41 w 63"/>
                    <a:gd name="T97" fmla="*/ 38 h 61"/>
                    <a:gd name="T98" fmla="*/ 40 w 63"/>
                    <a:gd name="T99" fmla="*/ 39 h 61"/>
                    <a:gd name="T100" fmla="*/ 40 w 63"/>
                    <a:gd name="T101" fmla="*/ 40 h 61"/>
                    <a:gd name="T102" fmla="*/ 39 w 63"/>
                    <a:gd name="T103" fmla="*/ 40 h 61"/>
                    <a:gd name="T104" fmla="*/ 41 w 63"/>
                    <a:gd name="T105" fmla="*/ 4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3" h="61">
                      <a:moveTo>
                        <a:pt x="12" y="10"/>
                      </a:move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4" y="11"/>
                        <a:pt x="13" y="12"/>
                      </a:cubicBezTo>
                      <a:cubicBezTo>
                        <a:pt x="8" y="17"/>
                        <a:pt x="8" y="24"/>
                        <a:pt x="13" y="29"/>
                      </a:cubicBezTo>
                      <a:cubicBezTo>
                        <a:pt x="14" y="30"/>
                        <a:pt x="14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6" y="25"/>
                        <a:pt x="6" y="16"/>
                        <a:pt x="12" y="10"/>
                      </a:cubicBezTo>
                      <a:close/>
                      <a:moveTo>
                        <a:pt x="61" y="59"/>
                      </a:moveTo>
                      <a:cubicBezTo>
                        <a:pt x="59" y="60"/>
                        <a:pt x="58" y="61"/>
                        <a:pt x="56" y="61"/>
                      </a:cubicBezTo>
                      <a:cubicBezTo>
                        <a:pt x="54" y="61"/>
                        <a:pt x="52" y="60"/>
                        <a:pt x="51" y="59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7" y="45"/>
                        <a:pt x="36" y="43"/>
                        <a:pt x="36" y="42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29" y="40"/>
                        <a:pt x="26" y="41"/>
                        <a:pt x="22" y="41"/>
                      </a:cubicBezTo>
                      <a:cubicBezTo>
                        <a:pt x="17" y="41"/>
                        <a:pt x="12" y="38"/>
                        <a:pt x="8" y="35"/>
                      </a:cubicBezTo>
                      <a:cubicBezTo>
                        <a:pt x="0" y="27"/>
                        <a:pt x="0" y="14"/>
                        <a:pt x="8" y="6"/>
                      </a:cubicBezTo>
                      <a:cubicBezTo>
                        <a:pt x="12" y="3"/>
                        <a:pt x="17" y="0"/>
                        <a:pt x="22" y="0"/>
                      </a:cubicBezTo>
                      <a:cubicBezTo>
                        <a:pt x="28" y="0"/>
                        <a:pt x="33" y="3"/>
                        <a:pt x="36" y="6"/>
                      </a:cubicBezTo>
                      <a:cubicBezTo>
                        <a:pt x="43" y="13"/>
                        <a:pt x="44" y="23"/>
                        <a:pt x="39" y="31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5" y="35"/>
                        <a:pt x="47" y="35"/>
                        <a:pt x="48" y="37"/>
                      </a:cubicBezTo>
                      <a:cubicBezTo>
                        <a:pt x="60" y="49"/>
                        <a:pt x="60" y="49"/>
                        <a:pt x="60" y="49"/>
                      </a:cubicBezTo>
                      <a:cubicBezTo>
                        <a:pt x="63" y="52"/>
                        <a:pt x="63" y="56"/>
                        <a:pt x="61" y="59"/>
                      </a:cubicBezTo>
                      <a:close/>
                      <a:moveTo>
                        <a:pt x="10" y="8"/>
                      </a:moveTo>
                      <a:cubicBezTo>
                        <a:pt x="7" y="12"/>
                        <a:pt x="5" y="16"/>
                        <a:pt x="5" y="21"/>
                      </a:cubicBezTo>
                      <a:cubicBezTo>
                        <a:pt x="5" y="25"/>
                        <a:pt x="7" y="29"/>
                        <a:pt x="10" y="33"/>
                      </a:cubicBezTo>
                      <a:cubicBezTo>
                        <a:pt x="13" y="36"/>
                        <a:pt x="18" y="38"/>
                        <a:pt x="22" y="38"/>
                      </a:cubicBezTo>
                      <a:cubicBezTo>
                        <a:pt x="27" y="38"/>
                        <a:pt x="31" y="36"/>
                        <a:pt x="34" y="33"/>
                      </a:cubicBezTo>
                      <a:cubicBezTo>
                        <a:pt x="37" y="29"/>
                        <a:pt x="39" y="25"/>
                        <a:pt x="39" y="21"/>
                      </a:cubicBezTo>
                      <a:cubicBezTo>
                        <a:pt x="39" y="16"/>
                        <a:pt x="37" y="12"/>
                        <a:pt x="34" y="8"/>
                      </a:cubicBezTo>
                      <a:cubicBezTo>
                        <a:pt x="31" y="5"/>
                        <a:pt x="27" y="3"/>
                        <a:pt x="22" y="3"/>
                      </a:cubicBezTo>
                      <a:cubicBezTo>
                        <a:pt x="18" y="3"/>
                        <a:pt x="13" y="5"/>
                        <a:pt x="10" y="8"/>
                      </a:cubicBezTo>
                      <a:close/>
                      <a:moveTo>
                        <a:pt x="36" y="34"/>
                      </a:moveTo>
                      <a:cubicBezTo>
                        <a:pt x="35" y="34"/>
                        <a:pt x="35" y="35"/>
                        <a:pt x="34" y="35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38"/>
                        <a:pt x="38" y="38"/>
                        <a:pt x="39" y="37"/>
                      </a:cubicBezTo>
                      <a:cubicBezTo>
                        <a:pt x="39" y="37"/>
                        <a:pt x="40" y="36"/>
                        <a:pt x="40" y="36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6" y="33"/>
                        <a:pt x="36" y="34"/>
                        <a:pt x="36" y="34"/>
                      </a:cubicBezTo>
                      <a:close/>
                      <a:moveTo>
                        <a:pt x="41" y="44"/>
                      </a:move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54" y="58"/>
                        <a:pt x="57" y="58"/>
                        <a:pt x="58" y="57"/>
                      </a:cubicBezTo>
                      <a:cubicBezTo>
                        <a:pt x="59" y="56"/>
                        <a:pt x="60" y="55"/>
                        <a:pt x="60" y="54"/>
                      </a:cubicBezTo>
                      <a:cubicBezTo>
                        <a:pt x="60" y="53"/>
                        <a:pt x="59" y="52"/>
                        <a:pt x="58" y="51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45" y="38"/>
                        <a:pt x="44" y="38"/>
                        <a:pt x="43" y="38"/>
                      </a:cubicBez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0" y="39"/>
                      </a:cubicBezTo>
                      <a:cubicBezTo>
                        <a:pt x="40" y="39"/>
                        <a:pt x="40" y="39"/>
                        <a:pt x="40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9" y="42"/>
                        <a:pt x="39" y="43"/>
                        <a:pt x="41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9" name="iSľiḍè">
                  <a:extLst>
                    <a:ext uri="{FF2B5EF4-FFF2-40B4-BE49-F238E27FC236}">
                      <a16:creationId xmlns:a16="http://schemas.microsoft.com/office/drawing/2014/main" id="{E9AD0B50-FE14-4065-A184-4597371B3BBC}"/>
                    </a:ext>
                  </a:extLst>
                </p:cNvPr>
                <p:cNvSpPr/>
                <p:nvPr/>
              </p:nvSpPr>
              <p:spPr bwMode="auto">
                <a:xfrm>
                  <a:off x="7166024" y="5147746"/>
                  <a:ext cx="347151" cy="335684"/>
                </a:xfrm>
                <a:custGeom>
                  <a:avLst/>
                  <a:gdLst>
                    <a:gd name="T0" fmla="*/ 12 w 63"/>
                    <a:gd name="T1" fmla="*/ 10 h 61"/>
                    <a:gd name="T2" fmla="*/ 13 w 63"/>
                    <a:gd name="T3" fmla="*/ 10 h 61"/>
                    <a:gd name="T4" fmla="*/ 13 w 63"/>
                    <a:gd name="T5" fmla="*/ 12 h 61"/>
                    <a:gd name="T6" fmla="*/ 13 w 63"/>
                    <a:gd name="T7" fmla="*/ 29 h 61"/>
                    <a:gd name="T8" fmla="*/ 13 w 63"/>
                    <a:gd name="T9" fmla="*/ 31 h 61"/>
                    <a:gd name="T10" fmla="*/ 13 w 63"/>
                    <a:gd name="T11" fmla="*/ 31 h 61"/>
                    <a:gd name="T12" fmla="*/ 12 w 63"/>
                    <a:gd name="T13" fmla="*/ 31 h 61"/>
                    <a:gd name="T14" fmla="*/ 12 w 63"/>
                    <a:gd name="T15" fmla="*/ 10 h 61"/>
                    <a:gd name="T16" fmla="*/ 61 w 63"/>
                    <a:gd name="T17" fmla="*/ 59 h 61"/>
                    <a:gd name="T18" fmla="*/ 56 w 63"/>
                    <a:gd name="T19" fmla="*/ 61 h 61"/>
                    <a:gd name="T20" fmla="*/ 51 w 63"/>
                    <a:gd name="T21" fmla="*/ 59 h 61"/>
                    <a:gd name="T22" fmla="*/ 38 w 63"/>
                    <a:gd name="T23" fmla="*/ 47 h 61"/>
                    <a:gd name="T24" fmla="*/ 36 w 63"/>
                    <a:gd name="T25" fmla="*/ 42 h 61"/>
                    <a:gd name="T26" fmla="*/ 32 w 63"/>
                    <a:gd name="T27" fmla="*/ 38 h 61"/>
                    <a:gd name="T28" fmla="*/ 22 w 63"/>
                    <a:gd name="T29" fmla="*/ 41 h 61"/>
                    <a:gd name="T30" fmla="*/ 8 w 63"/>
                    <a:gd name="T31" fmla="*/ 35 h 61"/>
                    <a:gd name="T32" fmla="*/ 8 w 63"/>
                    <a:gd name="T33" fmla="*/ 6 h 61"/>
                    <a:gd name="T34" fmla="*/ 22 w 63"/>
                    <a:gd name="T35" fmla="*/ 0 h 61"/>
                    <a:gd name="T36" fmla="*/ 36 w 63"/>
                    <a:gd name="T37" fmla="*/ 6 h 61"/>
                    <a:gd name="T38" fmla="*/ 39 w 63"/>
                    <a:gd name="T39" fmla="*/ 31 h 61"/>
                    <a:gd name="T40" fmla="*/ 43 w 63"/>
                    <a:gd name="T41" fmla="*/ 35 h 61"/>
                    <a:gd name="T42" fmla="*/ 48 w 63"/>
                    <a:gd name="T43" fmla="*/ 37 h 61"/>
                    <a:gd name="T44" fmla="*/ 60 w 63"/>
                    <a:gd name="T45" fmla="*/ 49 h 61"/>
                    <a:gd name="T46" fmla="*/ 61 w 63"/>
                    <a:gd name="T47" fmla="*/ 59 h 61"/>
                    <a:gd name="T48" fmla="*/ 10 w 63"/>
                    <a:gd name="T49" fmla="*/ 8 h 61"/>
                    <a:gd name="T50" fmla="*/ 5 w 63"/>
                    <a:gd name="T51" fmla="*/ 21 h 61"/>
                    <a:gd name="T52" fmla="*/ 10 w 63"/>
                    <a:gd name="T53" fmla="*/ 33 h 61"/>
                    <a:gd name="T54" fmla="*/ 22 w 63"/>
                    <a:gd name="T55" fmla="*/ 38 h 61"/>
                    <a:gd name="T56" fmla="*/ 34 w 63"/>
                    <a:gd name="T57" fmla="*/ 33 h 61"/>
                    <a:gd name="T58" fmla="*/ 39 w 63"/>
                    <a:gd name="T59" fmla="*/ 21 h 61"/>
                    <a:gd name="T60" fmla="*/ 34 w 63"/>
                    <a:gd name="T61" fmla="*/ 8 h 61"/>
                    <a:gd name="T62" fmla="*/ 22 w 63"/>
                    <a:gd name="T63" fmla="*/ 3 h 61"/>
                    <a:gd name="T64" fmla="*/ 10 w 63"/>
                    <a:gd name="T65" fmla="*/ 8 h 61"/>
                    <a:gd name="T66" fmla="*/ 36 w 63"/>
                    <a:gd name="T67" fmla="*/ 34 h 61"/>
                    <a:gd name="T68" fmla="*/ 34 w 63"/>
                    <a:gd name="T69" fmla="*/ 35 h 61"/>
                    <a:gd name="T70" fmla="*/ 38 w 63"/>
                    <a:gd name="T71" fmla="*/ 39 h 61"/>
                    <a:gd name="T72" fmla="*/ 39 w 63"/>
                    <a:gd name="T73" fmla="*/ 37 h 61"/>
                    <a:gd name="T74" fmla="*/ 40 w 63"/>
                    <a:gd name="T75" fmla="*/ 36 h 61"/>
                    <a:gd name="T76" fmla="*/ 37 w 63"/>
                    <a:gd name="T77" fmla="*/ 33 h 61"/>
                    <a:gd name="T78" fmla="*/ 36 w 63"/>
                    <a:gd name="T79" fmla="*/ 34 h 61"/>
                    <a:gd name="T80" fmla="*/ 41 w 63"/>
                    <a:gd name="T81" fmla="*/ 44 h 61"/>
                    <a:gd name="T82" fmla="*/ 53 w 63"/>
                    <a:gd name="T83" fmla="*/ 57 h 61"/>
                    <a:gd name="T84" fmla="*/ 58 w 63"/>
                    <a:gd name="T85" fmla="*/ 57 h 61"/>
                    <a:gd name="T86" fmla="*/ 60 w 63"/>
                    <a:gd name="T87" fmla="*/ 54 h 61"/>
                    <a:gd name="T88" fmla="*/ 58 w 63"/>
                    <a:gd name="T89" fmla="*/ 51 h 61"/>
                    <a:gd name="T90" fmla="*/ 46 w 63"/>
                    <a:gd name="T91" fmla="*/ 39 h 61"/>
                    <a:gd name="T92" fmla="*/ 43 w 63"/>
                    <a:gd name="T93" fmla="*/ 38 h 61"/>
                    <a:gd name="T94" fmla="*/ 42 w 63"/>
                    <a:gd name="T95" fmla="*/ 38 h 61"/>
                    <a:gd name="T96" fmla="*/ 41 w 63"/>
                    <a:gd name="T97" fmla="*/ 38 h 61"/>
                    <a:gd name="T98" fmla="*/ 40 w 63"/>
                    <a:gd name="T99" fmla="*/ 39 h 61"/>
                    <a:gd name="T100" fmla="*/ 40 w 63"/>
                    <a:gd name="T101" fmla="*/ 40 h 61"/>
                    <a:gd name="T102" fmla="*/ 39 w 63"/>
                    <a:gd name="T103" fmla="*/ 40 h 61"/>
                    <a:gd name="T104" fmla="*/ 41 w 63"/>
                    <a:gd name="T105" fmla="*/ 4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3" h="61">
                      <a:moveTo>
                        <a:pt x="12" y="10"/>
                      </a:move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4" y="11"/>
                        <a:pt x="13" y="12"/>
                      </a:cubicBezTo>
                      <a:cubicBezTo>
                        <a:pt x="8" y="17"/>
                        <a:pt x="8" y="24"/>
                        <a:pt x="13" y="29"/>
                      </a:cubicBezTo>
                      <a:cubicBezTo>
                        <a:pt x="14" y="30"/>
                        <a:pt x="14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6" y="25"/>
                        <a:pt x="6" y="16"/>
                        <a:pt x="12" y="10"/>
                      </a:cubicBezTo>
                      <a:close/>
                      <a:moveTo>
                        <a:pt x="61" y="59"/>
                      </a:moveTo>
                      <a:cubicBezTo>
                        <a:pt x="59" y="60"/>
                        <a:pt x="58" y="61"/>
                        <a:pt x="56" y="61"/>
                      </a:cubicBezTo>
                      <a:cubicBezTo>
                        <a:pt x="54" y="61"/>
                        <a:pt x="52" y="60"/>
                        <a:pt x="51" y="59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7" y="45"/>
                        <a:pt x="36" y="43"/>
                        <a:pt x="36" y="42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29" y="40"/>
                        <a:pt x="26" y="41"/>
                        <a:pt x="22" y="41"/>
                      </a:cubicBezTo>
                      <a:cubicBezTo>
                        <a:pt x="17" y="41"/>
                        <a:pt x="12" y="38"/>
                        <a:pt x="8" y="35"/>
                      </a:cubicBezTo>
                      <a:cubicBezTo>
                        <a:pt x="0" y="27"/>
                        <a:pt x="0" y="14"/>
                        <a:pt x="8" y="6"/>
                      </a:cubicBezTo>
                      <a:cubicBezTo>
                        <a:pt x="12" y="3"/>
                        <a:pt x="17" y="0"/>
                        <a:pt x="22" y="0"/>
                      </a:cubicBezTo>
                      <a:cubicBezTo>
                        <a:pt x="28" y="0"/>
                        <a:pt x="33" y="3"/>
                        <a:pt x="36" y="6"/>
                      </a:cubicBezTo>
                      <a:cubicBezTo>
                        <a:pt x="43" y="13"/>
                        <a:pt x="44" y="23"/>
                        <a:pt x="39" y="31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5" y="35"/>
                        <a:pt x="47" y="35"/>
                        <a:pt x="48" y="37"/>
                      </a:cubicBezTo>
                      <a:cubicBezTo>
                        <a:pt x="60" y="49"/>
                        <a:pt x="60" y="49"/>
                        <a:pt x="60" y="49"/>
                      </a:cubicBezTo>
                      <a:cubicBezTo>
                        <a:pt x="63" y="52"/>
                        <a:pt x="63" y="56"/>
                        <a:pt x="61" y="59"/>
                      </a:cubicBezTo>
                      <a:close/>
                      <a:moveTo>
                        <a:pt x="10" y="8"/>
                      </a:moveTo>
                      <a:cubicBezTo>
                        <a:pt x="7" y="12"/>
                        <a:pt x="5" y="16"/>
                        <a:pt x="5" y="21"/>
                      </a:cubicBezTo>
                      <a:cubicBezTo>
                        <a:pt x="5" y="25"/>
                        <a:pt x="7" y="29"/>
                        <a:pt x="10" y="33"/>
                      </a:cubicBezTo>
                      <a:cubicBezTo>
                        <a:pt x="13" y="36"/>
                        <a:pt x="18" y="38"/>
                        <a:pt x="22" y="38"/>
                      </a:cubicBezTo>
                      <a:cubicBezTo>
                        <a:pt x="27" y="38"/>
                        <a:pt x="31" y="36"/>
                        <a:pt x="34" y="33"/>
                      </a:cubicBezTo>
                      <a:cubicBezTo>
                        <a:pt x="37" y="29"/>
                        <a:pt x="39" y="25"/>
                        <a:pt x="39" y="21"/>
                      </a:cubicBezTo>
                      <a:cubicBezTo>
                        <a:pt x="39" y="16"/>
                        <a:pt x="37" y="12"/>
                        <a:pt x="34" y="8"/>
                      </a:cubicBezTo>
                      <a:cubicBezTo>
                        <a:pt x="31" y="5"/>
                        <a:pt x="27" y="3"/>
                        <a:pt x="22" y="3"/>
                      </a:cubicBezTo>
                      <a:cubicBezTo>
                        <a:pt x="18" y="3"/>
                        <a:pt x="13" y="5"/>
                        <a:pt x="10" y="8"/>
                      </a:cubicBezTo>
                      <a:close/>
                      <a:moveTo>
                        <a:pt x="36" y="34"/>
                      </a:moveTo>
                      <a:cubicBezTo>
                        <a:pt x="35" y="34"/>
                        <a:pt x="35" y="35"/>
                        <a:pt x="34" y="35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38"/>
                        <a:pt x="38" y="38"/>
                        <a:pt x="39" y="37"/>
                      </a:cubicBezTo>
                      <a:cubicBezTo>
                        <a:pt x="39" y="37"/>
                        <a:pt x="40" y="36"/>
                        <a:pt x="40" y="36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6" y="33"/>
                        <a:pt x="36" y="34"/>
                        <a:pt x="36" y="34"/>
                      </a:cubicBezTo>
                      <a:close/>
                      <a:moveTo>
                        <a:pt x="41" y="44"/>
                      </a:move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54" y="58"/>
                        <a:pt x="57" y="58"/>
                        <a:pt x="58" y="57"/>
                      </a:cubicBezTo>
                      <a:cubicBezTo>
                        <a:pt x="59" y="56"/>
                        <a:pt x="60" y="55"/>
                        <a:pt x="60" y="54"/>
                      </a:cubicBezTo>
                      <a:cubicBezTo>
                        <a:pt x="60" y="53"/>
                        <a:pt x="59" y="52"/>
                        <a:pt x="58" y="51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45" y="38"/>
                        <a:pt x="44" y="38"/>
                        <a:pt x="43" y="38"/>
                      </a:cubicBez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0" y="39"/>
                      </a:cubicBezTo>
                      <a:cubicBezTo>
                        <a:pt x="40" y="39"/>
                        <a:pt x="40" y="39"/>
                        <a:pt x="40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9" y="42"/>
                        <a:pt x="39" y="43"/>
                        <a:pt x="41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0" name="ïśḻîḋe">
                  <a:extLst>
                    <a:ext uri="{FF2B5EF4-FFF2-40B4-BE49-F238E27FC236}">
                      <a16:creationId xmlns:a16="http://schemas.microsoft.com/office/drawing/2014/main" id="{951D7316-191E-4AED-99AC-CAF42522AE4F}"/>
                    </a:ext>
                  </a:extLst>
                </p:cNvPr>
                <p:cNvSpPr/>
                <p:nvPr/>
              </p:nvSpPr>
              <p:spPr bwMode="auto">
                <a:xfrm>
                  <a:off x="7643607" y="4712294"/>
                  <a:ext cx="275639" cy="275726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4 w 35"/>
                    <a:gd name="T21" fmla="*/ 12 h 35"/>
                    <a:gd name="T22" fmla="*/ 19 w 35"/>
                    <a:gd name="T23" fmla="*/ 18 h 35"/>
                    <a:gd name="T24" fmla="*/ 24 w 35"/>
                    <a:gd name="T25" fmla="*/ 23 h 35"/>
                    <a:gd name="T26" fmla="*/ 24 w 35"/>
                    <a:gd name="T27" fmla="*/ 24 h 35"/>
                    <a:gd name="T28" fmla="*/ 24 w 35"/>
                    <a:gd name="T29" fmla="*/ 25 h 35"/>
                    <a:gd name="T30" fmla="*/ 23 w 35"/>
                    <a:gd name="T31" fmla="*/ 24 h 35"/>
                    <a:gd name="T32" fmla="*/ 18 w 35"/>
                    <a:gd name="T33" fmla="*/ 19 h 35"/>
                    <a:gd name="T34" fmla="*/ 12 w 35"/>
                    <a:gd name="T35" fmla="*/ 24 h 35"/>
                    <a:gd name="T36" fmla="*/ 12 w 35"/>
                    <a:gd name="T37" fmla="*/ 25 h 35"/>
                    <a:gd name="T38" fmla="*/ 11 w 35"/>
                    <a:gd name="T39" fmla="*/ 24 h 35"/>
                    <a:gd name="T40" fmla="*/ 11 w 35"/>
                    <a:gd name="T41" fmla="*/ 23 h 35"/>
                    <a:gd name="T42" fmla="*/ 16 w 35"/>
                    <a:gd name="T43" fmla="*/ 18 h 35"/>
                    <a:gd name="T44" fmla="*/ 11 w 35"/>
                    <a:gd name="T45" fmla="*/ 12 h 35"/>
                    <a:gd name="T46" fmla="*/ 11 w 35"/>
                    <a:gd name="T47" fmla="*/ 11 h 35"/>
                    <a:gd name="T48" fmla="*/ 12 w 35"/>
                    <a:gd name="T49" fmla="*/ 11 h 35"/>
                    <a:gd name="T50" fmla="*/ 18 w 35"/>
                    <a:gd name="T51" fmla="*/ 16 h 35"/>
                    <a:gd name="T52" fmla="*/ 23 w 35"/>
                    <a:gd name="T53" fmla="*/ 11 h 35"/>
                    <a:gd name="T54" fmla="*/ 24 w 35"/>
                    <a:gd name="T55" fmla="*/ 11 h 35"/>
                    <a:gd name="T56" fmla="*/ 24 w 35"/>
                    <a:gd name="T57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7" y="35"/>
                        <a:pt x="35" y="27"/>
                        <a:pt x="35" y="18"/>
                      </a:cubicBezTo>
                      <a:cubicBezTo>
                        <a:pt x="35" y="8"/>
                        <a:pt x="27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4" y="12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5" y="23"/>
                        <a:pt x="25" y="24"/>
                        <a:pt x="24" y="24"/>
                      </a:cubicBezTo>
                      <a:cubicBezTo>
                        <a:pt x="24" y="24"/>
                        <a:pt x="24" y="25"/>
                        <a:pt x="24" y="25"/>
                      </a:cubicBezTo>
                      <a:cubicBezTo>
                        <a:pt x="23" y="25"/>
                        <a:pt x="23" y="24"/>
                        <a:pt x="23" y="24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24"/>
                        <a:pt x="12" y="25"/>
                        <a:pt x="12" y="25"/>
                      </a:cubicBezTo>
                      <a:cubicBezTo>
                        <a:pt x="11" y="25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1"/>
                        <a:pt x="11" y="11"/>
                      </a:cubicBezTo>
                      <a:cubicBezTo>
                        <a:pt x="11" y="10"/>
                        <a:pt x="12" y="10"/>
                        <a:pt x="12" y="11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0"/>
                        <a:pt x="24" y="10"/>
                        <a:pt x="24" y="11"/>
                      </a:cubicBezTo>
                      <a:cubicBezTo>
                        <a:pt x="25" y="11"/>
                        <a:pt x="25" y="12"/>
                        <a:pt x="2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1" name="ïṡ1iḋè">
                  <a:extLst>
                    <a:ext uri="{FF2B5EF4-FFF2-40B4-BE49-F238E27FC236}">
                      <a16:creationId xmlns:a16="http://schemas.microsoft.com/office/drawing/2014/main" id="{CEACC6B2-3166-4502-A92F-F0E996CD372A}"/>
                    </a:ext>
                  </a:extLst>
                </p:cNvPr>
                <p:cNvSpPr/>
                <p:nvPr/>
              </p:nvSpPr>
              <p:spPr bwMode="auto">
                <a:xfrm>
                  <a:off x="3673170" y="3857235"/>
                  <a:ext cx="245275" cy="286243"/>
                </a:xfrm>
                <a:custGeom>
                  <a:avLst/>
                  <a:gdLst>
                    <a:gd name="T0" fmla="*/ 36 w 56"/>
                    <a:gd name="T1" fmla="*/ 14 h 65"/>
                    <a:gd name="T2" fmla="*/ 43 w 56"/>
                    <a:gd name="T3" fmla="*/ 2 h 65"/>
                    <a:gd name="T4" fmla="*/ 41 w 56"/>
                    <a:gd name="T5" fmla="*/ 0 h 65"/>
                    <a:gd name="T6" fmla="*/ 13 w 56"/>
                    <a:gd name="T7" fmla="*/ 1 h 65"/>
                    <a:gd name="T8" fmla="*/ 20 w 56"/>
                    <a:gd name="T9" fmla="*/ 14 h 65"/>
                    <a:gd name="T10" fmla="*/ 0 w 56"/>
                    <a:gd name="T11" fmla="*/ 37 h 65"/>
                    <a:gd name="T12" fmla="*/ 7 w 56"/>
                    <a:gd name="T13" fmla="*/ 65 h 65"/>
                    <a:gd name="T14" fmla="*/ 56 w 56"/>
                    <a:gd name="T15" fmla="*/ 58 h 65"/>
                    <a:gd name="T16" fmla="*/ 36 w 56"/>
                    <a:gd name="T17" fmla="*/ 15 h 65"/>
                    <a:gd name="T18" fmla="*/ 23 w 56"/>
                    <a:gd name="T19" fmla="*/ 4 h 65"/>
                    <a:gd name="T20" fmla="*/ 21 w 56"/>
                    <a:gd name="T21" fmla="*/ 5 h 65"/>
                    <a:gd name="T22" fmla="*/ 22 w 56"/>
                    <a:gd name="T23" fmla="*/ 13 h 65"/>
                    <a:gd name="T24" fmla="*/ 39 w 56"/>
                    <a:gd name="T25" fmla="*/ 3 h 65"/>
                    <a:gd name="T26" fmla="*/ 26 w 56"/>
                    <a:gd name="T27" fmla="*/ 13 h 65"/>
                    <a:gd name="T28" fmla="*/ 33 w 56"/>
                    <a:gd name="T29" fmla="*/ 15 h 65"/>
                    <a:gd name="T30" fmla="*/ 23 w 56"/>
                    <a:gd name="T31" fmla="*/ 16 h 65"/>
                    <a:gd name="T32" fmla="*/ 53 w 56"/>
                    <a:gd name="T33" fmla="*/ 58 h 65"/>
                    <a:gd name="T34" fmla="*/ 7 w 56"/>
                    <a:gd name="T35" fmla="*/ 62 h 65"/>
                    <a:gd name="T36" fmla="*/ 3 w 56"/>
                    <a:gd name="T37" fmla="*/ 37 h 65"/>
                    <a:gd name="T38" fmla="*/ 34 w 56"/>
                    <a:gd name="T39" fmla="*/ 18 h 65"/>
                    <a:gd name="T40" fmla="*/ 53 w 56"/>
                    <a:gd name="T41" fmla="*/ 58 h 65"/>
                    <a:gd name="T42" fmla="*/ 8 w 56"/>
                    <a:gd name="T43" fmla="*/ 54 h 65"/>
                    <a:gd name="T44" fmla="*/ 12 w 56"/>
                    <a:gd name="T45" fmla="*/ 58 h 65"/>
                    <a:gd name="T46" fmla="*/ 6 w 56"/>
                    <a:gd name="T47" fmla="*/ 54 h 65"/>
                    <a:gd name="T48" fmla="*/ 23 w 56"/>
                    <a:gd name="T49" fmla="*/ 21 h 65"/>
                    <a:gd name="T50" fmla="*/ 23 w 56"/>
                    <a:gd name="T51" fmla="*/ 23 h 65"/>
                    <a:gd name="T52" fmla="*/ 28 w 56"/>
                    <a:gd name="T53" fmla="*/ 28 h 65"/>
                    <a:gd name="T54" fmla="*/ 28 w 56"/>
                    <a:gd name="T55" fmla="*/ 53 h 65"/>
                    <a:gd name="T56" fmla="*/ 28 w 56"/>
                    <a:gd name="T57" fmla="*/ 28 h 65"/>
                    <a:gd name="T58" fmla="*/ 17 w 56"/>
                    <a:gd name="T59" fmla="*/ 41 h 65"/>
                    <a:gd name="T60" fmla="*/ 38 w 56"/>
                    <a:gd name="T61" fmla="*/ 41 h 65"/>
                    <a:gd name="T62" fmla="*/ 26 w 56"/>
                    <a:gd name="T63" fmla="*/ 37 h 65"/>
                    <a:gd name="T64" fmla="*/ 32 w 56"/>
                    <a:gd name="T65" fmla="*/ 44 h 65"/>
                    <a:gd name="T66" fmla="*/ 29 w 56"/>
                    <a:gd name="T67" fmla="*/ 49 h 65"/>
                    <a:gd name="T68" fmla="*/ 27 w 56"/>
                    <a:gd name="T69" fmla="*/ 49 h 65"/>
                    <a:gd name="T70" fmla="*/ 24 w 56"/>
                    <a:gd name="T71" fmla="*/ 44 h 65"/>
                    <a:gd name="T72" fmla="*/ 26 w 56"/>
                    <a:gd name="T73" fmla="*/ 44 h 65"/>
                    <a:gd name="T74" fmla="*/ 30 w 56"/>
                    <a:gd name="T75" fmla="*/ 44 h 65"/>
                    <a:gd name="T76" fmla="*/ 24 w 56"/>
                    <a:gd name="T77" fmla="*/ 37 h 65"/>
                    <a:gd name="T78" fmla="*/ 27 w 56"/>
                    <a:gd name="T79" fmla="*/ 32 h 65"/>
                    <a:gd name="T80" fmla="*/ 29 w 56"/>
                    <a:gd name="T81" fmla="*/ 32 h 65"/>
                    <a:gd name="T82" fmla="*/ 32 w 56"/>
                    <a:gd name="T83" fmla="*/ 37 h 65"/>
                    <a:gd name="T84" fmla="*/ 30 w 56"/>
                    <a:gd name="T85" fmla="*/ 37 h 65"/>
                    <a:gd name="T86" fmla="*/ 26 w 56"/>
                    <a:gd name="T87" fmla="*/ 3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" h="65">
                      <a:moveTo>
                        <a:pt x="36" y="15"/>
                      </a:move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3" y="3"/>
                        <a:pt x="43" y="2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0"/>
                        <a:pt x="13" y="1"/>
                      </a:cubicBezTo>
                      <a:cubicBezTo>
                        <a:pt x="12" y="2"/>
                        <a:pt x="12" y="3"/>
                        <a:pt x="13" y="3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9" y="16"/>
                        <a:pt x="0" y="26"/>
                        <a:pt x="0" y="37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1"/>
                        <a:pt x="3" y="65"/>
                        <a:pt x="7" y="65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cubicBezTo>
                        <a:pt x="53" y="65"/>
                        <a:pt x="56" y="61"/>
                        <a:pt x="56" y="58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26"/>
                        <a:pt x="47" y="16"/>
                        <a:pt x="36" y="15"/>
                      </a:cubicBezTo>
                      <a:close/>
                      <a:moveTo>
                        <a:pt x="26" y="13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1" y="3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39" y="3"/>
                        <a:pt x="39" y="3"/>
                        <a:pt x="39" y="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lnTo>
                        <a:pt x="26" y="13"/>
                      </a:lnTo>
                      <a:close/>
                      <a:moveTo>
                        <a:pt x="23" y="15"/>
                      </a:move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lnTo>
                        <a:pt x="23" y="15"/>
                      </a:lnTo>
                      <a:close/>
                      <a:moveTo>
                        <a:pt x="53" y="58"/>
                      </a:moveTo>
                      <a:cubicBezTo>
                        <a:pt x="53" y="60"/>
                        <a:pt x="51" y="62"/>
                        <a:pt x="49" y="62"/>
                      </a:cubicBezTo>
                      <a:cubicBezTo>
                        <a:pt x="7" y="62"/>
                        <a:pt x="7" y="62"/>
                        <a:pt x="7" y="62"/>
                      </a:cubicBezTo>
                      <a:cubicBezTo>
                        <a:pt x="5" y="62"/>
                        <a:pt x="3" y="60"/>
                        <a:pt x="3" y="58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26"/>
                        <a:pt x="11" y="18"/>
                        <a:pt x="22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4" y="18"/>
                        <a:pt x="53" y="26"/>
                        <a:pt x="53" y="37"/>
                      </a:cubicBezTo>
                      <a:lnTo>
                        <a:pt x="53" y="58"/>
                      </a:lnTo>
                      <a:close/>
                      <a:moveTo>
                        <a:pt x="8" y="38"/>
                      </a:move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5"/>
                        <a:pt x="9" y="57"/>
                        <a:pt x="11" y="57"/>
                      </a:cubicBezTo>
                      <a:cubicBezTo>
                        <a:pt x="11" y="57"/>
                        <a:pt x="12" y="57"/>
                        <a:pt x="12" y="58"/>
                      </a:cubicBezTo>
                      <a:cubicBezTo>
                        <a:pt x="12" y="58"/>
                        <a:pt x="11" y="59"/>
                        <a:pt x="11" y="59"/>
                      </a:cubicBezTo>
                      <a:cubicBezTo>
                        <a:pt x="8" y="59"/>
                        <a:pt x="6" y="56"/>
                        <a:pt x="6" y="54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28"/>
                        <a:pt x="14" y="21"/>
                        <a:pt x="23" y="21"/>
                      </a:cubicBezTo>
                      <a:cubicBezTo>
                        <a:pt x="24" y="21"/>
                        <a:pt x="24" y="21"/>
                        <a:pt x="24" y="22"/>
                      </a:cubicBezTo>
                      <a:cubicBezTo>
                        <a:pt x="24" y="22"/>
                        <a:pt x="24" y="23"/>
                        <a:pt x="23" y="23"/>
                      </a:cubicBezTo>
                      <a:cubicBezTo>
                        <a:pt x="15" y="23"/>
                        <a:pt x="8" y="29"/>
                        <a:pt x="8" y="38"/>
                      </a:cubicBezTo>
                      <a:close/>
                      <a:moveTo>
                        <a:pt x="28" y="28"/>
                      </a:moveTo>
                      <a:cubicBezTo>
                        <a:pt x="21" y="28"/>
                        <a:pt x="15" y="34"/>
                        <a:pt x="15" y="41"/>
                      </a:cubicBezTo>
                      <a:cubicBezTo>
                        <a:pt x="15" y="47"/>
                        <a:pt x="21" y="53"/>
                        <a:pt x="28" y="53"/>
                      </a:cubicBezTo>
                      <a:cubicBezTo>
                        <a:pt x="35" y="53"/>
                        <a:pt x="40" y="47"/>
                        <a:pt x="40" y="41"/>
                      </a:cubicBezTo>
                      <a:cubicBezTo>
                        <a:pt x="40" y="34"/>
                        <a:pt x="35" y="28"/>
                        <a:pt x="28" y="28"/>
                      </a:cubicBezTo>
                      <a:close/>
                      <a:moveTo>
                        <a:pt x="28" y="51"/>
                      </a:moveTo>
                      <a:cubicBezTo>
                        <a:pt x="22" y="51"/>
                        <a:pt x="17" y="46"/>
                        <a:pt x="17" y="41"/>
                      </a:cubicBezTo>
                      <a:cubicBezTo>
                        <a:pt x="17" y="35"/>
                        <a:pt x="22" y="30"/>
                        <a:pt x="28" y="30"/>
                      </a:cubicBezTo>
                      <a:cubicBezTo>
                        <a:pt x="33" y="30"/>
                        <a:pt x="38" y="35"/>
                        <a:pt x="38" y="41"/>
                      </a:cubicBezTo>
                      <a:cubicBezTo>
                        <a:pt x="38" y="46"/>
                        <a:pt x="33" y="51"/>
                        <a:pt x="28" y="51"/>
                      </a:cubicBezTo>
                      <a:close/>
                      <a:moveTo>
                        <a:pt x="26" y="37"/>
                      </a:moveTo>
                      <a:cubicBezTo>
                        <a:pt x="26" y="39"/>
                        <a:pt x="27" y="40"/>
                        <a:pt x="28" y="40"/>
                      </a:cubicBezTo>
                      <a:cubicBezTo>
                        <a:pt x="30" y="40"/>
                        <a:pt x="32" y="41"/>
                        <a:pt x="32" y="44"/>
                      </a:cubicBezTo>
                      <a:cubicBezTo>
                        <a:pt x="32" y="46"/>
                        <a:pt x="31" y="47"/>
                        <a:pt x="29" y="48"/>
                      </a:cubicBezTo>
                      <a:cubicBezTo>
                        <a:pt x="29" y="49"/>
                        <a:pt x="29" y="49"/>
                        <a:pt x="29" y="49"/>
                      </a:cubicBezTo>
                      <a:cubicBezTo>
                        <a:pt x="29" y="49"/>
                        <a:pt x="28" y="50"/>
                        <a:pt x="28" y="50"/>
                      </a:cubicBezTo>
                      <a:cubicBezTo>
                        <a:pt x="27" y="50"/>
                        <a:pt x="27" y="49"/>
                        <a:pt x="27" y="49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5" y="47"/>
                        <a:pt x="24" y="46"/>
                        <a:pt x="24" y="44"/>
                      </a:cubicBezTo>
                      <a:cubicBezTo>
                        <a:pt x="24" y="43"/>
                        <a:pt x="24" y="43"/>
                        <a:pt x="25" y="43"/>
                      </a:cubicBezTo>
                      <a:cubicBezTo>
                        <a:pt x="25" y="43"/>
                        <a:pt x="26" y="43"/>
                        <a:pt x="26" y="44"/>
                      </a:cubicBezTo>
                      <a:cubicBezTo>
                        <a:pt x="26" y="45"/>
                        <a:pt x="27" y="46"/>
                        <a:pt x="28" y="46"/>
                      </a:cubicBezTo>
                      <a:cubicBezTo>
                        <a:pt x="29" y="46"/>
                        <a:pt x="30" y="45"/>
                        <a:pt x="30" y="44"/>
                      </a:cubicBezTo>
                      <a:cubicBezTo>
                        <a:pt x="30" y="42"/>
                        <a:pt x="29" y="42"/>
                        <a:pt x="28" y="42"/>
                      </a:cubicBezTo>
                      <a:cubicBezTo>
                        <a:pt x="25" y="42"/>
                        <a:pt x="24" y="40"/>
                        <a:pt x="24" y="37"/>
                      </a:cubicBezTo>
                      <a:cubicBezTo>
                        <a:pt x="24" y="36"/>
                        <a:pt x="25" y="34"/>
                        <a:pt x="27" y="34"/>
                      </a:cubicBezTo>
                      <a:cubicBezTo>
                        <a:pt x="27" y="32"/>
                        <a:pt x="27" y="32"/>
                        <a:pt x="27" y="32"/>
                      </a:cubicBezTo>
                      <a:cubicBezTo>
                        <a:pt x="27" y="32"/>
                        <a:pt x="27" y="31"/>
                        <a:pt x="28" y="31"/>
                      </a:cubicBezTo>
                      <a:cubicBezTo>
                        <a:pt x="28" y="31"/>
                        <a:pt x="29" y="32"/>
                        <a:pt x="29" y="32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0" y="34"/>
                        <a:pt x="32" y="35"/>
                        <a:pt x="32" y="37"/>
                      </a:cubicBezTo>
                      <a:cubicBezTo>
                        <a:pt x="32" y="38"/>
                        <a:pt x="31" y="38"/>
                        <a:pt x="31" y="38"/>
                      </a:cubicBezTo>
                      <a:cubicBezTo>
                        <a:pt x="30" y="38"/>
                        <a:pt x="30" y="38"/>
                        <a:pt x="30" y="37"/>
                      </a:cubicBezTo>
                      <a:cubicBezTo>
                        <a:pt x="30" y="36"/>
                        <a:pt x="29" y="35"/>
                        <a:pt x="28" y="35"/>
                      </a:cubicBezTo>
                      <a:cubicBezTo>
                        <a:pt x="27" y="35"/>
                        <a:pt x="26" y="36"/>
                        <a:pt x="26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2" name="îṩľíḑê">
                  <a:extLst>
                    <a:ext uri="{FF2B5EF4-FFF2-40B4-BE49-F238E27FC236}">
                      <a16:creationId xmlns:a16="http://schemas.microsoft.com/office/drawing/2014/main" id="{F20C115B-61DA-4F30-87E5-4B2BB5FEE367}"/>
                    </a:ext>
                  </a:extLst>
                </p:cNvPr>
                <p:cNvSpPr/>
                <p:nvPr/>
              </p:nvSpPr>
              <p:spPr bwMode="auto">
                <a:xfrm>
                  <a:off x="3656860" y="4205761"/>
                  <a:ext cx="190988" cy="187508"/>
                </a:xfrm>
                <a:custGeom>
                  <a:avLst/>
                  <a:gdLst>
                    <a:gd name="T0" fmla="*/ 12 w 68"/>
                    <a:gd name="T1" fmla="*/ 0 h 67"/>
                    <a:gd name="T2" fmla="*/ 0 w 68"/>
                    <a:gd name="T3" fmla="*/ 56 h 67"/>
                    <a:gd name="T4" fmla="*/ 57 w 68"/>
                    <a:gd name="T5" fmla="*/ 67 h 67"/>
                    <a:gd name="T6" fmla="*/ 68 w 68"/>
                    <a:gd name="T7" fmla="*/ 11 h 67"/>
                    <a:gd name="T8" fmla="*/ 65 w 68"/>
                    <a:gd name="T9" fmla="*/ 11 h 67"/>
                    <a:gd name="T10" fmla="*/ 57 w 68"/>
                    <a:gd name="T11" fmla="*/ 64 h 67"/>
                    <a:gd name="T12" fmla="*/ 3 w 68"/>
                    <a:gd name="T13" fmla="*/ 56 h 67"/>
                    <a:gd name="T14" fmla="*/ 12 w 68"/>
                    <a:gd name="T15" fmla="*/ 3 h 67"/>
                    <a:gd name="T16" fmla="*/ 65 w 68"/>
                    <a:gd name="T17" fmla="*/ 11 h 67"/>
                    <a:gd name="T18" fmla="*/ 12 w 68"/>
                    <a:gd name="T19" fmla="*/ 5 h 67"/>
                    <a:gd name="T20" fmla="*/ 6 w 68"/>
                    <a:gd name="T21" fmla="*/ 56 h 67"/>
                    <a:gd name="T22" fmla="*/ 56 w 68"/>
                    <a:gd name="T23" fmla="*/ 62 h 67"/>
                    <a:gd name="T24" fmla="*/ 63 w 68"/>
                    <a:gd name="T25" fmla="*/ 12 h 67"/>
                    <a:gd name="T26" fmla="*/ 61 w 68"/>
                    <a:gd name="T27" fmla="*/ 12 h 67"/>
                    <a:gd name="T28" fmla="*/ 35 w 68"/>
                    <a:gd name="T29" fmla="*/ 33 h 67"/>
                    <a:gd name="T30" fmla="*/ 56 w 68"/>
                    <a:gd name="T31" fmla="*/ 7 h 67"/>
                    <a:gd name="T32" fmla="*/ 12 w 68"/>
                    <a:gd name="T33" fmla="*/ 7 h 67"/>
                    <a:gd name="T34" fmla="*/ 33 w 68"/>
                    <a:gd name="T35" fmla="*/ 33 h 67"/>
                    <a:gd name="T36" fmla="*/ 8 w 68"/>
                    <a:gd name="T37" fmla="*/ 12 h 67"/>
                    <a:gd name="T38" fmla="*/ 8 w 68"/>
                    <a:gd name="T39" fmla="*/ 56 h 67"/>
                    <a:gd name="T40" fmla="*/ 33 w 68"/>
                    <a:gd name="T41" fmla="*/ 35 h 67"/>
                    <a:gd name="T42" fmla="*/ 12 w 68"/>
                    <a:gd name="T43" fmla="*/ 60 h 67"/>
                    <a:gd name="T44" fmla="*/ 56 w 68"/>
                    <a:gd name="T45" fmla="*/ 60 h 67"/>
                    <a:gd name="T46" fmla="*/ 35 w 68"/>
                    <a:gd name="T47" fmla="*/ 35 h 67"/>
                    <a:gd name="T48" fmla="*/ 61 w 68"/>
                    <a:gd name="T49" fmla="*/ 56 h 67"/>
                    <a:gd name="T50" fmla="*/ 12 w 68"/>
                    <a:gd name="T51" fmla="*/ 20 h 67"/>
                    <a:gd name="T52" fmla="*/ 19 w 68"/>
                    <a:gd name="T53" fmla="*/ 19 h 67"/>
                    <a:gd name="T54" fmla="*/ 20 w 68"/>
                    <a:gd name="T55" fmla="*/ 12 h 67"/>
                    <a:gd name="T56" fmla="*/ 21 w 68"/>
                    <a:gd name="T57" fmla="*/ 19 h 67"/>
                    <a:gd name="T58" fmla="*/ 29 w 68"/>
                    <a:gd name="T59" fmla="*/ 20 h 67"/>
                    <a:gd name="T60" fmla="*/ 21 w 68"/>
                    <a:gd name="T61" fmla="*/ 21 h 67"/>
                    <a:gd name="T62" fmla="*/ 20 w 68"/>
                    <a:gd name="T63" fmla="*/ 28 h 67"/>
                    <a:gd name="T64" fmla="*/ 19 w 68"/>
                    <a:gd name="T65" fmla="*/ 21 h 67"/>
                    <a:gd name="T66" fmla="*/ 12 w 68"/>
                    <a:gd name="T67" fmla="*/ 20 h 67"/>
                    <a:gd name="T68" fmla="*/ 26 w 68"/>
                    <a:gd name="T69" fmla="*/ 53 h 67"/>
                    <a:gd name="T70" fmla="*/ 25 w 68"/>
                    <a:gd name="T71" fmla="*/ 53 h 67"/>
                    <a:gd name="T72" fmla="*/ 16 w 68"/>
                    <a:gd name="T73" fmla="*/ 53 h 67"/>
                    <a:gd name="T74" fmla="*/ 15 w 68"/>
                    <a:gd name="T75" fmla="*/ 53 h 67"/>
                    <a:gd name="T76" fmla="*/ 19 w 68"/>
                    <a:gd name="T77" fmla="*/ 47 h 67"/>
                    <a:gd name="T78" fmla="*/ 15 w 68"/>
                    <a:gd name="T79" fmla="*/ 42 h 67"/>
                    <a:gd name="T80" fmla="*/ 20 w 68"/>
                    <a:gd name="T81" fmla="*/ 46 h 67"/>
                    <a:gd name="T82" fmla="*/ 26 w 68"/>
                    <a:gd name="T83" fmla="*/ 42 h 67"/>
                    <a:gd name="T84" fmla="*/ 22 w 68"/>
                    <a:gd name="T85" fmla="*/ 47 h 67"/>
                    <a:gd name="T86" fmla="*/ 40 w 68"/>
                    <a:gd name="T87" fmla="*/ 19 h 67"/>
                    <a:gd name="T88" fmla="*/ 56 w 68"/>
                    <a:gd name="T89" fmla="*/ 18 h 67"/>
                    <a:gd name="T90" fmla="*/ 56 w 68"/>
                    <a:gd name="T91" fmla="*/ 20 h 67"/>
                    <a:gd name="T92" fmla="*/ 40 w 68"/>
                    <a:gd name="T93" fmla="*/ 19 h 67"/>
                    <a:gd name="T94" fmla="*/ 55 w 68"/>
                    <a:gd name="T95" fmla="*/ 45 h 67"/>
                    <a:gd name="T96" fmla="*/ 40 w 68"/>
                    <a:gd name="T97" fmla="*/ 44 h 67"/>
                    <a:gd name="T98" fmla="*/ 55 w 68"/>
                    <a:gd name="T99" fmla="*/ 43 h 67"/>
                    <a:gd name="T100" fmla="*/ 56 w 68"/>
                    <a:gd name="T101" fmla="*/ 50 h 67"/>
                    <a:gd name="T102" fmla="*/ 41 w 68"/>
                    <a:gd name="T103" fmla="*/ 51 h 67"/>
                    <a:gd name="T104" fmla="*/ 41 w 68"/>
                    <a:gd name="T105" fmla="*/ 49 h 67"/>
                    <a:gd name="T106" fmla="*/ 56 w 68"/>
                    <a:gd name="T107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" h="67">
                      <a:moveTo>
                        <a:pt x="57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2"/>
                        <a:pt x="5" y="67"/>
                        <a:pt x="12" y="67"/>
                      </a:cubicBezTo>
                      <a:cubicBezTo>
                        <a:pt x="57" y="67"/>
                        <a:pt x="57" y="67"/>
                        <a:pt x="57" y="67"/>
                      </a:cubicBezTo>
                      <a:cubicBezTo>
                        <a:pt x="63" y="67"/>
                        <a:pt x="68" y="62"/>
                        <a:pt x="68" y="56"/>
                      </a:cubicBezTo>
                      <a:cubicBezTo>
                        <a:pt x="68" y="11"/>
                        <a:pt x="68" y="11"/>
                        <a:pt x="68" y="11"/>
                      </a:cubicBezTo>
                      <a:cubicBezTo>
                        <a:pt x="68" y="5"/>
                        <a:pt x="63" y="0"/>
                        <a:pt x="57" y="0"/>
                      </a:cubicBezTo>
                      <a:close/>
                      <a:moveTo>
                        <a:pt x="65" y="11"/>
                      </a:moveTo>
                      <a:cubicBezTo>
                        <a:pt x="65" y="56"/>
                        <a:pt x="65" y="56"/>
                        <a:pt x="65" y="56"/>
                      </a:cubicBezTo>
                      <a:cubicBezTo>
                        <a:pt x="65" y="61"/>
                        <a:pt x="61" y="64"/>
                        <a:pt x="57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7" y="64"/>
                        <a:pt x="3" y="61"/>
                        <a:pt x="3" y="56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7"/>
                        <a:pt x="7" y="3"/>
                        <a:pt x="12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61" y="3"/>
                        <a:pt x="65" y="7"/>
                        <a:pt x="65" y="11"/>
                      </a:cubicBezTo>
                      <a:close/>
                      <a:moveTo>
                        <a:pt x="56" y="5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9" y="5"/>
                        <a:pt x="6" y="8"/>
                        <a:pt x="6" y="12"/>
                      </a:cubicBezTo>
                      <a:cubicBezTo>
                        <a:pt x="6" y="56"/>
                        <a:pt x="6" y="56"/>
                        <a:pt x="6" y="56"/>
                      </a:cubicBezTo>
                      <a:cubicBezTo>
                        <a:pt x="6" y="59"/>
                        <a:pt x="9" y="62"/>
                        <a:pt x="12" y="62"/>
                      </a:cubicBezTo>
                      <a:cubicBezTo>
                        <a:pt x="56" y="62"/>
                        <a:pt x="56" y="62"/>
                        <a:pt x="56" y="62"/>
                      </a:cubicBezTo>
                      <a:cubicBezTo>
                        <a:pt x="60" y="62"/>
                        <a:pt x="63" y="59"/>
                        <a:pt x="63" y="56"/>
                      </a:cubicBezTo>
                      <a:cubicBezTo>
                        <a:pt x="63" y="12"/>
                        <a:pt x="63" y="12"/>
                        <a:pt x="63" y="12"/>
                      </a:cubicBezTo>
                      <a:cubicBezTo>
                        <a:pt x="63" y="8"/>
                        <a:pt x="60" y="5"/>
                        <a:pt x="56" y="5"/>
                      </a:cubicBezTo>
                      <a:close/>
                      <a:moveTo>
                        <a:pt x="61" y="12"/>
                      </a:move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35" y="33"/>
                        <a:pt x="35" y="33"/>
                        <a:pt x="35" y="33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9" y="7"/>
                        <a:pt x="61" y="9"/>
                        <a:pt x="61" y="12"/>
                      </a:cubicBezTo>
                      <a:close/>
                      <a:moveTo>
                        <a:pt x="12" y="7"/>
                      </a:move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9"/>
                        <a:pt x="10" y="7"/>
                        <a:pt x="12" y="7"/>
                      </a:cubicBezTo>
                      <a:close/>
                      <a:moveTo>
                        <a:pt x="8" y="56"/>
                      </a:move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33" y="60"/>
                        <a:pt x="33" y="60"/>
                        <a:pt x="33" y="60"/>
                      </a:cubicBezTo>
                      <a:cubicBezTo>
                        <a:pt x="12" y="60"/>
                        <a:pt x="12" y="60"/>
                        <a:pt x="12" y="60"/>
                      </a:cubicBezTo>
                      <a:cubicBezTo>
                        <a:pt x="10" y="60"/>
                        <a:pt x="8" y="58"/>
                        <a:pt x="8" y="56"/>
                      </a:cubicBezTo>
                      <a:close/>
                      <a:moveTo>
                        <a:pt x="56" y="60"/>
                      </a:moveTo>
                      <a:cubicBezTo>
                        <a:pt x="35" y="60"/>
                        <a:pt x="35" y="60"/>
                        <a:pt x="35" y="60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61" y="35"/>
                        <a:pt x="61" y="35"/>
                        <a:pt x="61" y="35"/>
                      </a:cubicBezTo>
                      <a:cubicBezTo>
                        <a:pt x="61" y="56"/>
                        <a:pt x="61" y="56"/>
                        <a:pt x="61" y="56"/>
                      </a:cubicBezTo>
                      <a:cubicBezTo>
                        <a:pt x="61" y="58"/>
                        <a:pt x="59" y="60"/>
                        <a:pt x="56" y="60"/>
                      </a:cubicBezTo>
                      <a:close/>
                      <a:moveTo>
                        <a:pt x="12" y="20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2"/>
                        <a:pt x="20" y="12"/>
                        <a:pt x="20" y="12"/>
                      </a:cubicBezTo>
                      <a:cubicBezTo>
                        <a:pt x="21" y="12"/>
                        <a:pt x="21" y="12"/>
                        <a:pt x="21" y="13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8" y="19"/>
                        <a:pt x="28" y="19"/>
                        <a:pt x="28" y="19"/>
                      </a:cubicBezTo>
                      <a:cubicBezTo>
                        <a:pt x="28" y="19"/>
                        <a:pt x="29" y="19"/>
                        <a:pt x="29" y="20"/>
                      </a:cubicBezTo>
                      <a:cubicBezTo>
                        <a:pt x="29" y="20"/>
                        <a:pt x="28" y="21"/>
                        <a:pt x="28" y="21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21" y="27"/>
                        <a:pt x="21" y="28"/>
                        <a:pt x="20" y="28"/>
                      </a:cubicBezTo>
                      <a:cubicBezTo>
                        <a:pt x="20" y="28"/>
                        <a:pt x="19" y="27"/>
                        <a:pt x="19" y="27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3" y="21"/>
                        <a:pt x="12" y="20"/>
                        <a:pt x="12" y="20"/>
                      </a:cubicBezTo>
                      <a:close/>
                      <a:moveTo>
                        <a:pt x="26" y="52"/>
                      </a:moveTo>
                      <a:cubicBezTo>
                        <a:pt x="27" y="52"/>
                        <a:pt x="27" y="53"/>
                        <a:pt x="26" y="53"/>
                      </a:cubicBezTo>
                      <a:cubicBezTo>
                        <a:pt x="26" y="53"/>
                        <a:pt x="26" y="53"/>
                        <a:pt x="25" y="53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6" y="53"/>
                        <a:pt x="16" y="53"/>
                        <a:pt x="15" y="53"/>
                      </a:cubicBezTo>
                      <a:cubicBezTo>
                        <a:pt x="15" y="53"/>
                        <a:pt x="15" y="53"/>
                        <a:pt x="15" y="53"/>
                      </a:cubicBezTo>
                      <a:cubicBezTo>
                        <a:pt x="14" y="53"/>
                        <a:pt x="14" y="52"/>
                        <a:pt x="15" y="52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14" y="43"/>
                        <a:pt x="14" y="42"/>
                        <a:pt x="15" y="42"/>
                      </a:cubicBezTo>
                      <a:cubicBezTo>
                        <a:pt x="15" y="41"/>
                        <a:pt x="16" y="41"/>
                        <a:pt x="16" y="42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25" y="42"/>
                        <a:pt x="25" y="42"/>
                        <a:pt x="25" y="42"/>
                      </a:cubicBezTo>
                      <a:cubicBezTo>
                        <a:pt x="25" y="41"/>
                        <a:pt x="26" y="41"/>
                        <a:pt x="26" y="42"/>
                      </a:cubicBezTo>
                      <a:cubicBezTo>
                        <a:pt x="27" y="42"/>
                        <a:pt x="27" y="43"/>
                        <a:pt x="26" y="43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lnTo>
                        <a:pt x="26" y="52"/>
                      </a:lnTo>
                      <a:close/>
                      <a:moveTo>
                        <a:pt x="40" y="19"/>
                      </a:moveTo>
                      <a:cubicBezTo>
                        <a:pt x="40" y="19"/>
                        <a:pt x="41" y="18"/>
                        <a:pt x="41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8"/>
                        <a:pt x="57" y="19"/>
                        <a:pt x="57" y="19"/>
                      </a:cubicBezTo>
                      <a:cubicBezTo>
                        <a:pt x="57" y="20"/>
                        <a:pt x="56" y="20"/>
                        <a:pt x="56" y="20"/>
                      </a:cubicBezTo>
                      <a:cubicBezTo>
                        <a:pt x="41" y="20"/>
                        <a:pt x="41" y="20"/>
                        <a:pt x="41" y="20"/>
                      </a:cubicBezTo>
                      <a:cubicBezTo>
                        <a:pt x="41" y="20"/>
                        <a:pt x="40" y="20"/>
                        <a:pt x="40" y="19"/>
                      </a:cubicBezTo>
                      <a:close/>
                      <a:moveTo>
                        <a:pt x="56" y="44"/>
                      </a:moveTo>
                      <a:cubicBezTo>
                        <a:pt x="56" y="45"/>
                        <a:pt x="56" y="45"/>
                        <a:pt x="55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0" y="45"/>
                        <a:pt x="40" y="44"/>
                      </a:cubicBezTo>
                      <a:cubicBezTo>
                        <a:pt x="40" y="44"/>
                        <a:pt x="41" y="43"/>
                        <a:pt x="41" y="43"/>
                      </a:cubicBezTo>
                      <a:cubicBezTo>
                        <a:pt x="55" y="43"/>
                        <a:pt x="55" y="43"/>
                        <a:pt x="55" y="43"/>
                      </a:cubicBezTo>
                      <a:cubicBezTo>
                        <a:pt x="56" y="43"/>
                        <a:pt x="56" y="44"/>
                        <a:pt x="56" y="44"/>
                      </a:cubicBezTo>
                      <a:close/>
                      <a:moveTo>
                        <a:pt x="56" y="50"/>
                      </a:moveTo>
                      <a:cubicBezTo>
                        <a:pt x="56" y="51"/>
                        <a:pt x="56" y="51"/>
                        <a:pt x="55" y="51"/>
                      </a:cubicBezTo>
                      <a:cubicBezTo>
                        <a:pt x="41" y="51"/>
                        <a:pt x="41" y="51"/>
                        <a:pt x="41" y="51"/>
                      </a:cubicBezTo>
                      <a:cubicBezTo>
                        <a:pt x="41" y="51"/>
                        <a:pt x="40" y="51"/>
                        <a:pt x="40" y="50"/>
                      </a:cubicBezTo>
                      <a:cubicBezTo>
                        <a:pt x="40" y="50"/>
                        <a:pt x="41" y="49"/>
                        <a:pt x="41" y="49"/>
                      </a:cubicBezTo>
                      <a:cubicBezTo>
                        <a:pt x="55" y="49"/>
                        <a:pt x="55" y="49"/>
                        <a:pt x="55" y="49"/>
                      </a:cubicBezTo>
                      <a:cubicBezTo>
                        <a:pt x="56" y="49"/>
                        <a:pt x="56" y="50"/>
                        <a:pt x="56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6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3" name="iṥľïḓè">
                  <a:extLst>
                    <a:ext uri="{FF2B5EF4-FFF2-40B4-BE49-F238E27FC236}">
                      <a16:creationId xmlns:a16="http://schemas.microsoft.com/office/drawing/2014/main" id="{21849FAC-FFAD-41CB-BAA3-1D95D600C5BE}"/>
                    </a:ext>
                  </a:extLst>
                </p:cNvPr>
                <p:cNvSpPr/>
                <p:nvPr/>
              </p:nvSpPr>
              <p:spPr bwMode="auto">
                <a:xfrm>
                  <a:off x="7618304" y="2109372"/>
                  <a:ext cx="263571" cy="254865"/>
                </a:xfrm>
                <a:custGeom>
                  <a:avLst/>
                  <a:gdLst>
                    <a:gd name="T0" fmla="*/ 12 w 63"/>
                    <a:gd name="T1" fmla="*/ 10 h 61"/>
                    <a:gd name="T2" fmla="*/ 13 w 63"/>
                    <a:gd name="T3" fmla="*/ 10 h 61"/>
                    <a:gd name="T4" fmla="*/ 13 w 63"/>
                    <a:gd name="T5" fmla="*/ 12 h 61"/>
                    <a:gd name="T6" fmla="*/ 13 w 63"/>
                    <a:gd name="T7" fmla="*/ 29 h 61"/>
                    <a:gd name="T8" fmla="*/ 13 w 63"/>
                    <a:gd name="T9" fmla="*/ 31 h 61"/>
                    <a:gd name="T10" fmla="*/ 13 w 63"/>
                    <a:gd name="T11" fmla="*/ 31 h 61"/>
                    <a:gd name="T12" fmla="*/ 12 w 63"/>
                    <a:gd name="T13" fmla="*/ 31 h 61"/>
                    <a:gd name="T14" fmla="*/ 12 w 63"/>
                    <a:gd name="T15" fmla="*/ 10 h 61"/>
                    <a:gd name="T16" fmla="*/ 61 w 63"/>
                    <a:gd name="T17" fmla="*/ 59 h 61"/>
                    <a:gd name="T18" fmla="*/ 56 w 63"/>
                    <a:gd name="T19" fmla="*/ 61 h 61"/>
                    <a:gd name="T20" fmla="*/ 51 w 63"/>
                    <a:gd name="T21" fmla="*/ 59 h 61"/>
                    <a:gd name="T22" fmla="*/ 38 w 63"/>
                    <a:gd name="T23" fmla="*/ 47 h 61"/>
                    <a:gd name="T24" fmla="*/ 36 w 63"/>
                    <a:gd name="T25" fmla="*/ 42 h 61"/>
                    <a:gd name="T26" fmla="*/ 32 w 63"/>
                    <a:gd name="T27" fmla="*/ 38 h 61"/>
                    <a:gd name="T28" fmla="*/ 22 w 63"/>
                    <a:gd name="T29" fmla="*/ 41 h 61"/>
                    <a:gd name="T30" fmla="*/ 8 w 63"/>
                    <a:gd name="T31" fmla="*/ 35 h 61"/>
                    <a:gd name="T32" fmla="*/ 8 w 63"/>
                    <a:gd name="T33" fmla="*/ 6 h 61"/>
                    <a:gd name="T34" fmla="*/ 22 w 63"/>
                    <a:gd name="T35" fmla="*/ 0 h 61"/>
                    <a:gd name="T36" fmla="*/ 36 w 63"/>
                    <a:gd name="T37" fmla="*/ 6 h 61"/>
                    <a:gd name="T38" fmla="*/ 39 w 63"/>
                    <a:gd name="T39" fmla="*/ 31 h 61"/>
                    <a:gd name="T40" fmla="*/ 43 w 63"/>
                    <a:gd name="T41" fmla="*/ 35 h 61"/>
                    <a:gd name="T42" fmla="*/ 48 w 63"/>
                    <a:gd name="T43" fmla="*/ 37 h 61"/>
                    <a:gd name="T44" fmla="*/ 60 w 63"/>
                    <a:gd name="T45" fmla="*/ 49 h 61"/>
                    <a:gd name="T46" fmla="*/ 61 w 63"/>
                    <a:gd name="T47" fmla="*/ 59 h 61"/>
                    <a:gd name="T48" fmla="*/ 10 w 63"/>
                    <a:gd name="T49" fmla="*/ 8 h 61"/>
                    <a:gd name="T50" fmla="*/ 5 w 63"/>
                    <a:gd name="T51" fmla="*/ 21 h 61"/>
                    <a:gd name="T52" fmla="*/ 10 w 63"/>
                    <a:gd name="T53" fmla="*/ 33 h 61"/>
                    <a:gd name="T54" fmla="*/ 22 w 63"/>
                    <a:gd name="T55" fmla="*/ 38 h 61"/>
                    <a:gd name="T56" fmla="*/ 34 w 63"/>
                    <a:gd name="T57" fmla="*/ 33 h 61"/>
                    <a:gd name="T58" fmla="*/ 39 w 63"/>
                    <a:gd name="T59" fmla="*/ 21 h 61"/>
                    <a:gd name="T60" fmla="*/ 34 w 63"/>
                    <a:gd name="T61" fmla="*/ 8 h 61"/>
                    <a:gd name="T62" fmla="*/ 22 w 63"/>
                    <a:gd name="T63" fmla="*/ 3 h 61"/>
                    <a:gd name="T64" fmla="*/ 10 w 63"/>
                    <a:gd name="T65" fmla="*/ 8 h 61"/>
                    <a:gd name="T66" fmla="*/ 36 w 63"/>
                    <a:gd name="T67" fmla="*/ 34 h 61"/>
                    <a:gd name="T68" fmla="*/ 34 w 63"/>
                    <a:gd name="T69" fmla="*/ 35 h 61"/>
                    <a:gd name="T70" fmla="*/ 38 w 63"/>
                    <a:gd name="T71" fmla="*/ 39 h 61"/>
                    <a:gd name="T72" fmla="*/ 39 w 63"/>
                    <a:gd name="T73" fmla="*/ 37 h 61"/>
                    <a:gd name="T74" fmla="*/ 40 w 63"/>
                    <a:gd name="T75" fmla="*/ 36 h 61"/>
                    <a:gd name="T76" fmla="*/ 37 w 63"/>
                    <a:gd name="T77" fmla="*/ 33 h 61"/>
                    <a:gd name="T78" fmla="*/ 36 w 63"/>
                    <a:gd name="T79" fmla="*/ 34 h 61"/>
                    <a:gd name="T80" fmla="*/ 41 w 63"/>
                    <a:gd name="T81" fmla="*/ 44 h 61"/>
                    <a:gd name="T82" fmla="*/ 53 w 63"/>
                    <a:gd name="T83" fmla="*/ 57 h 61"/>
                    <a:gd name="T84" fmla="*/ 58 w 63"/>
                    <a:gd name="T85" fmla="*/ 57 h 61"/>
                    <a:gd name="T86" fmla="*/ 60 w 63"/>
                    <a:gd name="T87" fmla="*/ 54 h 61"/>
                    <a:gd name="T88" fmla="*/ 58 w 63"/>
                    <a:gd name="T89" fmla="*/ 51 h 61"/>
                    <a:gd name="T90" fmla="*/ 46 w 63"/>
                    <a:gd name="T91" fmla="*/ 39 h 61"/>
                    <a:gd name="T92" fmla="*/ 43 w 63"/>
                    <a:gd name="T93" fmla="*/ 38 h 61"/>
                    <a:gd name="T94" fmla="*/ 42 w 63"/>
                    <a:gd name="T95" fmla="*/ 38 h 61"/>
                    <a:gd name="T96" fmla="*/ 41 w 63"/>
                    <a:gd name="T97" fmla="*/ 38 h 61"/>
                    <a:gd name="T98" fmla="*/ 40 w 63"/>
                    <a:gd name="T99" fmla="*/ 39 h 61"/>
                    <a:gd name="T100" fmla="*/ 40 w 63"/>
                    <a:gd name="T101" fmla="*/ 40 h 61"/>
                    <a:gd name="T102" fmla="*/ 39 w 63"/>
                    <a:gd name="T103" fmla="*/ 40 h 61"/>
                    <a:gd name="T104" fmla="*/ 41 w 63"/>
                    <a:gd name="T105" fmla="*/ 4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3" h="61">
                      <a:moveTo>
                        <a:pt x="12" y="10"/>
                      </a:move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4" y="11"/>
                        <a:pt x="13" y="12"/>
                      </a:cubicBezTo>
                      <a:cubicBezTo>
                        <a:pt x="8" y="17"/>
                        <a:pt x="8" y="24"/>
                        <a:pt x="13" y="29"/>
                      </a:cubicBezTo>
                      <a:cubicBezTo>
                        <a:pt x="14" y="30"/>
                        <a:pt x="14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6" y="25"/>
                        <a:pt x="6" y="16"/>
                        <a:pt x="12" y="10"/>
                      </a:cubicBezTo>
                      <a:close/>
                      <a:moveTo>
                        <a:pt x="61" y="59"/>
                      </a:moveTo>
                      <a:cubicBezTo>
                        <a:pt x="59" y="60"/>
                        <a:pt x="58" y="61"/>
                        <a:pt x="56" y="61"/>
                      </a:cubicBezTo>
                      <a:cubicBezTo>
                        <a:pt x="54" y="61"/>
                        <a:pt x="52" y="60"/>
                        <a:pt x="51" y="59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7" y="45"/>
                        <a:pt x="36" y="43"/>
                        <a:pt x="36" y="42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29" y="40"/>
                        <a:pt x="26" y="41"/>
                        <a:pt x="22" y="41"/>
                      </a:cubicBezTo>
                      <a:cubicBezTo>
                        <a:pt x="17" y="41"/>
                        <a:pt x="12" y="38"/>
                        <a:pt x="8" y="35"/>
                      </a:cubicBezTo>
                      <a:cubicBezTo>
                        <a:pt x="0" y="27"/>
                        <a:pt x="0" y="14"/>
                        <a:pt x="8" y="6"/>
                      </a:cubicBezTo>
                      <a:cubicBezTo>
                        <a:pt x="12" y="3"/>
                        <a:pt x="17" y="0"/>
                        <a:pt x="22" y="0"/>
                      </a:cubicBezTo>
                      <a:cubicBezTo>
                        <a:pt x="28" y="0"/>
                        <a:pt x="33" y="3"/>
                        <a:pt x="36" y="6"/>
                      </a:cubicBezTo>
                      <a:cubicBezTo>
                        <a:pt x="43" y="13"/>
                        <a:pt x="44" y="23"/>
                        <a:pt x="39" y="31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5" y="35"/>
                        <a:pt x="47" y="35"/>
                        <a:pt x="48" y="37"/>
                      </a:cubicBezTo>
                      <a:cubicBezTo>
                        <a:pt x="60" y="49"/>
                        <a:pt x="60" y="49"/>
                        <a:pt x="60" y="49"/>
                      </a:cubicBezTo>
                      <a:cubicBezTo>
                        <a:pt x="63" y="52"/>
                        <a:pt x="63" y="56"/>
                        <a:pt x="61" y="59"/>
                      </a:cubicBezTo>
                      <a:close/>
                      <a:moveTo>
                        <a:pt x="10" y="8"/>
                      </a:moveTo>
                      <a:cubicBezTo>
                        <a:pt x="7" y="12"/>
                        <a:pt x="5" y="16"/>
                        <a:pt x="5" y="21"/>
                      </a:cubicBezTo>
                      <a:cubicBezTo>
                        <a:pt x="5" y="25"/>
                        <a:pt x="7" y="29"/>
                        <a:pt x="10" y="33"/>
                      </a:cubicBezTo>
                      <a:cubicBezTo>
                        <a:pt x="13" y="36"/>
                        <a:pt x="18" y="38"/>
                        <a:pt x="22" y="38"/>
                      </a:cubicBezTo>
                      <a:cubicBezTo>
                        <a:pt x="27" y="38"/>
                        <a:pt x="31" y="36"/>
                        <a:pt x="34" y="33"/>
                      </a:cubicBezTo>
                      <a:cubicBezTo>
                        <a:pt x="37" y="29"/>
                        <a:pt x="39" y="25"/>
                        <a:pt x="39" y="21"/>
                      </a:cubicBezTo>
                      <a:cubicBezTo>
                        <a:pt x="39" y="16"/>
                        <a:pt x="37" y="12"/>
                        <a:pt x="34" y="8"/>
                      </a:cubicBezTo>
                      <a:cubicBezTo>
                        <a:pt x="31" y="5"/>
                        <a:pt x="27" y="3"/>
                        <a:pt x="22" y="3"/>
                      </a:cubicBezTo>
                      <a:cubicBezTo>
                        <a:pt x="18" y="3"/>
                        <a:pt x="13" y="5"/>
                        <a:pt x="10" y="8"/>
                      </a:cubicBezTo>
                      <a:close/>
                      <a:moveTo>
                        <a:pt x="36" y="34"/>
                      </a:moveTo>
                      <a:cubicBezTo>
                        <a:pt x="35" y="34"/>
                        <a:pt x="35" y="35"/>
                        <a:pt x="34" y="35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38"/>
                        <a:pt x="38" y="38"/>
                        <a:pt x="39" y="37"/>
                      </a:cubicBezTo>
                      <a:cubicBezTo>
                        <a:pt x="39" y="37"/>
                        <a:pt x="40" y="36"/>
                        <a:pt x="40" y="36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6" y="33"/>
                        <a:pt x="36" y="34"/>
                        <a:pt x="36" y="34"/>
                      </a:cubicBezTo>
                      <a:close/>
                      <a:moveTo>
                        <a:pt x="41" y="44"/>
                      </a:move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54" y="58"/>
                        <a:pt x="57" y="58"/>
                        <a:pt x="58" y="57"/>
                      </a:cubicBezTo>
                      <a:cubicBezTo>
                        <a:pt x="59" y="56"/>
                        <a:pt x="60" y="55"/>
                        <a:pt x="60" y="54"/>
                      </a:cubicBezTo>
                      <a:cubicBezTo>
                        <a:pt x="60" y="53"/>
                        <a:pt x="59" y="52"/>
                        <a:pt x="58" y="51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45" y="38"/>
                        <a:pt x="44" y="38"/>
                        <a:pt x="43" y="38"/>
                      </a:cubicBez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0" y="39"/>
                      </a:cubicBezTo>
                      <a:cubicBezTo>
                        <a:pt x="40" y="39"/>
                        <a:pt x="40" y="39"/>
                        <a:pt x="40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9" y="42"/>
                        <a:pt x="39" y="43"/>
                        <a:pt x="41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ïṧḻîḓe">
                  <a:extLst>
                    <a:ext uri="{FF2B5EF4-FFF2-40B4-BE49-F238E27FC236}">
                      <a16:creationId xmlns:a16="http://schemas.microsoft.com/office/drawing/2014/main" id="{3D9191C9-35EC-433A-A789-D5DA5531FF7E}"/>
                    </a:ext>
                  </a:extLst>
                </p:cNvPr>
                <p:cNvSpPr/>
                <p:nvPr/>
              </p:nvSpPr>
              <p:spPr bwMode="auto">
                <a:xfrm>
                  <a:off x="4944918" y="4175209"/>
                  <a:ext cx="287764" cy="287855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7 w 35"/>
                    <a:gd name="T21" fmla="*/ 12 h 35"/>
                    <a:gd name="T22" fmla="*/ 27 w 35"/>
                    <a:gd name="T23" fmla="*/ 14 h 35"/>
                    <a:gd name="T24" fmla="*/ 16 w 35"/>
                    <a:gd name="T25" fmla="*/ 23 h 35"/>
                    <a:gd name="T26" fmla="*/ 16 w 35"/>
                    <a:gd name="T27" fmla="*/ 23 h 35"/>
                    <a:gd name="T28" fmla="*/ 15 w 35"/>
                    <a:gd name="T29" fmla="*/ 23 h 35"/>
                    <a:gd name="T30" fmla="*/ 9 w 35"/>
                    <a:gd name="T31" fmla="*/ 18 h 35"/>
                    <a:gd name="T32" fmla="*/ 9 w 35"/>
                    <a:gd name="T33" fmla="*/ 16 h 35"/>
                    <a:gd name="T34" fmla="*/ 10 w 35"/>
                    <a:gd name="T35" fmla="*/ 16 h 35"/>
                    <a:gd name="T36" fmla="*/ 16 w 35"/>
                    <a:gd name="T37" fmla="*/ 21 h 35"/>
                    <a:gd name="T38" fmla="*/ 26 w 35"/>
                    <a:gd name="T39" fmla="*/ 12 h 35"/>
                    <a:gd name="T40" fmla="*/ 27 w 35"/>
                    <a:gd name="T41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8" y="35"/>
                        <a:pt x="35" y="27"/>
                        <a:pt x="35" y="18"/>
                      </a:cubicBezTo>
                      <a:cubicBezTo>
                        <a:pt x="35" y="8"/>
                        <a:pt x="28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7" y="12"/>
                      </a:moveTo>
                      <a:cubicBezTo>
                        <a:pt x="28" y="13"/>
                        <a:pt x="28" y="13"/>
                        <a:pt x="27" y="14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8" y="18"/>
                        <a:pt x="8" y="17"/>
                        <a:pt x="9" y="16"/>
                      </a:cubicBezTo>
                      <a:cubicBezTo>
                        <a:pt x="9" y="16"/>
                        <a:pt x="10" y="16"/>
                        <a:pt x="10" y="16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7" y="12"/>
                        <a:pt x="2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íS1iḍe">
                  <a:extLst>
                    <a:ext uri="{FF2B5EF4-FFF2-40B4-BE49-F238E27FC236}">
                      <a16:creationId xmlns:a16="http://schemas.microsoft.com/office/drawing/2014/main" id="{DD557850-D291-4130-8B5D-26A036B62C5D}"/>
                    </a:ext>
                  </a:extLst>
                </p:cNvPr>
                <p:cNvSpPr/>
                <p:nvPr/>
              </p:nvSpPr>
              <p:spPr bwMode="auto">
                <a:xfrm>
                  <a:off x="6736663" y="2918610"/>
                  <a:ext cx="232380" cy="232454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7 w 35"/>
                    <a:gd name="T21" fmla="*/ 12 h 35"/>
                    <a:gd name="T22" fmla="*/ 27 w 35"/>
                    <a:gd name="T23" fmla="*/ 14 h 35"/>
                    <a:gd name="T24" fmla="*/ 16 w 35"/>
                    <a:gd name="T25" fmla="*/ 23 h 35"/>
                    <a:gd name="T26" fmla="*/ 16 w 35"/>
                    <a:gd name="T27" fmla="*/ 23 h 35"/>
                    <a:gd name="T28" fmla="*/ 15 w 35"/>
                    <a:gd name="T29" fmla="*/ 23 h 35"/>
                    <a:gd name="T30" fmla="*/ 9 w 35"/>
                    <a:gd name="T31" fmla="*/ 18 h 35"/>
                    <a:gd name="T32" fmla="*/ 9 w 35"/>
                    <a:gd name="T33" fmla="*/ 16 h 35"/>
                    <a:gd name="T34" fmla="*/ 10 w 35"/>
                    <a:gd name="T35" fmla="*/ 16 h 35"/>
                    <a:gd name="T36" fmla="*/ 16 w 35"/>
                    <a:gd name="T37" fmla="*/ 21 h 35"/>
                    <a:gd name="T38" fmla="*/ 26 w 35"/>
                    <a:gd name="T39" fmla="*/ 12 h 35"/>
                    <a:gd name="T40" fmla="*/ 27 w 35"/>
                    <a:gd name="T41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8" y="35"/>
                        <a:pt x="35" y="27"/>
                        <a:pt x="35" y="18"/>
                      </a:cubicBezTo>
                      <a:cubicBezTo>
                        <a:pt x="35" y="8"/>
                        <a:pt x="28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7" y="12"/>
                      </a:moveTo>
                      <a:cubicBezTo>
                        <a:pt x="28" y="13"/>
                        <a:pt x="28" y="13"/>
                        <a:pt x="27" y="14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8" y="18"/>
                        <a:pt x="8" y="17"/>
                        <a:pt x="9" y="16"/>
                      </a:cubicBezTo>
                      <a:cubicBezTo>
                        <a:pt x="9" y="16"/>
                        <a:pt x="10" y="16"/>
                        <a:pt x="10" y="16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7" y="12"/>
                        <a:pt x="2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îṡlídé">
                  <a:extLst>
                    <a:ext uri="{FF2B5EF4-FFF2-40B4-BE49-F238E27FC236}">
                      <a16:creationId xmlns:a16="http://schemas.microsoft.com/office/drawing/2014/main" id="{692F435A-20DD-44F2-9410-EF95E9F6E1C1}"/>
                    </a:ext>
                  </a:extLst>
                </p:cNvPr>
                <p:cNvSpPr/>
                <p:nvPr/>
              </p:nvSpPr>
              <p:spPr bwMode="auto">
                <a:xfrm>
                  <a:off x="5503816" y="4303188"/>
                  <a:ext cx="371108" cy="403738"/>
                </a:xfrm>
                <a:custGeom>
                  <a:avLst/>
                  <a:gdLst>
                    <a:gd name="T0" fmla="*/ 42 w 58"/>
                    <a:gd name="T1" fmla="*/ 4 h 63"/>
                    <a:gd name="T2" fmla="*/ 41 w 58"/>
                    <a:gd name="T3" fmla="*/ 10 h 63"/>
                    <a:gd name="T4" fmla="*/ 17 w 58"/>
                    <a:gd name="T5" fmla="*/ 47 h 63"/>
                    <a:gd name="T6" fmla="*/ 15 w 58"/>
                    <a:gd name="T7" fmla="*/ 54 h 63"/>
                    <a:gd name="T8" fmla="*/ 19 w 58"/>
                    <a:gd name="T9" fmla="*/ 47 h 63"/>
                    <a:gd name="T10" fmla="*/ 49 w 58"/>
                    <a:gd name="T11" fmla="*/ 19 h 63"/>
                    <a:gd name="T12" fmla="*/ 53 w 58"/>
                    <a:gd name="T13" fmla="*/ 14 h 63"/>
                    <a:gd name="T14" fmla="*/ 48 w 58"/>
                    <a:gd name="T15" fmla="*/ 19 h 63"/>
                    <a:gd name="T16" fmla="*/ 4 w 58"/>
                    <a:gd name="T17" fmla="*/ 43 h 63"/>
                    <a:gd name="T18" fmla="*/ 11 w 58"/>
                    <a:gd name="T19" fmla="*/ 41 h 63"/>
                    <a:gd name="T20" fmla="*/ 57 w 58"/>
                    <a:gd name="T21" fmla="*/ 28 h 63"/>
                    <a:gd name="T22" fmla="*/ 51 w 58"/>
                    <a:gd name="T23" fmla="*/ 30 h 63"/>
                    <a:gd name="T24" fmla="*/ 57 w 58"/>
                    <a:gd name="T25" fmla="*/ 28 h 63"/>
                    <a:gd name="T26" fmla="*/ 1 w 58"/>
                    <a:gd name="T27" fmla="*/ 28 h 63"/>
                    <a:gd name="T28" fmla="*/ 7 w 58"/>
                    <a:gd name="T29" fmla="*/ 30 h 63"/>
                    <a:gd name="T30" fmla="*/ 48 w 58"/>
                    <a:gd name="T31" fmla="*/ 39 h 63"/>
                    <a:gd name="T32" fmla="*/ 54 w 58"/>
                    <a:gd name="T33" fmla="*/ 44 h 63"/>
                    <a:gd name="T34" fmla="*/ 49 w 58"/>
                    <a:gd name="T35" fmla="*/ 39 h 63"/>
                    <a:gd name="T36" fmla="*/ 5 w 58"/>
                    <a:gd name="T37" fmla="*/ 16 h 63"/>
                    <a:gd name="T38" fmla="*/ 11 w 58"/>
                    <a:gd name="T39" fmla="*/ 18 h 63"/>
                    <a:gd name="T40" fmla="*/ 41 w 58"/>
                    <a:gd name="T41" fmla="*/ 47 h 63"/>
                    <a:gd name="T42" fmla="*/ 42 w 58"/>
                    <a:gd name="T43" fmla="*/ 54 h 63"/>
                    <a:gd name="T44" fmla="*/ 44 w 58"/>
                    <a:gd name="T45" fmla="*/ 53 h 63"/>
                    <a:gd name="T46" fmla="*/ 18 w 58"/>
                    <a:gd name="T47" fmla="*/ 11 h 63"/>
                    <a:gd name="T48" fmla="*/ 16 w 58"/>
                    <a:gd name="T49" fmla="*/ 4 h 63"/>
                    <a:gd name="T50" fmla="*/ 17 w 58"/>
                    <a:gd name="T51" fmla="*/ 10 h 63"/>
                    <a:gd name="T52" fmla="*/ 30 w 58"/>
                    <a:gd name="T53" fmla="*/ 1 h 63"/>
                    <a:gd name="T54" fmla="*/ 28 w 58"/>
                    <a:gd name="T55" fmla="*/ 7 h 63"/>
                    <a:gd name="T56" fmla="*/ 40 w 58"/>
                    <a:gd name="T57" fmla="*/ 41 h 63"/>
                    <a:gd name="T58" fmla="*/ 37 w 58"/>
                    <a:gd name="T59" fmla="*/ 51 h 63"/>
                    <a:gd name="T60" fmla="*/ 38 w 58"/>
                    <a:gd name="T61" fmla="*/ 55 h 63"/>
                    <a:gd name="T62" fmla="*/ 35 w 58"/>
                    <a:gd name="T63" fmla="*/ 60 h 63"/>
                    <a:gd name="T64" fmla="*/ 28 w 58"/>
                    <a:gd name="T65" fmla="*/ 63 h 63"/>
                    <a:gd name="T66" fmla="*/ 21 w 58"/>
                    <a:gd name="T67" fmla="*/ 58 h 63"/>
                    <a:gd name="T68" fmla="*/ 22 w 58"/>
                    <a:gd name="T69" fmla="*/ 53 h 63"/>
                    <a:gd name="T70" fmla="*/ 21 w 58"/>
                    <a:gd name="T71" fmla="*/ 49 h 63"/>
                    <a:gd name="T72" fmla="*/ 13 w 58"/>
                    <a:gd name="T73" fmla="*/ 29 h 63"/>
                    <a:gd name="T74" fmla="*/ 33 w 58"/>
                    <a:gd name="T75" fmla="*/ 61 h 63"/>
                    <a:gd name="T76" fmla="*/ 25 w 58"/>
                    <a:gd name="T77" fmla="*/ 61 h 63"/>
                    <a:gd name="T78" fmla="*/ 33 w 58"/>
                    <a:gd name="T79" fmla="*/ 61 h 63"/>
                    <a:gd name="T80" fmla="*/ 23 w 58"/>
                    <a:gd name="T81" fmla="*/ 58 h 63"/>
                    <a:gd name="T82" fmla="*/ 31 w 58"/>
                    <a:gd name="T83" fmla="*/ 58 h 63"/>
                    <a:gd name="T84" fmla="*/ 34 w 58"/>
                    <a:gd name="T85" fmla="*/ 57 h 63"/>
                    <a:gd name="T86" fmla="*/ 23 w 58"/>
                    <a:gd name="T87" fmla="*/ 55 h 63"/>
                    <a:gd name="T88" fmla="*/ 36 w 58"/>
                    <a:gd name="T89" fmla="*/ 55 h 63"/>
                    <a:gd name="T90" fmla="*/ 25 w 58"/>
                    <a:gd name="T91" fmla="*/ 52 h 63"/>
                    <a:gd name="T92" fmla="*/ 34 w 58"/>
                    <a:gd name="T93" fmla="*/ 52 h 63"/>
                    <a:gd name="T94" fmla="*/ 34 w 58"/>
                    <a:gd name="T95" fmla="*/ 50 h 63"/>
                    <a:gd name="T96" fmla="*/ 25 w 58"/>
                    <a:gd name="T97" fmla="*/ 49 h 63"/>
                    <a:gd name="T98" fmla="*/ 34 w 58"/>
                    <a:gd name="T99" fmla="*/ 50 h 63"/>
                    <a:gd name="T100" fmla="*/ 15 w 58"/>
                    <a:gd name="T101" fmla="*/ 29 h 63"/>
                    <a:gd name="T102" fmla="*/ 25 w 58"/>
                    <a:gd name="T103" fmla="*/ 47 h 63"/>
                    <a:gd name="T104" fmla="*/ 24 w 58"/>
                    <a:gd name="T105" fmla="*/ 31 h 63"/>
                    <a:gd name="T106" fmla="*/ 31 w 58"/>
                    <a:gd name="T107" fmla="*/ 47 h 63"/>
                    <a:gd name="T108" fmla="*/ 35 w 58"/>
                    <a:gd name="T109" fmla="*/ 32 h 63"/>
                    <a:gd name="T110" fmla="*/ 35 w 58"/>
                    <a:gd name="T111" fmla="*/ 47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8" h="63">
                      <a:moveTo>
                        <a:pt x="40" y="11"/>
                      </a:moveTo>
                      <a:cubicBezTo>
                        <a:pt x="39" y="10"/>
                        <a:pt x="39" y="10"/>
                        <a:pt x="39" y="9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3" y="4"/>
                        <a:pt x="43" y="3"/>
                        <a:pt x="44" y="4"/>
                      </a:cubicBezTo>
                      <a:cubicBezTo>
                        <a:pt x="44" y="4"/>
                        <a:pt x="44" y="5"/>
                        <a:pt x="44" y="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lose/>
                      <a:moveTo>
                        <a:pt x="17" y="47"/>
                      </a:move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53"/>
                        <a:pt x="14" y="54"/>
                        <a:pt x="15" y="54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48"/>
                        <a:pt x="19" y="47"/>
                        <a:pt x="19" y="47"/>
                      </a:cubicBezTo>
                      <a:cubicBezTo>
                        <a:pt x="18" y="47"/>
                        <a:pt x="18" y="47"/>
                        <a:pt x="17" y="47"/>
                      </a:cubicBezTo>
                      <a:close/>
                      <a:moveTo>
                        <a:pt x="48" y="19"/>
                      </a:move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5"/>
                        <a:pt x="55" y="15"/>
                        <a:pt x="54" y="14"/>
                      </a:cubicBezTo>
                      <a:cubicBezTo>
                        <a:pt x="54" y="14"/>
                        <a:pt x="54" y="14"/>
                        <a:pt x="53" y="14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7" y="17"/>
                        <a:pt x="47" y="18"/>
                        <a:pt x="48" y="18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lose/>
                      <a:moveTo>
                        <a:pt x="10" y="39"/>
                      </a:move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4" y="42"/>
                        <a:pt x="4" y="43"/>
                        <a:pt x="4" y="43"/>
                      </a:cubicBezTo>
                      <a:cubicBezTo>
                        <a:pt x="4" y="44"/>
                        <a:pt x="5" y="44"/>
                        <a:pt x="5" y="44"/>
                      </a:cubicBezTo>
                      <a:cubicBezTo>
                        <a:pt x="5" y="44"/>
                        <a:pt x="5" y="44"/>
                        <a:pt x="6" y="44"/>
                      </a:cubicBezTo>
                      <a:cubicBezTo>
                        <a:pt x="11" y="41"/>
                        <a:pt x="11" y="41"/>
                        <a:pt x="11" y="41"/>
                      </a:cubicBezTo>
                      <a:cubicBezTo>
                        <a:pt x="11" y="40"/>
                        <a:pt x="11" y="40"/>
                        <a:pt x="11" y="39"/>
                      </a:cubicBezTo>
                      <a:cubicBezTo>
                        <a:pt x="11" y="39"/>
                        <a:pt x="10" y="39"/>
                        <a:pt x="10" y="39"/>
                      </a:cubicBezTo>
                      <a:close/>
                      <a:moveTo>
                        <a:pt x="57" y="28"/>
                      </a:moveTo>
                      <a:cubicBezTo>
                        <a:pt x="51" y="28"/>
                        <a:pt x="51" y="28"/>
                        <a:pt x="51" y="28"/>
                      </a:cubicBezTo>
                      <a:cubicBezTo>
                        <a:pt x="51" y="28"/>
                        <a:pt x="50" y="28"/>
                        <a:pt x="50" y="29"/>
                      </a:cubicBezTo>
                      <a:cubicBezTo>
                        <a:pt x="50" y="29"/>
                        <a:pt x="51" y="30"/>
                        <a:pt x="51" y="30"/>
                      </a:cubicBezTo>
                      <a:cubicBezTo>
                        <a:pt x="57" y="30"/>
                        <a:pt x="57" y="30"/>
                        <a:pt x="57" y="30"/>
                      </a:cubicBezTo>
                      <a:cubicBezTo>
                        <a:pt x="58" y="30"/>
                        <a:pt x="58" y="29"/>
                        <a:pt x="58" y="29"/>
                      </a:cubicBezTo>
                      <a:cubicBezTo>
                        <a:pt x="58" y="28"/>
                        <a:pt x="58" y="28"/>
                        <a:pt x="57" y="28"/>
                      </a:cubicBezTo>
                      <a:close/>
                      <a:moveTo>
                        <a:pt x="8" y="29"/>
                      </a:moveTo>
                      <a:cubicBezTo>
                        <a:pt x="8" y="28"/>
                        <a:pt x="8" y="28"/>
                        <a:pt x="7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0" y="28"/>
                        <a:pt x="0" y="29"/>
                      </a:cubicBezTo>
                      <a:cubicBezTo>
                        <a:pt x="0" y="29"/>
                        <a:pt x="1" y="30"/>
                        <a:pt x="1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8" y="30"/>
                        <a:pt x="8" y="29"/>
                        <a:pt x="8" y="29"/>
                      </a:cubicBezTo>
                      <a:close/>
                      <a:moveTo>
                        <a:pt x="49" y="39"/>
                      </a:moveTo>
                      <a:cubicBezTo>
                        <a:pt x="48" y="39"/>
                        <a:pt x="48" y="39"/>
                        <a:pt x="48" y="39"/>
                      </a:cubicBezTo>
                      <a:cubicBezTo>
                        <a:pt x="47" y="40"/>
                        <a:pt x="47" y="40"/>
                        <a:pt x="48" y="41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4" y="44"/>
                      </a:cubicBezTo>
                      <a:cubicBezTo>
                        <a:pt x="54" y="44"/>
                        <a:pt x="54" y="44"/>
                        <a:pt x="54" y="43"/>
                      </a:cubicBezTo>
                      <a:cubicBezTo>
                        <a:pt x="55" y="43"/>
                        <a:pt x="55" y="42"/>
                        <a:pt x="54" y="42"/>
                      </a:cubicBezTo>
                      <a:lnTo>
                        <a:pt x="49" y="39"/>
                      </a:lnTo>
                      <a:close/>
                      <a:moveTo>
                        <a:pt x="6" y="14"/>
                      </a:moveTo>
                      <a:cubicBezTo>
                        <a:pt x="5" y="14"/>
                        <a:pt x="4" y="14"/>
                        <a:pt x="4" y="14"/>
                      </a:cubicBezTo>
                      <a:cubicBezTo>
                        <a:pt x="4" y="15"/>
                        <a:pt x="4" y="15"/>
                        <a:pt x="5" y="16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19"/>
                        <a:pt x="11" y="19"/>
                        <a:pt x="11" y="18"/>
                      </a:cubicBezTo>
                      <a:cubicBezTo>
                        <a:pt x="11" y="18"/>
                        <a:pt x="11" y="17"/>
                        <a:pt x="11" y="17"/>
                      </a:cubicBezTo>
                      <a:lnTo>
                        <a:pt x="6" y="14"/>
                      </a:lnTo>
                      <a:close/>
                      <a:moveTo>
                        <a:pt x="41" y="47"/>
                      </a:moveTo>
                      <a:cubicBezTo>
                        <a:pt x="41" y="47"/>
                        <a:pt x="40" y="47"/>
                        <a:pt x="40" y="47"/>
                      </a:cubicBezTo>
                      <a:cubicBezTo>
                        <a:pt x="39" y="47"/>
                        <a:pt x="39" y="48"/>
                        <a:pt x="39" y="48"/>
                      </a:cubicBezTo>
                      <a:cubicBezTo>
                        <a:pt x="42" y="54"/>
                        <a:pt x="42" y="54"/>
                        <a:pt x="42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4"/>
                        <a:pt x="44" y="54"/>
                        <a:pt x="44" y="54"/>
                      </a:cubicBezTo>
                      <a:cubicBezTo>
                        <a:pt x="44" y="54"/>
                        <a:pt x="44" y="53"/>
                        <a:pt x="44" y="53"/>
                      </a:cubicBezTo>
                      <a:lnTo>
                        <a:pt x="41" y="47"/>
                      </a:lnTo>
                      <a:close/>
                      <a:moveTo>
                        <a:pt x="17" y="10"/>
                      </a:moveTo>
                      <a:cubicBezTo>
                        <a:pt x="18" y="10"/>
                        <a:pt x="18" y="11"/>
                        <a:pt x="18" y="11"/>
                      </a:cubicBezTo>
                      <a:cubicBezTo>
                        <a:pt x="18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9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3"/>
                        <a:pt x="15" y="4"/>
                      </a:cubicBezTo>
                      <a:cubicBezTo>
                        <a:pt x="14" y="4"/>
                        <a:pt x="14" y="5"/>
                        <a:pt x="14" y="5"/>
                      </a:cubicBezTo>
                      <a:lnTo>
                        <a:pt x="17" y="10"/>
                      </a:lnTo>
                      <a:close/>
                      <a:moveTo>
                        <a:pt x="29" y="8"/>
                      </a:moveTo>
                      <a:cubicBezTo>
                        <a:pt x="30" y="8"/>
                        <a:pt x="30" y="7"/>
                        <a:pt x="30" y="7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8" y="0"/>
                        <a:pt x="28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7"/>
                        <a:pt x="29" y="8"/>
                        <a:pt x="29" y="8"/>
                      </a:cubicBezTo>
                      <a:close/>
                      <a:moveTo>
                        <a:pt x="45" y="29"/>
                      </a:moveTo>
                      <a:cubicBezTo>
                        <a:pt x="45" y="33"/>
                        <a:pt x="44" y="38"/>
                        <a:pt x="40" y="41"/>
                      </a:cubicBezTo>
                      <a:cubicBezTo>
                        <a:pt x="38" y="43"/>
                        <a:pt x="37" y="46"/>
                        <a:pt x="37" y="47"/>
                      </a:cubicBezTo>
                      <a:cubicBezTo>
                        <a:pt x="38" y="48"/>
                        <a:pt x="38" y="48"/>
                        <a:pt x="38" y="49"/>
                      </a:cubicBezTo>
                      <a:cubicBezTo>
                        <a:pt x="38" y="50"/>
                        <a:pt x="38" y="50"/>
                        <a:pt x="37" y="51"/>
                      </a:cubicBezTo>
                      <a:cubicBezTo>
                        <a:pt x="38" y="51"/>
                        <a:pt x="38" y="51"/>
                        <a:pt x="38" y="52"/>
                      </a:cubicBezTo>
                      <a:cubicBezTo>
                        <a:pt x="38" y="53"/>
                        <a:pt x="38" y="53"/>
                        <a:pt x="37" y="53"/>
                      </a:cubicBezTo>
                      <a:cubicBezTo>
                        <a:pt x="38" y="54"/>
                        <a:pt x="38" y="54"/>
                        <a:pt x="38" y="55"/>
                      </a:cubicBezTo>
                      <a:cubicBezTo>
                        <a:pt x="38" y="56"/>
                        <a:pt x="38" y="56"/>
                        <a:pt x="37" y="56"/>
                      </a:cubicBezTo>
                      <a:cubicBezTo>
                        <a:pt x="38" y="57"/>
                        <a:pt x="38" y="57"/>
                        <a:pt x="38" y="58"/>
                      </a:cubicBezTo>
                      <a:cubicBezTo>
                        <a:pt x="38" y="59"/>
                        <a:pt x="37" y="60"/>
                        <a:pt x="35" y="60"/>
                      </a:cubicBezTo>
                      <a:cubicBezTo>
                        <a:pt x="35" y="60"/>
                        <a:pt x="35" y="61"/>
                        <a:pt x="35" y="61"/>
                      </a:cubicBezTo>
                      <a:cubicBezTo>
                        <a:pt x="35" y="63"/>
                        <a:pt x="33" y="63"/>
                        <a:pt x="31" y="63"/>
                      </a:cubicBezTo>
                      <a:cubicBezTo>
                        <a:pt x="28" y="63"/>
                        <a:pt x="28" y="63"/>
                        <a:pt x="28" y="63"/>
                      </a:cubicBezTo>
                      <a:cubicBezTo>
                        <a:pt x="26" y="63"/>
                        <a:pt x="23" y="63"/>
                        <a:pt x="23" y="61"/>
                      </a:cubicBezTo>
                      <a:cubicBezTo>
                        <a:pt x="23" y="61"/>
                        <a:pt x="23" y="60"/>
                        <a:pt x="23" y="60"/>
                      </a:cubicBezTo>
                      <a:cubicBezTo>
                        <a:pt x="22" y="60"/>
                        <a:pt x="21" y="59"/>
                        <a:pt x="21" y="58"/>
                      </a:cubicBezTo>
                      <a:cubicBezTo>
                        <a:pt x="21" y="57"/>
                        <a:pt x="21" y="57"/>
                        <a:pt x="22" y="56"/>
                      </a:cubicBezTo>
                      <a:cubicBezTo>
                        <a:pt x="21" y="56"/>
                        <a:pt x="21" y="56"/>
                        <a:pt x="21" y="55"/>
                      </a:cubicBezTo>
                      <a:cubicBezTo>
                        <a:pt x="21" y="54"/>
                        <a:pt x="21" y="54"/>
                        <a:pt x="22" y="53"/>
                      </a:cubicBezTo>
                      <a:cubicBezTo>
                        <a:pt x="21" y="53"/>
                        <a:pt x="21" y="53"/>
                        <a:pt x="21" y="52"/>
                      </a:cubicBezTo>
                      <a:cubicBezTo>
                        <a:pt x="21" y="51"/>
                        <a:pt x="21" y="51"/>
                        <a:pt x="22" y="51"/>
                      </a:cubicBezTo>
                      <a:cubicBezTo>
                        <a:pt x="21" y="50"/>
                        <a:pt x="21" y="50"/>
                        <a:pt x="21" y="49"/>
                      </a:cubicBezTo>
                      <a:cubicBezTo>
                        <a:pt x="21" y="48"/>
                        <a:pt x="21" y="48"/>
                        <a:pt x="22" y="47"/>
                      </a:cubicBezTo>
                      <a:cubicBezTo>
                        <a:pt x="22" y="46"/>
                        <a:pt x="21" y="43"/>
                        <a:pt x="18" y="41"/>
                      </a:cubicBezTo>
                      <a:cubicBezTo>
                        <a:pt x="15" y="38"/>
                        <a:pt x="13" y="33"/>
                        <a:pt x="13" y="29"/>
                      </a:cubicBezTo>
                      <a:cubicBezTo>
                        <a:pt x="13" y="20"/>
                        <a:pt x="20" y="13"/>
                        <a:pt x="29" y="13"/>
                      </a:cubicBezTo>
                      <a:cubicBezTo>
                        <a:pt x="38" y="13"/>
                        <a:pt x="45" y="20"/>
                        <a:pt x="45" y="29"/>
                      </a:cubicBezTo>
                      <a:close/>
                      <a:moveTo>
                        <a:pt x="33" y="61"/>
                      </a:moveTo>
                      <a:cubicBezTo>
                        <a:pt x="33" y="61"/>
                        <a:pt x="32" y="60"/>
                        <a:pt x="31" y="60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26" y="60"/>
                        <a:pt x="26" y="61"/>
                        <a:pt x="25" y="61"/>
                      </a:cubicBezTo>
                      <a:cubicBezTo>
                        <a:pt x="26" y="61"/>
                        <a:pt x="26" y="61"/>
                        <a:pt x="28" y="61"/>
                      </a:cubicBezTo>
                      <a:cubicBezTo>
                        <a:pt x="31" y="61"/>
                        <a:pt x="31" y="61"/>
                        <a:pt x="31" y="61"/>
                      </a:cubicBezTo>
                      <a:cubicBezTo>
                        <a:pt x="32" y="61"/>
                        <a:pt x="33" y="61"/>
                        <a:pt x="33" y="61"/>
                      </a:cubicBezTo>
                      <a:close/>
                      <a:moveTo>
                        <a:pt x="34" y="57"/>
                      </a:moveTo>
                      <a:cubicBezTo>
                        <a:pt x="25" y="57"/>
                        <a:pt x="25" y="57"/>
                        <a:pt x="25" y="57"/>
                      </a:cubicBezTo>
                      <a:cubicBezTo>
                        <a:pt x="24" y="57"/>
                        <a:pt x="23" y="58"/>
                        <a:pt x="23" y="58"/>
                      </a:cubicBezTo>
                      <a:cubicBezTo>
                        <a:pt x="23" y="58"/>
                        <a:pt x="24" y="58"/>
                        <a:pt x="25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31" y="58"/>
                        <a:pt x="31" y="58"/>
                        <a:pt x="31" y="58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5" y="58"/>
                        <a:pt x="35" y="58"/>
                        <a:pt x="36" y="58"/>
                      </a:cubicBezTo>
                      <a:cubicBezTo>
                        <a:pt x="35" y="58"/>
                        <a:pt x="35" y="57"/>
                        <a:pt x="34" y="57"/>
                      </a:cubicBezTo>
                      <a:close/>
                      <a:moveTo>
                        <a:pt x="34" y="54"/>
                      </a:move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4" y="54"/>
                        <a:pt x="23" y="55"/>
                        <a:pt x="23" y="55"/>
                      </a:cubicBezTo>
                      <a:cubicBezTo>
                        <a:pt x="23" y="55"/>
                        <a:pt x="24" y="55"/>
                        <a:pt x="25" y="55"/>
                      </a:cubicBezTo>
                      <a:cubicBezTo>
                        <a:pt x="34" y="55"/>
                        <a:pt x="34" y="55"/>
                        <a:pt x="34" y="55"/>
                      </a:cubicBezTo>
                      <a:cubicBezTo>
                        <a:pt x="35" y="55"/>
                        <a:pt x="35" y="55"/>
                        <a:pt x="36" y="55"/>
                      </a:cubicBezTo>
                      <a:cubicBezTo>
                        <a:pt x="35" y="55"/>
                        <a:pt x="35" y="54"/>
                        <a:pt x="34" y="54"/>
                      </a:cubicBezTo>
                      <a:close/>
                      <a:moveTo>
                        <a:pt x="34" y="52"/>
                      </a:move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4" y="52"/>
                        <a:pt x="23" y="52"/>
                        <a:pt x="23" y="52"/>
                      </a:cubicBezTo>
                      <a:cubicBezTo>
                        <a:pt x="23" y="52"/>
                        <a:pt x="24" y="52"/>
                        <a:pt x="25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5" y="52"/>
                        <a:pt x="35" y="52"/>
                        <a:pt x="36" y="52"/>
                      </a:cubicBezTo>
                      <a:cubicBezTo>
                        <a:pt x="35" y="52"/>
                        <a:pt x="35" y="52"/>
                        <a:pt x="34" y="52"/>
                      </a:cubicBezTo>
                      <a:close/>
                      <a:moveTo>
                        <a:pt x="34" y="50"/>
                      </a:moveTo>
                      <a:cubicBezTo>
                        <a:pt x="35" y="50"/>
                        <a:pt x="35" y="49"/>
                        <a:pt x="36" y="49"/>
                      </a:cubicBezTo>
                      <a:cubicBezTo>
                        <a:pt x="35" y="49"/>
                        <a:pt x="35" y="49"/>
                        <a:pt x="34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4" y="49"/>
                        <a:pt x="23" y="49"/>
                        <a:pt x="23" y="49"/>
                      </a:cubicBezTo>
                      <a:cubicBezTo>
                        <a:pt x="23" y="49"/>
                        <a:pt x="24" y="50"/>
                        <a:pt x="25" y="50"/>
                      </a:cubicBezTo>
                      <a:lnTo>
                        <a:pt x="34" y="50"/>
                      </a:lnTo>
                      <a:close/>
                      <a:moveTo>
                        <a:pt x="43" y="29"/>
                      </a:moveTo>
                      <a:cubicBezTo>
                        <a:pt x="43" y="21"/>
                        <a:pt x="37" y="15"/>
                        <a:pt x="29" y="15"/>
                      </a:cubicBezTo>
                      <a:cubicBezTo>
                        <a:pt x="22" y="15"/>
                        <a:pt x="15" y="21"/>
                        <a:pt x="15" y="29"/>
                      </a:cubicBezTo>
                      <a:cubicBezTo>
                        <a:pt x="15" y="33"/>
                        <a:pt x="17" y="36"/>
                        <a:pt x="20" y="39"/>
                      </a:cubicBezTo>
                      <a:cubicBezTo>
                        <a:pt x="22" y="42"/>
                        <a:pt x="23" y="44"/>
                        <a:pt x="24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4" y="31"/>
                        <a:pt x="24" y="31"/>
                      </a:cubicBezTo>
                      <a:cubicBezTo>
                        <a:pt x="25" y="31"/>
                        <a:pt x="25" y="31"/>
                        <a:pt x="25" y="32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3" y="31"/>
                        <a:pt x="34" y="31"/>
                        <a:pt x="35" y="31"/>
                      </a:cubicBezTo>
                      <a:cubicBezTo>
                        <a:pt x="35" y="31"/>
                        <a:pt x="35" y="32"/>
                        <a:pt x="35" y="3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5" y="47"/>
                        <a:pt x="35" y="47"/>
                        <a:pt x="35" y="47"/>
                      </a:cubicBezTo>
                      <a:cubicBezTo>
                        <a:pt x="35" y="44"/>
                        <a:pt x="37" y="42"/>
                        <a:pt x="39" y="39"/>
                      </a:cubicBezTo>
                      <a:cubicBezTo>
                        <a:pt x="42" y="36"/>
                        <a:pt x="43" y="33"/>
                        <a:pt x="43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7" name="íṣḻídé">
                  <a:extLst>
                    <a:ext uri="{FF2B5EF4-FFF2-40B4-BE49-F238E27FC236}">
                      <a16:creationId xmlns:a16="http://schemas.microsoft.com/office/drawing/2014/main" id="{320E07D6-56FE-4B5B-A69E-A2C771B49557}"/>
                    </a:ext>
                  </a:extLst>
                </p:cNvPr>
                <p:cNvSpPr/>
                <p:nvPr/>
              </p:nvSpPr>
              <p:spPr bwMode="auto">
                <a:xfrm>
                  <a:off x="5055012" y="3592237"/>
                  <a:ext cx="347442" cy="388060"/>
                </a:xfrm>
                <a:custGeom>
                  <a:avLst/>
                  <a:gdLst>
                    <a:gd name="T0" fmla="*/ 55 w 69"/>
                    <a:gd name="T1" fmla="*/ 0 h 77"/>
                    <a:gd name="T2" fmla="*/ 45 w 69"/>
                    <a:gd name="T3" fmla="*/ 5 h 77"/>
                    <a:gd name="T4" fmla="*/ 31 w 69"/>
                    <a:gd name="T5" fmla="*/ 7 h 77"/>
                    <a:gd name="T6" fmla="*/ 24 w 69"/>
                    <a:gd name="T7" fmla="*/ 7 h 77"/>
                    <a:gd name="T8" fmla="*/ 10 w 69"/>
                    <a:gd name="T9" fmla="*/ 5 h 77"/>
                    <a:gd name="T10" fmla="*/ 0 w 69"/>
                    <a:gd name="T11" fmla="*/ 69 h 77"/>
                    <a:gd name="T12" fmla="*/ 69 w 69"/>
                    <a:gd name="T13" fmla="*/ 14 h 77"/>
                    <a:gd name="T14" fmla="*/ 10 w 69"/>
                    <a:gd name="T15" fmla="*/ 13 h 77"/>
                    <a:gd name="T16" fmla="*/ 24 w 69"/>
                    <a:gd name="T17" fmla="*/ 10 h 77"/>
                    <a:gd name="T18" fmla="*/ 31 w 69"/>
                    <a:gd name="T19" fmla="*/ 10 h 77"/>
                    <a:gd name="T20" fmla="*/ 45 w 69"/>
                    <a:gd name="T21" fmla="*/ 13 h 77"/>
                    <a:gd name="T22" fmla="*/ 55 w 69"/>
                    <a:gd name="T23" fmla="*/ 17 h 77"/>
                    <a:gd name="T24" fmla="*/ 66 w 69"/>
                    <a:gd name="T25" fmla="*/ 14 h 77"/>
                    <a:gd name="T26" fmla="*/ 7 w 69"/>
                    <a:gd name="T27" fmla="*/ 10 h 77"/>
                    <a:gd name="T28" fmla="*/ 61 w 69"/>
                    <a:gd name="T29" fmla="*/ 74 h 77"/>
                    <a:gd name="T30" fmla="*/ 34 w 69"/>
                    <a:gd name="T31" fmla="*/ 39 h 77"/>
                    <a:gd name="T32" fmla="*/ 34 w 69"/>
                    <a:gd name="T33" fmla="*/ 39 h 77"/>
                    <a:gd name="T34" fmla="*/ 33 w 69"/>
                    <a:gd name="T35" fmla="*/ 36 h 77"/>
                    <a:gd name="T36" fmla="*/ 44 w 69"/>
                    <a:gd name="T37" fmla="*/ 33 h 77"/>
                    <a:gd name="T38" fmla="*/ 45 w 69"/>
                    <a:gd name="T39" fmla="*/ 36 h 77"/>
                    <a:gd name="T40" fmla="*/ 54 w 69"/>
                    <a:gd name="T41" fmla="*/ 39 h 77"/>
                    <a:gd name="T42" fmla="*/ 54 w 69"/>
                    <a:gd name="T43" fmla="*/ 39 h 77"/>
                    <a:gd name="T44" fmla="*/ 53 w 69"/>
                    <a:gd name="T45" fmla="*/ 36 h 77"/>
                    <a:gd name="T46" fmla="*/ 14 w 69"/>
                    <a:gd name="T47" fmla="*/ 43 h 77"/>
                    <a:gd name="T48" fmla="*/ 15 w 69"/>
                    <a:gd name="T49" fmla="*/ 46 h 77"/>
                    <a:gd name="T50" fmla="*/ 24 w 69"/>
                    <a:gd name="T51" fmla="*/ 49 h 77"/>
                    <a:gd name="T52" fmla="*/ 24 w 69"/>
                    <a:gd name="T53" fmla="*/ 49 h 77"/>
                    <a:gd name="T54" fmla="*/ 23 w 69"/>
                    <a:gd name="T55" fmla="*/ 46 h 77"/>
                    <a:gd name="T56" fmla="*/ 34 w 69"/>
                    <a:gd name="T57" fmla="*/ 43 h 77"/>
                    <a:gd name="T58" fmla="*/ 35 w 69"/>
                    <a:gd name="T59" fmla="*/ 46 h 77"/>
                    <a:gd name="T60" fmla="*/ 44 w 69"/>
                    <a:gd name="T61" fmla="*/ 49 h 77"/>
                    <a:gd name="T62" fmla="*/ 44 w 69"/>
                    <a:gd name="T63" fmla="*/ 49 h 77"/>
                    <a:gd name="T64" fmla="*/ 43 w 69"/>
                    <a:gd name="T65" fmla="*/ 46 h 77"/>
                    <a:gd name="T66" fmla="*/ 54 w 69"/>
                    <a:gd name="T67" fmla="*/ 43 h 77"/>
                    <a:gd name="T68" fmla="*/ 55 w 69"/>
                    <a:gd name="T69" fmla="*/ 46 h 77"/>
                    <a:gd name="T70" fmla="*/ 14 w 69"/>
                    <a:gd name="T71" fmla="*/ 59 h 77"/>
                    <a:gd name="T72" fmla="*/ 14 w 69"/>
                    <a:gd name="T73" fmla="*/ 59 h 77"/>
                    <a:gd name="T74" fmla="*/ 13 w 69"/>
                    <a:gd name="T75" fmla="*/ 56 h 77"/>
                    <a:gd name="T76" fmla="*/ 24 w 69"/>
                    <a:gd name="T77" fmla="*/ 53 h 77"/>
                    <a:gd name="T78" fmla="*/ 25 w 69"/>
                    <a:gd name="T79" fmla="*/ 56 h 77"/>
                    <a:gd name="T80" fmla="*/ 34 w 69"/>
                    <a:gd name="T81" fmla="*/ 59 h 77"/>
                    <a:gd name="T82" fmla="*/ 34 w 69"/>
                    <a:gd name="T83" fmla="*/ 59 h 77"/>
                    <a:gd name="T84" fmla="*/ 33 w 69"/>
                    <a:gd name="T85" fmla="*/ 56 h 77"/>
                    <a:gd name="T86" fmla="*/ 44 w 69"/>
                    <a:gd name="T87" fmla="*/ 53 h 77"/>
                    <a:gd name="T88" fmla="*/ 45 w 69"/>
                    <a:gd name="T89" fmla="*/ 56 h 77"/>
                    <a:gd name="T90" fmla="*/ 54 w 69"/>
                    <a:gd name="T91" fmla="*/ 59 h 77"/>
                    <a:gd name="T92" fmla="*/ 54 w 69"/>
                    <a:gd name="T93" fmla="*/ 59 h 77"/>
                    <a:gd name="T94" fmla="*/ 53 w 69"/>
                    <a:gd name="T95" fmla="*/ 56 h 77"/>
                    <a:gd name="T96" fmla="*/ 14 w 69"/>
                    <a:gd name="T97" fmla="*/ 63 h 77"/>
                    <a:gd name="T98" fmla="*/ 15 w 69"/>
                    <a:gd name="T99" fmla="*/ 65 h 77"/>
                    <a:gd name="T100" fmla="*/ 24 w 69"/>
                    <a:gd name="T101" fmla="*/ 68 h 77"/>
                    <a:gd name="T102" fmla="*/ 24 w 69"/>
                    <a:gd name="T103" fmla="*/ 68 h 77"/>
                    <a:gd name="T104" fmla="*/ 23 w 69"/>
                    <a:gd name="T105" fmla="*/ 6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9" h="77">
                      <a:moveTo>
                        <a:pt x="61" y="7"/>
                      </a:moveTo>
                      <a:cubicBezTo>
                        <a:pt x="59" y="7"/>
                        <a:pt x="59" y="7"/>
                        <a:pt x="59" y="7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2"/>
                        <a:pt x="57" y="0"/>
                        <a:pt x="55" y="0"/>
                      </a:cubicBezTo>
                      <a:cubicBezTo>
                        <a:pt x="53" y="0"/>
                        <a:pt x="51" y="2"/>
                        <a:pt x="51" y="5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5"/>
                        <a:pt x="45" y="5"/>
                        <a:pt x="45" y="5"/>
                      </a:cubicBezTo>
                      <a:cubicBezTo>
                        <a:pt x="45" y="2"/>
                        <a:pt x="43" y="0"/>
                        <a:pt x="41" y="0"/>
                      </a:cubicBezTo>
                      <a:cubicBezTo>
                        <a:pt x="39" y="0"/>
                        <a:pt x="37" y="2"/>
                        <a:pt x="37" y="5"/>
                      </a:cubicBez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2"/>
                        <a:pt x="29" y="0"/>
                        <a:pt x="27" y="0"/>
                      </a:cubicBezTo>
                      <a:cubicBezTo>
                        <a:pt x="25" y="0"/>
                        <a:pt x="24" y="2"/>
                        <a:pt x="24" y="5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6" y="0"/>
                        <a:pt x="14" y="0"/>
                      </a:cubicBezTo>
                      <a:cubicBezTo>
                        <a:pt x="11" y="0"/>
                        <a:pt x="10" y="2"/>
                        <a:pt x="10" y="5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3" y="7"/>
                        <a:pt x="0" y="10"/>
                        <a:pt x="0" y="14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4"/>
                        <a:pt x="3" y="77"/>
                        <a:pt x="7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5" y="77"/>
                        <a:pt x="69" y="74"/>
                        <a:pt x="69" y="69"/>
                      </a:cubicBezTo>
                      <a:cubicBezTo>
                        <a:pt x="69" y="14"/>
                        <a:pt x="69" y="14"/>
                        <a:pt x="69" y="14"/>
                      </a:cubicBezTo>
                      <a:cubicBezTo>
                        <a:pt x="69" y="10"/>
                        <a:pt x="65" y="7"/>
                        <a:pt x="61" y="7"/>
                      </a:cubicBezTo>
                      <a:close/>
                      <a:moveTo>
                        <a:pt x="7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5"/>
                        <a:pt x="11" y="17"/>
                        <a:pt x="14" y="17"/>
                      </a:cubicBezTo>
                      <a:cubicBezTo>
                        <a:pt x="16" y="17"/>
                        <a:pt x="17" y="15"/>
                        <a:pt x="17" y="13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5"/>
                        <a:pt x="25" y="17"/>
                        <a:pt x="27" y="17"/>
                      </a:cubicBezTo>
                      <a:cubicBezTo>
                        <a:pt x="29" y="17"/>
                        <a:pt x="31" y="15"/>
                        <a:pt x="31" y="13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5"/>
                        <a:pt x="39" y="17"/>
                        <a:pt x="41" y="17"/>
                      </a:cubicBezTo>
                      <a:cubicBezTo>
                        <a:pt x="43" y="17"/>
                        <a:pt x="45" y="15"/>
                        <a:pt x="45" y="13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51" y="15"/>
                        <a:pt x="53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4" y="10"/>
                        <a:pt x="66" y="12"/>
                        <a:pt x="66" y="14"/>
                      </a:cubicBezTo>
                      <a:cubicBezTo>
                        <a:pt x="66" y="26"/>
                        <a:pt x="66" y="26"/>
                        <a:pt x="66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2"/>
                        <a:pt x="5" y="10"/>
                        <a:pt x="7" y="10"/>
                      </a:cubicBezTo>
                      <a:close/>
                      <a:moveTo>
                        <a:pt x="3" y="28"/>
                      </a:moveTo>
                      <a:cubicBezTo>
                        <a:pt x="66" y="28"/>
                        <a:pt x="66" y="28"/>
                        <a:pt x="66" y="28"/>
                      </a:cubicBezTo>
                      <a:cubicBezTo>
                        <a:pt x="66" y="69"/>
                        <a:pt x="66" y="69"/>
                        <a:pt x="66" y="69"/>
                      </a:cubicBezTo>
                      <a:cubicBezTo>
                        <a:pt x="66" y="72"/>
                        <a:pt x="64" y="74"/>
                        <a:pt x="61" y="74"/>
                      </a:cubicBezTo>
                      <a:cubicBezTo>
                        <a:pt x="7" y="74"/>
                        <a:pt x="7" y="74"/>
                        <a:pt x="7" y="74"/>
                      </a:cubicBezTo>
                      <a:cubicBezTo>
                        <a:pt x="5" y="74"/>
                        <a:pt x="3" y="72"/>
                        <a:pt x="3" y="69"/>
                      </a:cubicBezTo>
                      <a:lnTo>
                        <a:pt x="3" y="28"/>
                      </a:lnTo>
                      <a:close/>
                      <a:moveTo>
                        <a:pt x="34" y="39"/>
                      </a:moveTo>
                      <a:cubicBezTo>
                        <a:pt x="36" y="39"/>
                        <a:pt x="37" y="38"/>
                        <a:pt x="37" y="36"/>
                      </a:cubicBezTo>
                      <a:cubicBezTo>
                        <a:pt x="37" y="34"/>
                        <a:pt x="36" y="33"/>
                        <a:pt x="34" y="33"/>
                      </a:cubicBezTo>
                      <a:cubicBezTo>
                        <a:pt x="33" y="33"/>
                        <a:pt x="31" y="34"/>
                        <a:pt x="31" y="36"/>
                      </a:cubicBezTo>
                      <a:cubicBezTo>
                        <a:pt x="31" y="38"/>
                        <a:pt x="33" y="39"/>
                        <a:pt x="34" y="39"/>
                      </a:cubicBezTo>
                      <a:close/>
                      <a:moveTo>
                        <a:pt x="34" y="35"/>
                      </a:moveTo>
                      <a:cubicBezTo>
                        <a:pt x="35" y="35"/>
                        <a:pt x="35" y="36"/>
                        <a:pt x="35" y="36"/>
                      </a:cubicBezTo>
                      <a:cubicBezTo>
                        <a:pt x="35" y="36"/>
                        <a:pt x="35" y="37"/>
                        <a:pt x="34" y="37"/>
                      </a:cubicBezTo>
                      <a:cubicBezTo>
                        <a:pt x="34" y="37"/>
                        <a:pt x="33" y="36"/>
                        <a:pt x="33" y="36"/>
                      </a:cubicBezTo>
                      <a:cubicBezTo>
                        <a:pt x="33" y="36"/>
                        <a:pt x="34" y="35"/>
                        <a:pt x="34" y="35"/>
                      </a:cubicBezTo>
                      <a:close/>
                      <a:moveTo>
                        <a:pt x="44" y="39"/>
                      </a:moveTo>
                      <a:cubicBezTo>
                        <a:pt x="46" y="39"/>
                        <a:pt x="47" y="38"/>
                        <a:pt x="47" y="36"/>
                      </a:cubicBezTo>
                      <a:cubicBezTo>
                        <a:pt x="47" y="34"/>
                        <a:pt x="46" y="33"/>
                        <a:pt x="44" y="33"/>
                      </a:cubicBezTo>
                      <a:cubicBezTo>
                        <a:pt x="43" y="33"/>
                        <a:pt x="41" y="34"/>
                        <a:pt x="41" y="36"/>
                      </a:cubicBezTo>
                      <a:cubicBezTo>
                        <a:pt x="41" y="38"/>
                        <a:pt x="43" y="39"/>
                        <a:pt x="44" y="39"/>
                      </a:cubicBezTo>
                      <a:close/>
                      <a:moveTo>
                        <a:pt x="44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45" y="36"/>
                        <a:pt x="45" y="37"/>
                        <a:pt x="44" y="37"/>
                      </a:cubicBezTo>
                      <a:cubicBezTo>
                        <a:pt x="44" y="37"/>
                        <a:pt x="43" y="36"/>
                        <a:pt x="43" y="36"/>
                      </a:cubicBezTo>
                      <a:cubicBezTo>
                        <a:pt x="43" y="36"/>
                        <a:pt x="44" y="35"/>
                        <a:pt x="44" y="35"/>
                      </a:cubicBezTo>
                      <a:close/>
                      <a:moveTo>
                        <a:pt x="54" y="39"/>
                      </a:moveTo>
                      <a:cubicBezTo>
                        <a:pt x="56" y="39"/>
                        <a:pt x="57" y="38"/>
                        <a:pt x="57" y="36"/>
                      </a:cubicBezTo>
                      <a:cubicBezTo>
                        <a:pt x="57" y="34"/>
                        <a:pt x="56" y="33"/>
                        <a:pt x="54" y="33"/>
                      </a:cubicBezTo>
                      <a:cubicBezTo>
                        <a:pt x="52" y="33"/>
                        <a:pt x="51" y="34"/>
                        <a:pt x="51" y="36"/>
                      </a:cubicBezTo>
                      <a:cubicBezTo>
                        <a:pt x="51" y="38"/>
                        <a:pt x="52" y="39"/>
                        <a:pt x="54" y="39"/>
                      </a:cubicBezTo>
                      <a:close/>
                      <a:moveTo>
                        <a:pt x="54" y="35"/>
                      </a:moveTo>
                      <a:cubicBezTo>
                        <a:pt x="55" y="35"/>
                        <a:pt x="55" y="36"/>
                        <a:pt x="55" y="36"/>
                      </a:cubicBezTo>
                      <a:cubicBezTo>
                        <a:pt x="55" y="36"/>
                        <a:pt x="55" y="37"/>
                        <a:pt x="54" y="37"/>
                      </a:cubicBezTo>
                      <a:cubicBezTo>
                        <a:pt x="54" y="37"/>
                        <a:pt x="53" y="36"/>
                        <a:pt x="53" y="36"/>
                      </a:cubicBezTo>
                      <a:cubicBezTo>
                        <a:pt x="53" y="36"/>
                        <a:pt x="54" y="35"/>
                        <a:pt x="54" y="35"/>
                      </a:cubicBezTo>
                      <a:close/>
                      <a:moveTo>
                        <a:pt x="14" y="49"/>
                      </a:moveTo>
                      <a:cubicBezTo>
                        <a:pt x="16" y="49"/>
                        <a:pt x="17" y="47"/>
                        <a:pt x="17" y="46"/>
                      </a:cubicBezTo>
                      <a:cubicBezTo>
                        <a:pt x="17" y="44"/>
                        <a:pt x="16" y="43"/>
                        <a:pt x="14" y="43"/>
                      </a:cubicBezTo>
                      <a:cubicBezTo>
                        <a:pt x="13" y="43"/>
                        <a:pt x="11" y="44"/>
                        <a:pt x="11" y="46"/>
                      </a:cubicBezTo>
                      <a:cubicBezTo>
                        <a:pt x="11" y="47"/>
                        <a:pt x="13" y="49"/>
                        <a:pt x="14" y="49"/>
                      </a:cubicBezTo>
                      <a:close/>
                      <a:moveTo>
                        <a:pt x="14" y="45"/>
                      </a:moveTo>
                      <a:cubicBezTo>
                        <a:pt x="15" y="45"/>
                        <a:pt x="15" y="45"/>
                        <a:pt x="15" y="46"/>
                      </a:cubicBezTo>
                      <a:cubicBezTo>
                        <a:pt x="15" y="46"/>
                        <a:pt x="15" y="47"/>
                        <a:pt x="14" y="47"/>
                      </a:cubicBezTo>
                      <a:cubicBezTo>
                        <a:pt x="14" y="47"/>
                        <a:pt x="13" y="46"/>
                        <a:pt x="13" y="46"/>
                      </a:cubicBezTo>
                      <a:cubicBezTo>
                        <a:pt x="13" y="45"/>
                        <a:pt x="14" y="45"/>
                        <a:pt x="14" y="45"/>
                      </a:cubicBezTo>
                      <a:close/>
                      <a:moveTo>
                        <a:pt x="24" y="49"/>
                      </a:moveTo>
                      <a:cubicBezTo>
                        <a:pt x="26" y="49"/>
                        <a:pt x="27" y="47"/>
                        <a:pt x="27" y="46"/>
                      </a:cubicBezTo>
                      <a:cubicBezTo>
                        <a:pt x="27" y="44"/>
                        <a:pt x="26" y="43"/>
                        <a:pt x="24" y="43"/>
                      </a:cubicBezTo>
                      <a:cubicBezTo>
                        <a:pt x="23" y="43"/>
                        <a:pt x="21" y="44"/>
                        <a:pt x="21" y="46"/>
                      </a:cubicBezTo>
                      <a:cubicBezTo>
                        <a:pt x="21" y="47"/>
                        <a:pt x="23" y="49"/>
                        <a:pt x="24" y="49"/>
                      </a:cubicBezTo>
                      <a:close/>
                      <a:moveTo>
                        <a:pt x="24" y="45"/>
                      </a:moveTo>
                      <a:cubicBezTo>
                        <a:pt x="25" y="45"/>
                        <a:pt x="25" y="45"/>
                        <a:pt x="25" y="46"/>
                      </a:cubicBezTo>
                      <a:cubicBezTo>
                        <a:pt x="25" y="46"/>
                        <a:pt x="25" y="47"/>
                        <a:pt x="24" y="47"/>
                      </a:cubicBezTo>
                      <a:cubicBezTo>
                        <a:pt x="24" y="47"/>
                        <a:pt x="23" y="46"/>
                        <a:pt x="23" y="46"/>
                      </a:cubicBezTo>
                      <a:cubicBezTo>
                        <a:pt x="23" y="45"/>
                        <a:pt x="24" y="45"/>
                        <a:pt x="24" y="45"/>
                      </a:cubicBezTo>
                      <a:close/>
                      <a:moveTo>
                        <a:pt x="34" y="49"/>
                      </a:moveTo>
                      <a:cubicBezTo>
                        <a:pt x="36" y="49"/>
                        <a:pt x="37" y="47"/>
                        <a:pt x="37" y="46"/>
                      </a:cubicBezTo>
                      <a:cubicBezTo>
                        <a:pt x="37" y="44"/>
                        <a:pt x="36" y="43"/>
                        <a:pt x="34" y="43"/>
                      </a:cubicBezTo>
                      <a:cubicBezTo>
                        <a:pt x="33" y="43"/>
                        <a:pt x="31" y="44"/>
                        <a:pt x="31" y="46"/>
                      </a:cubicBezTo>
                      <a:cubicBezTo>
                        <a:pt x="31" y="47"/>
                        <a:pt x="33" y="49"/>
                        <a:pt x="34" y="49"/>
                      </a:cubicBezTo>
                      <a:close/>
                      <a:moveTo>
                        <a:pt x="34" y="45"/>
                      </a:moveTo>
                      <a:cubicBezTo>
                        <a:pt x="35" y="45"/>
                        <a:pt x="35" y="45"/>
                        <a:pt x="35" y="46"/>
                      </a:cubicBezTo>
                      <a:cubicBezTo>
                        <a:pt x="35" y="46"/>
                        <a:pt x="35" y="47"/>
                        <a:pt x="34" y="47"/>
                      </a:cubicBezTo>
                      <a:cubicBezTo>
                        <a:pt x="34" y="47"/>
                        <a:pt x="33" y="46"/>
                        <a:pt x="33" y="46"/>
                      </a:cubicBezTo>
                      <a:cubicBezTo>
                        <a:pt x="33" y="45"/>
                        <a:pt x="34" y="45"/>
                        <a:pt x="34" y="45"/>
                      </a:cubicBezTo>
                      <a:close/>
                      <a:moveTo>
                        <a:pt x="44" y="49"/>
                      </a:moveTo>
                      <a:cubicBezTo>
                        <a:pt x="46" y="49"/>
                        <a:pt x="47" y="47"/>
                        <a:pt x="47" y="46"/>
                      </a:cubicBezTo>
                      <a:cubicBezTo>
                        <a:pt x="47" y="44"/>
                        <a:pt x="46" y="43"/>
                        <a:pt x="44" y="43"/>
                      </a:cubicBezTo>
                      <a:cubicBezTo>
                        <a:pt x="43" y="43"/>
                        <a:pt x="41" y="44"/>
                        <a:pt x="41" y="46"/>
                      </a:cubicBezTo>
                      <a:cubicBezTo>
                        <a:pt x="41" y="47"/>
                        <a:pt x="43" y="49"/>
                        <a:pt x="44" y="49"/>
                      </a:cubicBezTo>
                      <a:close/>
                      <a:moveTo>
                        <a:pt x="44" y="45"/>
                      </a:moveTo>
                      <a:cubicBezTo>
                        <a:pt x="45" y="45"/>
                        <a:pt x="45" y="45"/>
                        <a:pt x="45" y="46"/>
                      </a:cubicBezTo>
                      <a:cubicBezTo>
                        <a:pt x="45" y="46"/>
                        <a:pt x="45" y="47"/>
                        <a:pt x="44" y="47"/>
                      </a:cubicBezTo>
                      <a:cubicBezTo>
                        <a:pt x="44" y="47"/>
                        <a:pt x="43" y="46"/>
                        <a:pt x="43" y="46"/>
                      </a:cubicBezTo>
                      <a:cubicBezTo>
                        <a:pt x="43" y="45"/>
                        <a:pt x="44" y="45"/>
                        <a:pt x="44" y="45"/>
                      </a:cubicBezTo>
                      <a:close/>
                      <a:moveTo>
                        <a:pt x="54" y="49"/>
                      </a:moveTo>
                      <a:cubicBezTo>
                        <a:pt x="56" y="49"/>
                        <a:pt x="57" y="47"/>
                        <a:pt x="57" y="46"/>
                      </a:cubicBezTo>
                      <a:cubicBezTo>
                        <a:pt x="57" y="44"/>
                        <a:pt x="56" y="43"/>
                        <a:pt x="54" y="43"/>
                      </a:cubicBezTo>
                      <a:cubicBezTo>
                        <a:pt x="52" y="43"/>
                        <a:pt x="51" y="44"/>
                        <a:pt x="51" y="46"/>
                      </a:cubicBezTo>
                      <a:cubicBezTo>
                        <a:pt x="51" y="47"/>
                        <a:pt x="52" y="49"/>
                        <a:pt x="54" y="49"/>
                      </a:cubicBezTo>
                      <a:close/>
                      <a:moveTo>
                        <a:pt x="54" y="45"/>
                      </a:moveTo>
                      <a:cubicBezTo>
                        <a:pt x="55" y="45"/>
                        <a:pt x="55" y="45"/>
                        <a:pt x="55" y="46"/>
                      </a:cubicBezTo>
                      <a:cubicBezTo>
                        <a:pt x="55" y="46"/>
                        <a:pt x="55" y="47"/>
                        <a:pt x="54" y="47"/>
                      </a:cubicBezTo>
                      <a:cubicBezTo>
                        <a:pt x="54" y="47"/>
                        <a:pt x="53" y="46"/>
                        <a:pt x="53" y="46"/>
                      </a:cubicBezTo>
                      <a:cubicBezTo>
                        <a:pt x="53" y="45"/>
                        <a:pt x="54" y="45"/>
                        <a:pt x="54" y="45"/>
                      </a:cubicBezTo>
                      <a:close/>
                      <a:moveTo>
                        <a:pt x="14" y="59"/>
                      </a:moveTo>
                      <a:cubicBezTo>
                        <a:pt x="16" y="59"/>
                        <a:pt x="17" y="57"/>
                        <a:pt x="17" y="56"/>
                      </a:cubicBezTo>
                      <a:cubicBezTo>
                        <a:pt x="17" y="54"/>
                        <a:pt x="16" y="53"/>
                        <a:pt x="14" y="53"/>
                      </a:cubicBezTo>
                      <a:cubicBezTo>
                        <a:pt x="13" y="53"/>
                        <a:pt x="11" y="54"/>
                        <a:pt x="11" y="56"/>
                      </a:cubicBezTo>
                      <a:cubicBezTo>
                        <a:pt x="11" y="57"/>
                        <a:pt x="13" y="59"/>
                        <a:pt x="14" y="59"/>
                      </a:cubicBezTo>
                      <a:close/>
                      <a:moveTo>
                        <a:pt x="14" y="55"/>
                      </a:moveTo>
                      <a:cubicBezTo>
                        <a:pt x="15" y="55"/>
                        <a:pt x="15" y="55"/>
                        <a:pt x="15" y="56"/>
                      </a:cubicBezTo>
                      <a:cubicBezTo>
                        <a:pt x="15" y="56"/>
                        <a:pt x="15" y="57"/>
                        <a:pt x="14" y="57"/>
                      </a:cubicBezTo>
                      <a:cubicBezTo>
                        <a:pt x="14" y="57"/>
                        <a:pt x="13" y="56"/>
                        <a:pt x="13" y="56"/>
                      </a:cubicBezTo>
                      <a:cubicBezTo>
                        <a:pt x="13" y="55"/>
                        <a:pt x="14" y="55"/>
                        <a:pt x="14" y="55"/>
                      </a:cubicBezTo>
                      <a:close/>
                      <a:moveTo>
                        <a:pt x="24" y="59"/>
                      </a:moveTo>
                      <a:cubicBezTo>
                        <a:pt x="26" y="59"/>
                        <a:pt x="27" y="57"/>
                        <a:pt x="27" y="56"/>
                      </a:cubicBezTo>
                      <a:cubicBezTo>
                        <a:pt x="27" y="54"/>
                        <a:pt x="26" y="53"/>
                        <a:pt x="24" y="53"/>
                      </a:cubicBezTo>
                      <a:cubicBezTo>
                        <a:pt x="23" y="53"/>
                        <a:pt x="21" y="54"/>
                        <a:pt x="21" y="56"/>
                      </a:cubicBezTo>
                      <a:cubicBezTo>
                        <a:pt x="21" y="57"/>
                        <a:pt x="23" y="59"/>
                        <a:pt x="24" y="59"/>
                      </a:cubicBezTo>
                      <a:close/>
                      <a:moveTo>
                        <a:pt x="24" y="55"/>
                      </a:moveTo>
                      <a:cubicBezTo>
                        <a:pt x="25" y="55"/>
                        <a:pt x="25" y="55"/>
                        <a:pt x="25" y="56"/>
                      </a:cubicBezTo>
                      <a:cubicBezTo>
                        <a:pt x="25" y="56"/>
                        <a:pt x="25" y="57"/>
                        <a:pt x="24" y="57"/>
                      </a:cubicBezTo>
                      <a:cubicBezTo>
                        <a:pt x="24" y="57"/>
                        <a:pt x="23" y="56"/>
                        <a:pt x="23" y="56"/>
                      </a:cubicBezTo>
                      <a:cubicBezTo>
                        <a:pt x="23" y="55"/>
                        <a:pt x="24" y="55"/>
                        <a:pt x="24" y="55"/>
                      </a:cubicBezTo>
                      <a:close/>
                      <a:moveTo>
                        <a:pt x="34" y="59"/>
                      </a:moveTo>
                      <a:cubicBezTo>
                        <a:pt x="36" y="59"/>
                        <a:pt x="37" y="57"/>
                        <a:pt x="37" y="56"/>
                      </a:cubicBezTo>
                      <a:cubicBezTo>
                        <a:pt x="37" y="54"/>
                        <a:pt x="36" y="53"/>
                        <a:pt x="34" y="53"/>
                      </a:cubicBezTo>
                      <a:cubicBezTo>
                        <a:pt x="33" y="53"/>
                        <a:pt x="31" y="54"/>
                        <a:pt x="31" y="56"/>
                      </a:cubicBezTo>
                      <a:cubicBezTo>
                        <a:pt x="31" y="57"/>
                        <a:pt x="33" y="59"/>
                        <a:pt x="34" y="59"/>
                      </a:cubicBezTo>
                      <a:close/>
                      <a:moveTo>
                        <a:pt x="34" y="55"/>
                      </a:moveTo>
                      <a:cubicBezTo>
                        <a:pt x="35" y="55"/>
                        <a:pt x="35" y="55"/>
                        <a:pt x="35" y="56"/>
                      </a:cubicBezTo>
                      <a:cubicBezTo>
                        <a:pt x="35" y="56"/>
                        <a:pt x="35" y="57"/>
                        <a:pt x="34" y="57"/>
                      </a:cubicBezTo>
                      <a:cubicBezTo>
                        <a:pt x="34" y="57"/>
                        <a:pt x="33" y="56"/>
                        <a:pt x="33" y="56"/>
                      </a:cubicBezTo>
                      <a:cubicBezTo>
                        <a:pt x="33" y="55"/>
                        <a:pt x="34" y="55"/>
                        <a:pt x="34" y="55"/>
                      </a:cubicBezTo>
                      <a:close/>
                      <a:moveTo>
                        <a:pt x="44" y="59"/>
                      </a:moveTo>
                      <a:cubicBezTo>
                        <a:pt x="46" y="59"/>
                        <a:pt x="47" y="57"/>
                        <a:pt x="47" y="56"/>
                      </a:cubicBezTo>
                      <a:cubicBezTo>
                        <a:pt x="47" y="54"/>
                        <a:pt x="46" y="53"/>
                        <a:pt x="44" y="53"/>
                      </a:cubicBezTo>
                      <a:cubicBezTo>
                        <a:pt x="43" y="53"/>
                        <a:pt x="41" y="54"/>
                        <a:pt x="41" y="56"/>
                      </a:cubicBezTo>
                      <a:cubicBezTo>
                        <a:pt x="41" y="57"/>
                        <a:pt x="43" y="59"/>
                        <a:pt x="44" y="59"/>
                      </a:cubicBezTo>
                      <a:close/>
                      <a:moveTo>
                        <a:pt x="44" y="55"/>
                      </a:moveTo>
                      <a:cubicBezTo>
                        <a:pt x="45" y="55"/>
                        <a:pt x="45" y="55"/>
                        <a:pt x="45" y="56"/>
                      </a:cubicBezTo>
                      <a:cubicBezTo>
                        <a:pt x="45" y="56"/>
                        <a:pt x="45" y="57"/>
                        <a:pt x="44" y="57"/>
                      </a:cubicBezTo>
                      <a:cubicBezTo>
                        <a:pt x="44" y="57"/>
                        <a:pt x="43" y="56"/>
                        <a:pt x="43" y="56"/>
                      </a:cubicBezTo>
                      <a:cubicBezTo>
                        <a:pt x="43" y="55"/>
                        <a:pt x="44" y="55"/>
                        <a:pt x="44" y="55"/>
                      </a:cubicBezTo>
                      <a:close/>
                      <a:moveTo>
                        <a:pt x="54" y="59"/>
                      </a:moveTo>
                      <a:cubicBezTo>
                        <a:pt x="56" y="59"/>
                        <a:pt x="57" y="57"/>
                        <a:pt x="57" y="56"/>
                      </a:cubicBezTo>
                      <a:cubicBezTo>
                        <a:pt x="57" y="54"/>
                        <a:pt x="56" y="53"/>
                        <a:pt x="54" y="53"/>
                      </a:cubicBezTo>
                      <a:cubicBezTo>
                        <a:pt x="52" y="53"/>
                        <a:pt x="51" y="54"/>
                        <a:pt x="51" y="56"/>
                      </a:cubicBezTo>
                      <a:cubicBezTo>
                        <a:pt x="51" y="57"/>
                        <a:pt x="52" y="59"/>
                        <a:pt x="54" y="59"/>
                      </a:cubicBezTo>
                      <a:close/>
                      <a:moveTo>
                        <a:pt x="54" y="55"/>
                      </a:moveTo>
                      <a:cubicBezTo>
                        <a:pt x="55" y="55"/>
                        <a:pt x="55" y="55"/>
                        <a:pt x="55" y="56"/>
                      </a:cubicBezTo>
                      <a:cubicBezTo>
                        <a:pt x="55" y="56"/>
                        <a:pt x="55" y="57"/>
                        <a:pt x="54" y="57"/>
                      </a:cubicBezTo>
                      <a:cubicBezTo>
                        <a:pt x="54" y="57"/>
                        <a:pt x="53" y="56"/>
                        <a:pt x="53" y="56"/>
                      </a:cubicBezTo>
                      <a:cubicBezTo>
                        <a:pt x="53" y="55"/>
                        <a:pt x="54" y="55"/>
                        <a:pt x="54" y="55"/>
                      </a:cubicBezTo>
                      <a:close/>
                      <a:moveTo>
                        <a:pt x="14" y="68"/>
                      </a:moveTo>
                      <a:cubicBezTo>
                        <a:pt x="16" y="68"/>
                        <a:pt x="17" y="67"/>
                        <a:pt x="17" y="65"/>
                      </a:cubicBezTo>
                      <a:cubicBezTo>
                        <a:pt x="17" y="64"/>
                        <a:pt x="16" y="63"/>
                        <a:pt x="14" y="63"/>
                      </a:cubicBezTo>
                      <a:cubicBezTo>
                        <a:pt x="13" y="63"/>
                        <a:pt x="11" y="64"/>
                        <a:pt x="11" y="65"/>
                      </a:cubicBezTo>
                      <a:cubicBezTo>
                        <a:pt x="11" y="67"/>
                        <a:pt x="13" y="68"/>
                        <a:pt x="14" y="68"/>
                      </a:cubicBezTo>
                      <a:close/>
                      <a:moveTo>
                        <a:pt x="14" y="65"/>
                      </a:move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6"/>
                        <a:pt x="15" y="66"/>
                        <a:pt x="14" y="66"/>
                      </a:cubicBezTo>
                      <a:cubicBezTo>
                        <a:pt x="14" y="66"/>
                        <a:pt x="13" y="66"/>
                        <a:pt x="13" y="65"/>
                      </a:cubicBezTo>
                      <a:cubicBezTo>
                        <a:pt x="13" y="65"/>
                        <a:pt x="14" y="65"/>
                        <a:pt x="14" y="65"/>
                      </a:cubicBezTo>
                      <a:close/>
                      <a:moveTo>
                        <a:pt x="24" y="68"/>
                      </a:moveTo>
                      <a:cubicBezTo>
                        <a:pt x="26" y="68"/>
                        <a:pt x="27" y="67"/>
                        <a:pt x="27" y="65"/>
                      </a:cubicBezTo>
                      <a:cubicBezTo>
                        <a:pt x="27" y="64"/>
                        <a:pt x="26" y="63"/>
                        <a:pt x="24" y="63"/>
                      </a:cubicBezTo>
                      <a:cubicBezTo>
                        <a:pt x="23" y="63"/>
                        <a:pt x="21" y="64"/>
                        <a:pt x="21" y="65"/>
                      </a:cubicBezTo>
                      <a:cubicBezTo>
                        <a:pt x="21" y="67"/>
                        <a:pt x="23" y="68"/>
                        <a:pt x="24" y="68"/>
                      </a:cubicBezTo>
                      <a:close/>
                      <a:moveTo>
                        <a:pt x="24" y="65"/>
                      </a:move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6"/>
                        <a:pt x="25" y="66"/>
                        <a:pt x="24" y="66"/>
                      </a:cubicBezTo>
                      <a:cubicBezTo>
                        <a:pt x="24" y="66"/>
                        <a:pt x="23" y="66"/>
                        <a:pt x="23" y="65"/>
                      </a:cubicBezTo>
                      <a:cubicBezTo>
                        <a:pt x="23" y="65"/>
                        <a:pt x="24" y="65"/>
                        <a:pt x="2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8" name="íŝľîdê">
                  <a:extLst>
                    <a:ext uri="{FF2B5EF4-FFF2-40B4-BE49-F238E27FC236}">
                      <a16:creationId xmlns:a16="http://schemas.microsoft.com/office/drawing/2014/main" id="{C2FF70C2-C94A-43BF-92AB-93E01CD2A5E0}"/>
                    </a:ext>
                  </a:extLst>
                </p:cNvPr>
                <p:cNvSpPr/>
                <p:nvPr/>
              </p:nvSpPr>
              <p:spPr bwMode="auto">
                <a:xfrm>
                  <a:off x="3771532" y="3059422"/>
                  <a:ext cx="334152" cy="342407"/>
                </a:xfrm>
                <a:custGeom>
                  <a:avLst/>
                  <a:gdLst>
                    <a:gd name="T0" fmla="*/ 8 w 52"/>
                    <a:gd name="T1" fmla="*/ 19 h 53"/>
                    <a:gd name="T2" fmla="*/ 8 w 52"/>
                    <a:gd name="T3" fmla="*/ 19 h 53"/>
                    <a:gd name="T4" fmla="*/ 8 w 52"/>
                    <a:gd name="T5" fmla="*/ 18 h 53"/>
                    <a:gd name="T6" fmla="*/ 8 w 52"/>
                    <a:gd name="T7" fmla="*/ 17 h 53"/>
                    <a:gd name="T8" fmla="*/ 8 w 52"/>
                    <a:gd name="T9" fmla="*/ 17 h 53"/>
                    <a:gd name="T10" fmla="*/ 15 w 52"/>
                    <a:gd name="T11" fmla="*/ 10 h 53"/>
                    <a:gd name="T12" fmla="*/ 17 w 52"/>
                    <a:gd name="T13" fmla="*/ 10 h 53"/>
                    <a:gd name="T14" fmla="*/ 17 w 52"/>
                    <a:gd name="T15" fmla="*/ 12 h 53"/>
                    <a:gd name="T16" fmla="*/ 13 w 52"/>
                    <a:gd name="T17" fmla="*/ 17 h 53"/>
                    <a:gd name="T18" fmla="*/ 39 w 52"/>
                    <a:gd name="T19" fmla="*/ 17 h 53"/>
                    <a:gd name="T20" fmla="*/ 40 w 52"/>
                    <a:gd name="T21" fmla="*/ 18 h 53"/>
                    <a:gd name="T22" fmla="*/ 39 w 52"/>
                    <a:gd name="T23" fmla="*/ 20 h 53"/>
                    <a:gd name="T24" fmla="*/ 13 w 52"/>
                    <a:gd name="T25" fmla="*/ 20 h 53"/>
                    <a:gd name="T26" fmla="*/ 17 w 52"/>
                    <a:gd name="T27" fmla="*/ 24 h 53"/>
                    <a:gd name="T28" fmla="*/ 17 w 52"/>
                    <a:gd name="T29" fmla="*/ 26 h 53"/>
                    <a:gd name="T30" fmla="*/ 16 w 52"/>
                    <a:gd name="T31" fmla="*/ 26 h 53"/>
                    <a:gd name="T32" fmla="*/ 15 w 52"/>
                    <a:gd name="T33" fmla="*/ 26 h 53"/>
                    <a:gd name="T34" fmla="*/ 8 w 52"/>
                    <a:gd name="T35" fmla="*/ 19 h 53"/>
                    <a:gd name="T36" fmla="*/ 43 w 52"/>
                    <a:gd name="T37" fmla="*/ 34 h 53"/>
                    <a:gd name="T38" fmla="*/ 43 w 52"/>
                    <a:gd name="T39" fmla="*/ 34 h 53"/>
                    <a:gd name="T40" fmla="*/ 36 w 52"/>
                    <a:gd name="T41" fmla="*/ 27 h 53"/>
                    <a:gd name="T42" fmla="*/ 34 w 52"/>
                    <a:gd name="T43" fmla="*/ 27 h 53"/>
                    <a:gd name="T44" fmla="*/ 34 w 52"/>
                    <a:gd name="T45" fmla="*/ 29 h 53"/>
                    <a:gd name="T46" fmla="*/ 39 w 52"/>
                    <a:gd name="T47" fmla="*/ 33 h 53"/>
                    <a:gd name="T48" fmla="*/ 13 w 52"/>
                    <a:gd name="T49" fmla="*/ 33 h 53"/>
                    <a:gd name="T50" fmla="*/ 11 w 52"/>
                    <a:gd name="T51" fmla="*/ 35 h 53"/>
                    <a:gd name="T52" fmla="*/ 13 w 52"/>
                    <a:gd name="T53" fmla="*/ 36 h 53"/>
                    <a:gd name="T54" fmla="*/ 39 w 52"/>
                    <a:gd name="T55" fmla="*/ 36 h 53"/>
                    <a:gd name="T56" fmla="*/ 34 w 52"/>
                    <a:gd name="T57" fmla="*/ 41 h 53"/>
                    <a:gd name="T58" fmla="*/ 34 w 52"/>
                    <a:gd name="T59" fmla="*/ 43 h 53"/>
                    <a:gd name="T60" fmla="*/ 35 w 52"/>
                    <a:gd name="T61" fmla="*/ 43 h 53"/>
                    <a:gd name="T62" fmla="*/ 36 w 52"/>
                    <a:gd name="T63" fmla="*/ 43 h 53"/>
                    <a:gd name="T64" fmla="*/ 43 w 52"/>
                    <a:gd name="T65" fmla="*/ 36 h 53"/>
                    <a:gd name="T66" fmla="*/ 43 w 52"/>
                    <a:gd name="T67" fmla="*/ 36 h 53"/>
                    <a:gd name="T68" fmla="*/ 44 w 52"/>
                    <a:gd name="T69" fmla="*/ 35 h 53"/>
                    <a:gd name="T70" fmla="*/ 43 w 52"/>
                    <a:gd name="T71" fmla="*/ 34 h 53"/>
                    <a:gd name="T72" fmla="*/ 52 w 52"/>
                    <a:gd name="T73" fmla="*/ 7 h 53"/>
                    <a:gd name="T74" fmla="*/ 52 w 52"/>
                    <a:gd name="T75" fmla="*/ 45 h 53"/>
                    <a:gd name="T76" fmla="*/ 45 w 52"/>
                    <a:gd name="T77" fmla="*/ 53 h 53"/>
                    <a:gd name="T78" fmla="*/ 7 w 52"/>
                    <a:gd name="T79" fmla="*/ 53 h 53"/>
                    <a:gd name="T80" fmla="*/ 0 w 52"/>
                    <a:gd name="T81" fmla="*/ 45 h 53"/>
                    <a:gd name="T82" fmla="*/ 0 w 52"/>
                    <a:gd name="T83" fmla="*/ 7 h 53"/>
                    <a:gd name="T84" fmla="*/ 7 w 52"/>
                    <a:gd name="T85" fmla="*/ 0 h 53"/>
                    <a:gd name="T86" fmla="*/ 45 w 52"/>
                    <a:gd name="T87" fmla="*/ 0 h 53"/>
                    <a:gd name="T88" fmla="*/ 52 w 52"/>
                    <a:gd name="T89" fmla="*/ 7 h 53"/>
                    <a:gd name="T90" fmla="*/ 49 w 52"/>
                    <a:gd name="T91" fmla="*/ 7 h 53"/>
                    <a:gd name="T92" fmla="*/ 45 w 52"/>
                    <a:gd name="T93" fmla="*/ 3 h 53"/>
                    <a:gd name="T94" fmla="*/ 7 w 52"/>
                    <a:gd name="T95" fmla="*/ 3 h 53"/>
                    <a:gd name="T96" fmla="*/ 3 w 52"/>
                    <a:gd name="T97" fmla="*/ 7 h 53"/>
                    <a:gd name="T98" fmla="*/ 3 w 52"/>
                    <a:gd name="T99" fmla="*/ 45 h 53"/>
                    <a:gd name="T100" fmla="*/ 7 w 52"/>
                    <a:gd name="T101" fmla="*/ 50 h 53"/>
                    <a:gd name="T102" fmla="*/ 45 w 52"/>
                    <a:gd name="T103" fmla="*/ 50 h 53"/>
                    <a:gd name="T104" fmla="*/ 49 w 52"/>
                    <a:gd name="T105" fmla="*/ 45 h 53"/>
                    <a:gd name="T106" fmla="*/ 49 w 52"/>
                    <a:gd name="T107" fmla="*/ 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2" h="53">
                      <a:moveTo>
                        <a:pt x="8" y="19"/>
                      </a:move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8"/>
                        <a:pt x="8" y="18"/>
                      </a:cubicBezTo>
                      <a:cubicBezTo>
                        <a:pt x="8" y="18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9"/>
                        <a:pt x="16" y="9"/>
                        <a:pt x="17" y="10"/>
                      </a:cubicBezTo>
                      <a:cubicBezTo>
                        <a:pt x="18" y="11"/>
                        <a:pt x="18" y="12"/>
                        <a:pt x="17" y="12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39" y="17"/>
                        <a:pt x="39" y="17"/>
                        <a:pt x="39" y="17"/>
                      </a:cubicBezTo>
                      <a:cubicBezTo>
                        <a:pt x="40" y="17"/>
                        <a:pt x="40" y="17"/>
                        <a:pt x="40" y="18"/>
                      </a:cubicBezTo>
                      <a:cubicBezTo>
                        <a:pt x="40" y="19"/>
                        <a:pt x="40" y="20"/>
                        <a:pt x="39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4"/>
                        <a:pt x="18" y="25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6"/>
                        <a:pt x="15" y="26"/>
                        <a:pt x="15" y="26"/>
                      </a:cubicBezTo>
                      <a:lnTo>
                        <a:pt x="8" y="19"/>
                      </a:lnTo>
                      <a:close/>
                      <a:moveTo>
                        <a:pt x="43" y="34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6"/>
                        <a:pt x="35" y="26"/>
                        <a:pt x="34" y="27"/>
                      </a:cubicBezTo>
                      <a:cubicBezTo>
                        <a:pt x="34" y="28"/>
                        <a:pt x="34" y="29"/>
                        <a:pt x="34" y="2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2" y="33"/>
                        <a:pt x="11" y="34"/>
                        <a:pt x="11" y="35"/>
                      </a:cubicBezTo>
                      <a:cubicBezTo>
                        <a:pt x="11" y="36"/>
                        <a:pt x="12" y="36"/>
                        <a:pt x="13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1"/>
                        <a:pt x="34" y="42"/>
                        <a:pt x="34" y="43"/>
                      </a:cubicBezTo>
                      <a:cubicBezTo>
                        <a:pt x="35" y="43"/>
                        <a:pt x="35" y="43"/>
                        <a:pt x="35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4" y="36"/>
                        <a:pt x="44" y="35"/>
                        <a:pt x="44" y="35"/>
                      </a:cubicBezTo>
                      <a:cubicBezTo>
                        <a:pt x="44" y="35"/>
                        <a:pt x="44" y="34"/>
                        <a:pt x="43" y="34"/>
                      </a:cubicBezTo>
                      <a:close/>
                      <a:moveTo>
                        <a:pt x="52" y="7"/>
                      </a:move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2" y="49"/>
                        <a:pt x="49" y="53"/>
                        <a:pt x="45" y="53"/>
                      </a:cubicBezTo>
                      <a:cubicBezTo>
                        <a:pt x="7" y="53"/>
                        <a:pt x="7" y="53"/>
                        <a:pt x="7" y="53"/>
                      </a:cubicBezTo>
                      <a:cubicBezTo>
                        <a:pt x="3" y="53"/>
                        <a:pt x="0" y="49"/>
                        <a:pt x="0" y="4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9" y="0"/>
                        <a:pt x="52" y="4"/>
                        <a:pt x="52" y="7"/>
                      </a:cubicBezTo>
                      <a:close/>
                      <a:moveTo>
                        <a:pt x="49" y="7"/>
                      </a:moveTo>
                      <a:cubicBezTo>
                        <a:pt x="49" y="5"/>
                        <a:pt x="47" y="3"/>
                        <a:pt x="45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4" y="3"/>
                        <a:pt x="3" y="5"/>
                        <a:pt x="3" y="7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3" y="48"/>
                        <a:pt x="4" y="50"/>
                        <a:pt x="7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47" y="50"/>
                        <a:pt x="49" y="48"/>
                        <a:pt x="49" y="45"/>
                      </a:cubicBezTo>
                      <a:lnTo>
                        <a:pt x="49" y="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9" name="ïşļíḓè">
                  <a:extLst>
                    <a:ext uri="{FF2B5EF4-FFF2-40B4-BE49-F238E27FC236}">
                      <a16:creationId xmlns:a16="http://schemas.microsoft.com/office/drawing/2014/main" id="{6A7A3DC7-8687-4CA7-86B2-C626901622F8}"/>
                    </a:ext>
                  </a:extLst>
                </p:cNvPr>
                <p:cNvSpPr/>
                <p:nvPr/>
              </p:nvSpPr>
              <p:spPr bwMode="auto">
                <a:xfrm>
                  <a:off x="5551612" y="2819436"/>
                  <a:ext cx="303165" cy="289824"/>
                </a:xfrm>
                <a:custGeom>
                  <a:avLst/>
                  <a:gdLst>
                    <a:gd name="T0" fmla="*/ 44 w 67"/>
                    <a:gd name="T1" fmla="*/ 21 h 64"/>
                    <a:gd name="T2" fmla="*/ 25 w 67"/>
                    <a:gd name="T3" fmla="*/ 19 h 64"/>
                    <a:gd name="T4" fmla="*/ 24 w 67"/>
                    <a:gd name="T5" fmla="*/ 21 h 64"/>
                    <a:gd name="T6" fmla="*/ 16 w 67"/>
                    <a:gd name="T7" fmla="*/ 30 h 64"/>
                    <a:gd name="T8" fmla="*/ 26 w 67"/>
                    <a:gd name="T9" fmla="*/ 36 h 64"/>
                    <a:gd name="T10" fmla="*/ 32 w 67"/>
                    <a:gd name="T11" fmla="*/ 42 h 64"/>
                    <a:gd name="T12" fmla="*/ 26 w 67"/>
                    <a:gd name="T13" fmla="*/ 48 h 64"/>
                    <a:gd name="T14" fmla="*/ 42 w 67"/>
                    <a:gd name="T15" fmla="*/ 48 h 64"/>
                    <a:gd name="T16" fmla="*/ 36 w 67"/>
                    <a:gd name="T17" fmla="*/ 42 h 64"/>
                    <a:gd name="T18" fmla="*/ 42 w 67"/>
                    <a:gd name="T19" fmla="*/ 36 h 64"/>
                    <a:gd name="T20" fmla="*/ 51 w 67"/>
                    <a:gd name="T21" fmla="*/ 30 h 64"/>
                    <a:gd name="T22" fmla="*/ 19 w 67"/>
                    <a:gd name="T23" fmla="*/ 30 h 64"/>
                    <a:gd name="T24" fmla="*/ 24 w 67"/>
                    <a:gd name="T25" fmla="*/ 31 h 64"/>
                    <a:gd name="T26" fmla="*/ 48 w 67"/>
                    <a:gd name="T27" fmla="*/ 30 h 64"/>
                    <a:gd name="T28" fmla="*/ 44 w 67"/>
                    <a:gd name="T29" fmla="*/ 31 h 64"/>
                    <a:gd name="T30" fmla="*/ 48 w 67"/>
                    <a:gd name="T31" fmla="*/ 30 h 64"/>
                    <a:gd name="T32" fmla="*/ 61 w 67"/>
                    <a:gd name="T33" fmla="*/ 20 h 64"/>
                    <a:gd name="T34" fmla="*/ 51 w 67"/>
                    <a:gd name="T35" fmla="*/ 9 h 64"/>
                    <a:gd name="T36" fmla="*/ 43 w 67"/>
                    <a:gd name="T37" fmla="*/ 0 h 64"/>
                    <a:gd name="T38" fmla="*/ 30 w 67"/>
                    <a:gd name="T39" fmla="*/ 2 h 64"/>
                    <a:gd name="T40" fmla="*/ 19 w 67"/>
                    <a:gd name="T41" fmla="*/ 6 h 64"/>
                    <a:gd name="T42" fmla="*/ 7 w 67"/>
                    <a:gd name="T43" fmla="*/ 13 h 64"/>
                    <a:gd name="T44" fmla="*/ 4 w 67"/>
                    <a:gd name="T45" fmla="*/ 26 h 64"/>
                    <a:gd name="T46" fmla="*/ 7 w 67"/>
                    <a:gd name="T47" fmla="*/ 41 h 64"/>
                    <a:gd name="T48" fmla="*/ 13 w 67"/>
                    <a:gd name="T49" fmla="*/ 55 h 64"/>
                    <a:gd name="T50" fmla="*/ 24 w 67"/>
                    <a:gd name="T51" fmla="*/ 64 h 64"/>
                    <a:gd name="T52" fmla="*/ 34 w 67"/>
                    <a:gd name="T53" fmla="*/ 61 h 64"/>
                    <a:gd name="T54" fmla="*/ 44 w 67"/>
                    <a:gd name="T55" fmla="*/ 64 h 64"/>
                    <a:gd name="T56" fmla="*/ 54 w 67"/>
                    <a:gd name="T57" fmla="*/ 55 h 64"/>
                    <a:gd name="T58" fmla="*/ 61 w 67"/>
                    <a:gd name="T59" fmla="*/ 41 h 64"/>
                    <a:gd name="T60" fmla="*/ 63 w 67"/>
                    <a:gd name="T61" fmla="*/ 26 h 64"/>
                    <a:gd name="T62" fmla="*/ 58 w 67"/>
                    <a:gd name="T63" fmla="*/ 19 h 64"/>
                    <a:gd name="T64" fmla="*/ 54 w 67"/>
                    <a:gd name="T65" fmla="*/ 13 h 64"/>
                    <a:gd name="T66" fmla="*/ 46 w 67"/>
                    <a:gd name="T67" fmla="*/ 7 h 64"/>
                    <a:gd name="T68" fmla="*/ 39 w 67"/>
                    <a:gd name="T69" fmla="*/ 5 h 64"/>
                    <a:gd name="T70" fmla="*/ 29 w 67"/>
                    <a:gd name="T71" fmla="*/ 5 h 64"/>
                    <a:gd name="T72" fmla="*/ 22 w 67"/>
                    <a:gd name="T73" fmla="*/ 7 h 64"/>
                    <a:gd name="T74" fmla="*/ 18 w 67"/>
                    <a:gd name="T75" fmla="*/ 12 h 64"/>
                    <a:gd name="T76" fmla="*/ 9 w 67"/>
                    <a:gd name="T77" fmla="*/ 14 h 64"/>
                    <a:gd name="T78" fmla="*/ 6 w 67"/>
                    <a:gd name="T79" fmla="*/ 28 h 64"/>
                    <a:gd name="T80" fmla="*/ 9 w 67"/>
                    <a:gd name="T81" fmla="*/ 40 h 64"/>
                    <a:gd name="T82" fmla="*/ 9 w 67"/>
                    <a:gd name="T83" fmla="*/ 50 h 64"/>
                    <a:gd name="T84" fmla="*/ 18 w 67"/>
                    <a:gd name="T85" fmla="*/ 53 h 64"/>
                    <a:gd name="T86" fmla="*/ 24 w 67"/>
                    <a:gd name="T87" fmla="*/ 61 h 64"/>
                    <a:gd name="T88" fmla="*/ 33 w 67"/>
                    <a:gd name="T89" fmla="*/ 58 h 64"/>
                    <a:gd name="T90" fmla="*/ 43 w 67"/>
                    <a:gd name="T91" fmla="*/ 61 h 64"/>
                    <a:gd name="T92" fmla="*/ 48 w 67"/>
                    <a:gd name="T93" fmla="*/ 53 h 64"/>
                    <a:gd name="T94" fmla="*/ 10 w 67"/>
                    <a:gd name="T95" fmla="*/ 32 h 64"/>
                    <a:gd name="T96" fmla="*/ 34 w 67"/>
                    <a:gd name="T97" fmla="*/ 56 h 64"/>
                    <a:gd name="T98" fmla="*/ 49 w 67"/>
                    <a:gd name="T99" fmla="*/ 53 h 64"/>
                    <a:gd name="T100" fmla="*/ 58 w 67"/>
                    <a:gd name="T101" fmla="*/ 50 h 64"/>
                    <a:gd name="T102" fmla="*/ 60 w 67"/>
                    <a:gd name="T103" fmla="*/ 32 h 64"/>
                    <a:gd name="T104" fmla="*/ 64 w 67"/>
                    <a:gd name="T105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7" h="64">
                      <a:moveTo>
                        <a:pt x="51" y="23"/>
                      </a:moveTo>
                      <a:cubicBezTo>
                        <a:pt x="51" y="22"/>
                        <a:pt x="51" y="21"/>
                        <a:pt x="50" y="21"/>
                      </a:cubicBezTo>
                      <a:cubicBezTo>
                        <a:pt x="44" y="21"/>
                        <a:pt x="44" y="21"/>
                        <a:pt x="44" y="21"/>
                      </a:cubicBezTo>
                      <a:cubicBezTo>
                        <a:pt x="44" y="20"/>
                        <a:pt x="44" y="20"/>
                        <a:pt x="44" y="20"/>
                      </a:cubicBezTo>
                      <a:cubicBezTo>
                        <a:pt x="44" y="20"/>
                        <a:pt x="44" y="19"/>
                        <a:pt x="43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7" y="21"/>
                        <a:pt x="16" y="22"/>
                        <a:pt x="16" y="23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6" y="33"/>
                        <a:pt x="20" y="35"/>
                        <a:pt x="22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24" y="37"/>
                        <a:pt x="25" y="37"/>
                        <a:pt x="26" y="36"/>
                      </a:cubicBezTo>
                      <a:cubicBezTo>
                        <a:pt x="27" y="37"/>
                        <a:pt x="28" y="38"/>
                        <a:pt x="30" y="39"/>
                      </a:cubicBezTo>
                      <a:cubicBezTo>
                        <a:pt x="30" y="39"/>
                        <a:pt x="31" y="39"/>
                        <a:pt x="31" y="40"/>
                      </a:cubicBezTo>
                      <a:cubicBezTo>
                        <a:pt x="31" y="40"/>
                        <a:pt x="32" y="41"/>
                        <a:pt x="32" y="42"/>
                      </a:cubicBezTo>
                      <a:cubicBezTo>
                        <a:pt x="32" y="45"/>
                        <a:pt x="30" y="46"/>
                        <a:pt x="30" y="46"/>
                      </a:cubicBezTo>
                      <a:cubicBezTo>
                        <a:pt x="30" y="46"/>
                        <a:pt x="28" y="47"/>
                        <a:pt x="26" y="47"/>
                      </a:cubicBezTo>
                      <a:cubicBezTo>
                        <a:pt x="26" y="47"/>
                        <a:pt x="26" y="48"/>
                        <a:pt x="26" y="48"/>
                      </a:cubicBezTo>
                      <a:cubicBezTo>
                        <a:pt x="26" y="49"/>
                        <a:pt x="26" y="49"/>
                        <a:pt x="27" y="49"/>
                      </a:cubicBezTo>
                      <a:cubicBezTo>
                        <a:pt x="41" y="49"/>
                        <a:pt x="41" y="49"/>
                        <a:pt x="41" y="49"/>
                      </a:cubicBezTo>
                      <a:cubicBezTo>
                        <a:pt x="42" y="49"/>
                        <a:pt x="42" y="49"/>
                        <a:pt x="42" y="48"/>
                      </a:cubicBezTo>
                      <a:cubicBezTo>
                        <a:pt x="42" y="48"/>
                        <a:pt x="42" y="47"/>
                        <a:pt x="42" y="47"/>
                      </a:cubicBezTo>
                      <a:cubicBezTo>
                        <a:pt x="40" y="47"/>
                        <a:pt x="38" y="46"/>
                        <a:pt x="38" y="46"/>
                      </a:cubicBezTo>
                      <a:cubicBezTo>
                        <a:pt x="37" y="46"/>
                        <a:pt x="36" y="45"/>
                        <a:pt x="36" y="42"/>
                      </a:cubicBezTo>
                      <a:cubicBezTo>
                        <a:pt x="36" y="41"/>
                        <a:pt x="37" y="40"/>
                        <a:pt x="37" y="39"/>
                      </a:cubicBezTo>
                      <a:cubicBezTo>
                        <a:pt x="37" y="39"/>
                        <a:pt x="38" y="39"/>
                        <a:pt x="38" y="39"/>
                      </a:cubicBezTo>
                      <a:cubicBezTo>
                        <a:pt x="40" y="38"/>
                        <a:pt x="41" y="37"/>
                        <a:pt x="42" y="36"/>
                      </a:cubicBezTo>
                      <a:cubicBezTo>
                        <a:pt x="43" y="37"/>
                        <a:pt x="44" y="37"/>
                        <a:pt x="44" y="37"/>
                      </a:cubicBezTo>
                      <a:cubicBezTo>
                        <a:pt x="45" y="37"/>
                        <a:pt x="45" y="37"/>
                        <a:pt x="46" y="37"/>
                      </a:cubicBezTo>
                      <a:cubicBezTo>
                        <a:pt x="48" y="35"/>
                        <a:pt x="51" y="33"/>
                        <a:pt x="51" y="30"/>
                      </a:cubicBezTo>
                      <a:lnTo>
                        <a:pt x="51" y="23"/>
                      </a:lnTo>
                      <a:close/>
                      <a:moveTo>
                        <a:pt x="23" y="34"/>
                      </a:moveTo>
                      <a:cubicBezTo>
                        <a:pt x="19" y="31"/>
                        <a:pt x="19" y="30"/>
                        <a:pt x="19" y="30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24" y="32"/>
                        <a:pt x="24" y="33"/>
                        <a:pt x="24" y="33"/>
                      </a:cubicBezTo>
                      <a:cubicBezTo>
                        <a:pt x="24" y="34"/>
                        <a:pt x="24" y="34"/>
                        <a:pt x="23" y="34"/>
                      </a:cubicBezTo>
                      <a:close/>
                      <a:moveTo>
                        <a:pt x="48" y="30"/>
                      </a:moveTo>
                      <a:cubicBezTo>
                        <a:pt x="48" y="30"/>
                        <a:pt x="48" y="31"/>
                        <a:pt x="44" y="34"/>
                      </a:cubicBezTo>
                      <a:cubicBezTo>
                        <a:pt x="44" y="34"/>
                        <a:pt x="44" y="34"/>
                        <a:pt x="44" y="33"/>
                      </a:cubicBezTo>
                      <a:cubicBezTo>
                        <a:pt x="44" y="33"/>
                        <a:pt x="44" y="32"/>
                        <a:pt x="44" y="31"/>
                      </a:cubicBezTo>
                      <a:cubicBezTo>
                        <a:pt x="44" y="24"/>
                        <a:pt x="44" y="24"/>
                        <a:pt x="44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lnTo>
                        <a:pt x="48" y="30"/>
                      </a:lnTo>
                      <a:close/>
                      <a:moveTo>
                        <a:pt x="63" y="26"/>
                      </a:moveTo>
                      <a:cubicBezTo>
                        <a:pt x="62" y="25"/>
                        <a:pt x="61" y="24"/>
                        <a:pt x="61" y="24"/>
                      </a:cubicBezTo>
                      <a:cubicBezTo>
                        <a:pt x="61" y="23"/>
                        <a:pt x="61" y="21"/>
                        <a:pt x="61" y="20"/>
                      </a:cubicBezTo>
                      <a:cubicBezTo>
                        <a:pt x="62" y="17"/>
                        <a:pt x="62" y="15"/>
                        <a:pt x="61" y="13"/>
                      </a:cubicBezTo>
                      <a:cubicBezTo>
                        <a:pt x="59" y="11"/>
                        <a:pt x="57" y="10"/>
                        <a:pt x="54" y="10"/>
                      </a:cubicBezTo>
                      <a:cubicBezTo>
                        <a:pt x="53" y="10"/>
                        <a:pt x="51" y="10"/>
                        <a:pt x="51" y="9"/>
                      </a:cubicBezTo>
                      <a:cubicBezTo>
                        <a:pt x="50" y="9"/>
                        <a:pt x="49" y="7"/>
                        <a:pt x="49" y="6"/>
                      </a:cubicBezTo>
                      <a:cubicBezTo>
                        <a:pt x="48" y="4"/>
                        <a:pt x="47" y="1"/>
                        <a:pt x="44" y="1"/>
                      </a:cubicBezTo>
                      <a:cubicBezTo>
                        <a:pt x="44" y="0"/>
                        <a:pt x="43" y="0"/>
                        <a:pt x="43" y="0"/>
                      </a:cubicBezTo>
                      <a:cubicBezTo>
                        <a:pt x="41" y="0"/>
                        <a:pt x="39" y="1"/>
                        <a:pt x="37" y="2"/>
                      </a:cubicBezTo>
                      <a:cubicBezTo>
                        <a:pt x="36" y="3"/>
                        <a:pt x="35" y="4"/>
                        <a:pt x="34" y="4"/>
                      </a:cubicBezTo>
                      <a:cubicBezTo>
                        <a:pt x="33" y="4"/>
                        <a:pt x="32" y="3"/>
                        <a:pt x="30" y="2"/>
                      </a:cubicBezTo>
                      <a:cubicBezTo>
                        <a:pt x="29" y="1"/>
                        <a:pt x="27" y="0"/>
                        <a:pt x="25" y="0"/>
                      </a:cubicBezTo>
                      <a:cubicBezTo>
                        <a:pt x="25" y="0"/>
                        <a:pt x="24" y="0"/>
                        <a:pt x="24" y="1"/>
                      </a:cubicBezTo>
                      <a:cubicBezTo>
                        <a:pt x="21" y="1"/>
                        <a:pt x="20" y="4"/>
                        <a:pt x="19" y="6"/>
                      </a:cubicBezTo>
                      <a:cubicBezTo>
                        <a:pt x="18" y="7"/>
                        <a:pt x="18" y="9"/>
                        <a:pt x="17" y="9"/>
                      </a:cubicBezTo>
                      <a:cubicBezTo>
                        <a:pt x="16" y="10"/>
                        <a:pt x="15" y="10"/>
                        <a:pt x="13" y="10"/>
                      </a:cubicBezTo>
                      <a:cubicBezTo>
                        <a:pt x="11" y="10"/>
                        <a:pt x="8" y="11"/>
                        <a:pt x="7" y="13"/>
                      </a:cubicBezTo>
                      <a:cubicBezTo>
                        <a:pt x="5" y="15"/>
                        <a:pt x="6" y="17"/>
                        <a:pt x="6" y="20"/>
                      </a:cubicBezTo>
                      <a:cubicBezTo>
                        <a:pt x="7" y="21"/>
                        <a:pt x="7" y="23"/>
                        <a:pt x="7" y="24"/>
                      </a:cubicBezTo>
                      <a:cubicBezTo>
                        <a:pt x="7" y="24"/>
                        <a:pt x="5" y="25"/>
                        <a:pt x="4" y="26"/>
                      </a:cubicBezTo>
                      <a:cubicBezTo>
                        <a:pt x="3" y="28"/>
                        <a:pt x="0" y="30"/>
                        <a:pt x="0" y="32"/>
                      </a:cubicBezTo>
                      <a:cubicBezTo>
                        <a:pt x="0" y="35"/>
                        <a:pt x="3" y="37"/>
                        <a:pt x="4" y="38"/>
                      </a:cubicBezTo>
                      <a:cubicBezTo>
                        <a:pt x="5" y="39"/>
                        <a:pt x="7" y="40"/>
                        <a:pt x="7" y="41"/>
                      </a:cubicBezTo>
                      <a:cubicBezTo>
                        <a:pt x="7" y="42"/>
                        <a:pt x="7" y="44"/>
                        <a:pt x="6" y="45"/>
                      </a:cubicBezTo>
                      <a:cubicBezTo>
                        <a:pt x="6" y="47"/>
                        <a:pt x="5" y="50"/>
                        <a:pt x="7" y="52"/>
                      </a:cubicBezTo>
                      <a:cubicBezTo>
                        <a:pt x="8" y="54"/>
                        <a:pt x="11" y="54"/>
                        <a:pt x="13" y="55"/>
                      </a:cubicBezTo>
                      <a:cubicBezTo>
                        <a:pt x="15" y="55"/>
                        <a:pt x="16" y="55"/>
                        <a:pt x="17" y="55"/>
                      </a:cubicBezTo>
                      <a:cubicBezTo>
                        <a:pt x="18" y="56"/>
                        <a:pt x="18" y="57"/>
                        <a:pt x="19" y="59"/>
                      </a:cubicBezTo>
                      <a:cubicBezTo>
                        <a:pt x="20" y="61"/>
                        <a:pt x="21" y="63"/>
                        <a:pt x="24" y="64"/>
                      </a:cubicBezTo>
                      <a:cubicBezTo>
                        <a:pt x="24" y="64"/>
                        <a:pt x="25" y="64"/>
                        <a:pt x="25" y="64"/>
                      </a:cubicBezTo>
                      <a:cubicBezTo>
                        <a:pt x="27" y="64"/>
                        <a:pt x="29" y="63"/>
                        <a:pt x="30" y="62"/>
                      </a:cubicBezTo>
                      <a:cubicBezTo>
                        <a:pt x="32" y="62"/>
                        <a:pt x="33" y="61"/>
                        <a:pt x="34" y="61"/>
                      </a:cubicBezTo>
                      <a:cubicBezTo>
                        <a:pt x="35" y="61"/>
                        <a:pt x="36" y="62"/>
                        <a:pt x="37" y="62"/>
                      </a:cubicBezTo>
                      <a:cubicBezTo>
                        <a:pt x="39" y="63"/>
                        <a:pt x="41" y="64"/>
                        <a:pt x="43" y="64"/>
                      </a:cubicBezTo>
                      <a:cubicBezTo>
                        <a:pt x="43" y="64"/>
                        <a:pt x="44" y="64"/>
                        <a:pt x="44" y="64"/>
                      </a:cubicBezTo>
                      <a:cubicBezTo>
                        <a:pt x="47" y="63"/>
                        <a:pt x="48" y="61"/>
                        <a:pt x="49" y="59"/>
                      </a:cubicBezTo>
                      <a:cubicBezTo>
                        <a:pt x="49" y="57"/>
                        <a:pt x="50" y="56"/>
                        <a:pt x="51" y="55"/>
                      </a:cubicBezTo>
                      <a:cubicBezTo>
                        <a:pt x="51" y="55"/>
                        <a:pt x="53" y="55"/>
                        <a:pt x="54" y="55"/>
                      </a:cubicBezTo>
                      <a:cubicBezTo>
                        <a:pt x="57" y="54"/>
                        <a:pt x="59" y="54"/>
                        <a:pt x="61" y="52"/>
                      </a:cubicBezTo>
                      <a:cubicBezTo>
                        <a:pt x="62" y="50"/>
                        <a:pt x="62" y="47"/>
                        <a:pt x="61" y="45"/>
                      </a:cubicBezTo>
                      <a:cubicBezTo>
                        <a:pt x="61" y="44"/>
                        <a:pt x="61" y="42"/>
                        <a:pt x="61" y="41"/>
                      </a:cubicBezTo>
                      <a:cubicBezTo>
                        <a:pt x="61" y="40"/>
                        <a:pt x="62" y="39"/>
                        <a:pt x="63" y="38"/>
                      </a:cubicBezTo>
                      <a:cubicBezTo>
                        <a:pt x="65" y="37"/>
                        <a:pt x="67" y="35"/>
                        <a:pt x="67" y="32"/>
                      </a:cubicBezTo>
                      <a:cubicBezTo>
                        <a:pt x="67" y="30"/>
                        <a:pt x="65" y="28"/>
                        <a:pt x="63" y="26"/>
                      </a:cubicBezTo>
                      <a:close/>
                      <a:moveTo>
                        <a:pt x="54" y="13"/>
                      </a:moveTo>
                      <a:cubicBezTo>
                        <a:pt x="56" y="13"/>
                        <a:pt x="58" y="13"/>
                        <a:pt x="58" y="14"/>
                      </a:cubicBezTo>
                      <a:cubicBezTo>
                        <a:pt x="59" y="15"/>
                        <a:pt x="59" y="17"/>
                        <a:pt x="58" y="19"/>
                      </a:cubicBezTo>
                      <a:cubicBezTo>
                        <a:pt x="58" y="21"/>
                        <a:pt x="58" y="22"/>
                        <a:pt x="58" y="24"/>
                      </a:cubicBezTo>
                      <a:cubicBezTo>
                        <a:pt x="56" y="19"/>
                        <a:pt x="53" y="15"/>
                        <a:pt x="49" y="12"/>
                      </a:cubicBezTo>
                      <a:cubicBezTo>
                        <a:pt x="51" y="13"/>
                        <a:pt x="52" y="13"/>
                        <a:pt x="54" y="13"/>
                      </a:cubicBezTo>
                      <a:close/>
                      <a:moveTo>
                        <a:pt x="39" y="5"/>
                      </a:moveTo>
                      <a:cubicBezTo>
                        <a:pt x="41" y="4"/>
                        <a:pt x="42" y="3"/>
                        <a:pt x="43" y="3"/>
                      </a:cubicBezTo>
                      <a:cubicBezTo>
                        <a:pt x="44" y="4"/>
                        <a:pt x="45" y="6"/>
                        <a:pt x="46" y="7"/>
                      </a:cubicBezTo>
                      <a:cubicBezTo>
                        <a:pt x="47" y="9"/>
                        <a:pt x="47" y="10"/>
                        <a:pt x="48" y="11"/>
                      </a:cubicBezTo>
                      <a:cubicBezTo>
                        <a:pt x="44" y="8"/>
                        <a:pt x="40" y="7"/>
                        <a:pt x="35" y="7"/>
                      </a:cubicBezTo>
                      <a:cubicBezTo>
                        <a:pt x="36" y="6"/>
                        <a:pt x="38" y="6"/>
                        <a:pt x="39" y="5"/>
                      </a:cubicBezTo>
                      <a:close/>
                      <a:moveTo>
                        <a:pt x="22" y="7"/>
                      </a:moveTo>
                      <a:cubicBezTo>
                        <a:pt x="22" y="6"/>
                        <a:pt x="23" y="4"/>
                        <a:pt x="24" y="3"/>
                      </a:cubicBezTo>
                      <a:cubicBezTo>
                        <a:pt x="26" y="3"/>
                        <a:pt x="27" y="4"/>
                        <a:pt x="29" y="5"/>
                      </a:cubicBezTo>
                      <a:cubicBezTo>
                        <a:pt x="30" y="6"/>
                        <a:pt x="32" y="6"/>
                        <a:pt x="33" y="7"/>
                      </a:cubicBezTo>
                      <a:cubicBezTo>
                        <a:pt x="28" y="7"/>
                        <a:pt x="23" y="8"/>
                        <a:pt x="19" y="11"/>
                      </a:cubicBezTo>
                      <a:cubicBezTo>
                        <a:pt x="20" y="10"/>
                        <a:pt x="21" y="9"/>
                        <a:pt x="22" y="7"/>
                      </a:cubicBezTo>
                      <a:close/>
                      <a:moveTo>
                        <a:pt x="9" y="14"/>
                      </a:moveTo>
                      <a:cubicBezTo>
                        <a:pt x="10" y="13"/>
                        <a:pt x="12" y="13"/>
                        <a:pt x="14" y="13"/>
                      </a:cubicBezTo>
                      <a:cubicBezTo>
                        <a:pt x="15" y="13"/>
                        <a:pt x="17" y="13"/>
                        <a:pt x="18" y="12"/>
                      </a:cubicBezTo>
                      <a:cubicBezTo>
                        <a:pt x="14" y="15"/>
                        <a:pt x="11" y="19"/>
                        <a:pt x="10" y="24"/>
                      </a:cubicBezTo>
                      <a:cubicBezTo>
                        <a:pt x="10" y="22"/>
                        <a:pt x="10" y="21"/>
                        <a:pt x="9" y="19"/>
                      </a:cubicBezTo>
                      <a:cubicBezTo>
                        <a:pt x="9" y="17"/>
                        <a:pt x="9" y="15"/>
                        <a:pt x="9" y="14"/>
                      </a:cubicBezTo>
                      <a:close/>
                      <a:moveTo>
                        <a:pt x="6" y="36"/>
                      </a:moveTo>
                      <a:cubicBezTo>
                        <a:pt x="5" y="35"/>
                        <a:pt x="3" y="34"/>
                        <a:pt x="3" y="32"/>
                      </a:cubicBezTo>
                      <a:cubicBezTo>
                        <a:pt x="3" y="31"/>
                        <a:pt x="5" y="30"/>
                        <a:pt x="6" y="28"/>
                      </a:cubicBezTo>
                      <a:cubicBezTo>
                        <a:pt x="8" y="27"/>
                        <a:pt x="9" y="26"/>
                        <a:pt x="9" y="25"/>
                      </a:cubicBezTo>
                      <a:cubicBezTo>
                        <a:pt x="9" y="27"/>
                        <a:pt x="8" y="30"/>
                        <a:pt x="8" y="32"/>
                      </a:cubicBezTo>
                      <a:cubicBezTo>
                        <a:pt x="8" y="35"/>
                        <a:pt x="9" y="37"/>
                        <a:pt x="9" y="40"/>
                      </a:cubicBezTo>
                      <a:cubicBezTo>
                        <a:pt x="9" y="38"/>
                        <a:pt x="8" y="37"/>
                        <a:pt x="6" y="36"/>
                      </a:cubicBezTo>
                      <a:close/>
                      <a:moveTo>
                        <a:pt x="14" y="52"/>
                      </a:moveTo>
                      <a:cubicBezTo>
                        <a:pt x="12" y="51"/>
                        <a:pt x="10" y="51"/>
                        <a:pt x="9" y="50"/>
                      </a:cubicBezTo>
                      <a:cubicBezTo>
                        <a:pt x="9" y="49"/>
                        <a:pt x="9" y="47"/>
                        <a:pt x="9" y="46"/>
                      </a:cubicBezTo>
                      <a:cubicBezTo>
                        <a:pt x="10" y="44"/>
                        <a:pt x="10" y="42"/>
                        <a:pt x="10" y="41"/>
                      </a:cubicBezTo>
                      <a:cubicBezTo>
                        <a:pt x="11" y="46"/>
                        <a:pt x="14" y="50"/>
                        <a:pt x="18" y="53"/>
                      </a:cubicBezTo>
                      <a:cubicBezTo>
                        <a:pt x="17" y="52"/>
                        <a:pt x="15" y="52"/>
                        <a:pt x="14" y="52"/>
                      </a:cubicBezTo>
                      <a:close/>
                      <a:moveTo>
                        <a:pt x="29" y="60"/>
                      </a:moveTo>
                      <a:cubicBezTo>
                        <a:pt x="27" y="61"/>
                        <a:pt x="26" y="62"/>
                        <a:pt x="24" y="61"/>
                      </a:cubicBezTo>
                      <a:cubicBezTo>
                        <a:pt x="23" y="61"/>
                        <a:pt x="22" y="59"/>
                        <a:pt x="22" y="57"/>
                      </a:cubicBezTo>
                      <a:cubicBezTo>
                        <a:pt x="21" y="56"/>
                        <a:pt x="20" y="54"/>
                        <a:pt x="19" y="53"/>
                      </a:cubicBezTo>
                      <a:cubicBezTo>
                        <a:pt x="23" y="56"/>
                        <a:pt x="28" y="58"/>
                        <a:pt x="33" y="58"/>
                      </a:cubicBezTo>
                      <a:cubicBezTo>
                        <a:pt x="32" y="58"/>
                        <a:pt x="30" y="59"/>
                        <a:pt x="29" y="60"/>
                      </a:cubicBezTo>
                      <a:close/>
                      <a:moveTo>
                        <a:pt x="46" y="57"/>
                      </a:moveTo>
                      <a:cubicBezTo>
                        <a:pt x="45" y="59"/>
                        <a:pt x="44" y="61"/>
                        <a:pt x="43" y="61"/>
                      </a:cubicBezTo>
                      <a:cubicBezTo>
                        <a:pt x="42" y="62"/>
                        <a:pt x="41" y="61"/>
                        <a:pt x="39" y="60"/>
                      </a:cubicBezTo>
                      <a:cubicBezTo>
                        <a:pt x="37" y="59"/>
                        <a:pt x="36" y="58"/>
                        <a:pt x="35" y="58"/>
                      </a:cubicBezTo>
                      <a:cubicBezTo>
                        <a:pt x="40" y="58"/>
                        <a:pt x="44" y="56"/>
                        <a:pt x="48" y="53"/>
                      </a:cubicBezTo>
                      <a:cubicBezTo>
                        <a:pt x="47" y="54"/>
                        <a:pt x="47" y="56"/>
                        <a:pt x="46" y="57"/>
                      </a:cubicBezTo>
                      <a:close/>
                      <a:moveTo>
                        <a:pt x="34" y="56"/>
                      </a:moveTo>
                      <a:cubicBezTo>
                        <a:pt x="21" y="56"/>
                        <a:pt x="10" y="45"/>
                        <a:pt x="10" y="32"/>
                      </a:cubicBezTo>
                      <a:cubicBezTo>
                        <a:pt x="10" y="19"/>
                        <a:pt x="21" y="9"/>
                        <a:pt x="34" y="9"/>
                      </a:cubicBezTo>
                      <a:cubicBezTo>
                        <a:pt x="47" y="9"/>
                        <a:pt x="58" y="19"/>
                        <a:pt x="58" y="32"/>
                      </a:cubicBezTo>
                      <a:cubicBezTo>
                        <a:pt x="58" y="45"/>
                        <a:pt x="47" y="56"/>
                        <a:pt x="34" y="56"/>
                      </a:cubicBezTo>
                      <a:close/>
                      <a:moveTo>
                        <a:pt x="58" y="50"/>
                      </a:moveTo>
                      <a:cubicBezTo>
                        <a:pt x="58" y="51"/>
                        <a:pt x="56" y="51"/>
                        <a:pt x="54" y="52"/>
                      </a:cubicBezTo>
                      <a:cubicBezTo>
                        <a:pt x="52" y="52"/>
                        <a:pt x="51" y="52"/>
                        <a:pt x="49" y="53"/>
                      </a:cubicBezTo>
                      <a:cubicBezTo>
                        <a:pt x="53" y="50"/>
                        <a:pt x="56" y="46"/>
                        <a:pt x="58" y="41"/>
                      </a:cubicBezTo>
                      <a:cubicBezTo>
                        <a:pt x="58" y="42"/>
                        <a:pt x="58" y="44"/>
                        <a:pt x="58" y="46"/>
                      </a:cubicBezTo>
                      <a:cubicBezTo>
                        <a:pt x="59" y="47"/>
                        <a:pt x="59" y="49"/>
                        <a:pt x="58" y="50"/>
                      </a:cubicBezTo>
                      <a:close/>
                      <a:moveTo>
                        <a:pt x="61" y="36"/>
                      </a:moveTo>
                      <a:cubicBezTo>
                        <a:pt x="60" y="37"/>
                        <a:pt x="59" y="38"/>
                        <a:pt x="58" y="40"/>
                      </a:cubicBezTo>
                      <a:cubicBezTo>
                        <a:pt x="59" y="37"/>
                        <a:pt x="60" y="35"/>
                        <a:pt x="60" y="32"/>
                      </a:cubicBezTo>
                      <a:cubicBezTo>
                        <a:pt x="60" y="30"/>
                        <a:pt x="59" y="27"/>
                        <a:pt x="58" y="25"/>
                      </a:cubicBezTo>
                      <a:cubicBezTo>
                        <a:pt x="59" y="26"/>
                        <a:pt x="60" y="27"/>
                        <a:pt x="61" y="28"/>
                      </a:cubicBezTo>
                      <a:cubicBezTo>
                        <a:pt x="63" y="30"/>
                        <a:pt x="64" y="31"/>
                        <a:pt x="64" y="32"/>
                      </a:cubicBezTo>
                      <a:cubicBezTo>
                        <a:pt x="64" y="34"/>
                        <a:pt x="63" y="35"/>
                        <a:pt x="61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í$ļiḓè">
                  <a:extLst>
                    <a:ext uri="{FF2B5EF4-FFF2-40B4-BE49-F238E27FC236}">
                      <a16:creationId xmlns:a16="http://schemas.microsoft.com/office/drawing/2014/main" id="{7D0F339A-7613-4D26-B90C-1BBB938E0F86}"/>
                    </a:ext>
                  </a:extLst>
                </p:cNvPr>
                <p:cNvSpPr/>
                <p:nvPr/>
              </p:nvSpPr>
              <p:spPr bwMode="auto">
                <a:xfrm>
                  <a:off x="4628473" y="5052502"/>
                  <a:ext cx="368872" cy="308211"/>
                </a:xfrm>
                <a:custGeom>
                  <a:avLst/>
                  <a:gdLst>
                    <a:gd name="T0" fmla="*/ 71 w 72"/>
                    <a:gd name="T1" fmla="*/ 15 h 60"/>
                    <a:gd name="T2" fmla="*/ 57 w 72"/>
                    <a:gd name="T3" fmla="*/ 17 h 60"/>
                    <a:gd name="T4" fmla="*/ 44 w 72"/>
                    <a:gd name="T5" fmla="*/ 45 h 60"/>
                    <a:gd name="T6" fmla="*/ 12 w 72"/>
                    <a:gd name="T7" fmla="*/ 45 h 60"/>
                    <a:gd name="T8" fmla="*/ 14 w 72"/>
                    <a:gd name="T9" fmla="*/ 48 h 60"/>
                    <a:gd name="T10" fmla="*/ 48 w 72"/>
                    <a:gd name="T11" fmla="*/ 50 h 60"/>
                    <a:gd name="T12" fmla="*/ 14 w 72"/>
                    <a:gd name="T13" fmla="*/ 51 h 60"/>
                    <a:gd name="T14" fmla="*/ 9 w 72"/>
                    <a:gd name="T15" fmla="*/ 44 h 60"/>
                    <a:gd name="T16" fmla="*/ 8 w 72"/>
                    <a:gd name="T17" fmla="*/ 41 h 60"/>
                    <a:gd name="T18" fmla="*/ 1 w 72"/>
                    <a:gd name="T19" fmla="*/ 22 h 60"/>
                    <a:gd name="T20" fmla="*/ 11 w 72"/>
                    <a:gd name="T21" fmla="*/ 40 h 60"/>
                    <a:gd name="T22" fmla="*/ 44 w 72"/>
                    <a:gd name="T23" fmla="*/ 42 h 60"/>
                    <a:gd name="T24" fmla="*/ 54 w 72"/>
                    <a:gd name="T25" fmla="*/ 16 h 60"/>
                    <a:gd name="T26" fmla="*/ 71 w 72"/>
                    <a:gd name="T27" fmla="*/ 12 h 60"/>
                    <a:gd name="T28" fmla="*/ 18 w 72"/>
                    <a:gd name="T29" fmla="*/ 56 h 60"/>
                    <a:gd name="T30" fmla="*/ 11 w 72"/>
                    <a:gd name="T31" fmla="*/ 56 h 60"/>
                    <a:gd name="T32" fmla="*/ 18 w 72"/>
                    <a:gd name="T33" fmla="*/ 56 h 60"/>
                    <a:gd name="T34" fmla="*/ 15 w 72"/>
                    <a:gd name="T35" fmla="*/ 54 h 60"/>
                    <a:gd name="T36" fmla="*/ 15 w 72"/>
                    <a:gd name="T37" fmla="*/ 58 h 60"/>
                    <a:gd name="T38" fmla="*/ 45 w 72"/>
                    <a:gd name="T39" fmla="*/ 56 h 60"/>
                    <a:gd name="T40" fmla="*/ 38 w 72"/>
                    <a:gd name="T41" fmla="*/ 56 h 60"/>
                    <a:gd name="T42" fmla="*/ 45 w 72"/>
                    <a:gd name="T43" fmla="*/ 56 h 60"/>
                    <a:gd name="T44" fmla="*/ 42 w 72"/>
                    <a:gd name="T45" fmla="*/ 54 h 60"/>
                    <a:gd name="T46" fmla="*/ 42 w 72"/>
                    <a:gd name="T47" fmla="*/ 58 h 60"/>
                    <a:gd name="T48" fmla="*/ 46 w 72"/>
                    <a:gd name="T49" fmla="*/ 35 h 60"/>
                    <a:gd name="T50" fmla="*/ 12 w 72"/>
                    <a:gd name="T51" fmla="*/ 34 h 60"/>
                    <a:gd name="T52" fmla="*/ 12 w 72"/>
                    <a:gd name="T53" fmla="*/ 36 h 60"/>
                    <a:gd name="T54" fmla="*/ 46 w 72"/>
                    <a:gd name="T55" fmla="*/ 35 h 60"/>
                    <a:gd name="T56" fmla="*/ 12 w 72"/>
                    <a:gd name="T57" fmla="*/ 39 h 60"/>
                    <a:gd name="T58" fmla="*/ 43 w 72"/>
                    <a:gd name="T59" fmla="*/ 40 h 60"/>
                    <a:gd name="T60" fmla="*/ 43 w 72"/>
                    <a:gd name="T61" fmla="*/ 38 h 60"/>
                    <a:gd name="T62" fmla="*/ 13 w 72"/>
                    <a:gd name="T63" fmla="*/ 28 h 60"/>
                    <a:gd name="T64" fmla="*/ 16 w 72"/>
                    <a:gd name="T65" fmla="*/ 23 h 60"/>
                    <a:gd name="T66" fmla="*/ 28 w 72"/>
                    <a:gd name="T67" fmla="*/ 14 h 60"/>
                    <a:gd name="T68" fmla="*/ 33 w 72"/>
                    <a:gd name="T69" fmla="*/ 17 h 60"/>
                    <a:gd name="T70" fmla="*/ 36 w 72"/>
                    <a:gd name="T71" fmla="*/ 22 h 60"/>
                    <a:gd name="T72" fmla="*/ 39 w 72"/>
                    <a:gd name="T73" fmla="*/ 17 h 60"/>
                    <a:gd name="T74" fmla="*/ 51 w 72"/>
                    <a:gd name="T75" fmla="*/ 7 h 60"/>
                    <a:gd name="T76" fmla="*/ 51 w 72"/>
                    <a:gd name="T77" fmla="*/ 0 h 60"/>
                    <a:gd name="T78" fmla="*/ 49 w 72"/>
                    <a:gd name="T79" fmla="*/ 5 h 60"/>
                    <a:gd name="T80" fmla="*/ 36 w 72"/>
                    <a:gd name="T81" fmla="*/ 15 h 60"/>
                    <a:gd name="T82" fmla="*/ 31 w 72"/>
                    <a:gd name="T83" fmla="*/ 12 h 60"/>
                    <a:gd name="T84" fmla="*/ 28 w 72"/>
                    <a:gd name="T85" fmla="*/ 7 h 60"/>
                    <a:gd name="T86" fmla="*/ 25 w 72"/>
                    <a:gd name="T87" fmla="*/ 11 h 60"/>
                    <a:gd name="T88" fmla="*/ 13 w 72"/>
                    <a:gd name="T89" fmla="*/ 22 h 60"/>
                    <a:gd name="T90" fmla="*/ 13 w 72"/>
                    <a:gd name="T91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2" h="60">
                      <a:moveTo>
                        <a:pt x="72" y="13"/>
                      </a:moveTo>
                      <a:cubicBezTo>
                        <a:pt x="72" y="14"/>
                        <a:pt x="71" y="15"/>
                        <a:pt x="71" y="15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59" y="15"/>
                        <a:pt x="57" y="16"/>
                        <a:pt x="57" y="17"/>
                      </a:cubicBezTo>
                      <a:cubicBezTo>
                        <a:pt x="49" y="41"/>
                        <a:pt x="49" y="41"/>
                        <a:pt x="49" y="41"/>
                      </a:cubicBezTo>
                      <a:cubicBezTo>
                        <a:pt x="49" y="43"/>
                        <a:pt x="46" y="45"/>
                        <a:pt x="44" y="45"/>
                      </a:cubicBezTo>
                      <a:cubicBezTo>
                        <a:pt x="14" y="45"/>
                        <a:pt x="14" y="45"/>
                        <a:pt x="14" y="45"/>
                      </a:cubicBezTo>
                      <a:cubicBezTo>
                        <a:pt x="13" y="45"/>
                        <a:pt x="13" y="45"/>
                        <a:pt x="12" y="45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3" y="48"/>
                        <a:pt x="14" y="48"/>
                      </a:cubicBezTo>
                      <a:cubicBezTo>
                        <a:pt x="47" y="48"/>
                        <a:pt x="47" y="48"/>
                        <a:pt x="47" y="48"/>
                      </a:cubicBezTo>
                      <a:cubicBezTo>
                        <a:pt x="48" y="48"/>
                        <a:pt x="48" y="49"/>
                        <a:pt x="48" y="50"/>
                      </a:cubicBezTo>
                      <a:cubicBezTo>
                        <a:pt x="48" y="50"/>
                        <a:pt x="48" y="51"/>
                        <a:pt x="47" y="51"/>
                      </a:cubicBezTo>
                      <a:cubicBezTo>
                        <a:pt x="14" y="51"/>
                        <a:pt x="14" y="51"/>
                        <a:pt x="14" y="51"/>
                      </a:cubicBezTo>
                      <a:cubicBezTo>
                        <a:pt x="11" y="51"/>
                        <a:pt x="9" y="49"/>
                        <a:pt x="9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9" y="43"/>
                        <a:pt x="9" y="43"/>
                        <a:pt x="9" y="43"/>
                      </a:cubicBezTo>
                      <a:cubicBezTo>
                        <a:pt x="9" y="42"/>
                        <a:pt x="8" y="42"/>
                        <a:pt x="8" y="41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3"/>
                        <a:pt x="0" y="22"/>
                        <a:pt x="1" y="22"/>
                      </a:cubicBezTo>
                      <a:cubicBezTo>
                        <a:pt x="2" y="21"/>
                        <a:pt x="3" y="22"/>
                        <a:pt x="3" y="22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1" y="41"/>
                        <a:pt x="13" y="42"/>
                        <a:pt x="14" y="4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5" y="42"/>
                        <a:pt x="46" y="41"/>
                        <a:pt x="47" y="40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3"/>
                        <a:pt x="57" y="12"/>
                        <a:pt x="60" y="12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71" y="12"/>
                        <a:pt x="72" y="12"/>
                        <a:pt x="72" y="13"/>
                      </a:cubicBezTo>
                      <a:close/>
                      <a:moveTo>
                        <a:pt x="18" y="56"/>
                      </a:moveTo>
                      <a:cubicBezTo>
                        <a:pt x="18" y="58"/>
                        <a:pt x="17" y="60"/>
                        <a:pt x="15" y="60"/>
                      </a:cubicBezTo>
                      <a:cubicBezTo>
                        <a:pt x="13" y="60"/>
                        <a:pt x="11" y="58"/>
                        <a:pt x="11" y="56"/>
                      </a:cubicBezTo>
                      <a:cubicBezTo>
                        <a:pt x="11" y="54"/>
                        <a:pt x="13" y="52"/>
                        <a:pt x="15" y="52"/>
                      </a:cubicBezTo>
                      <a:cubicBezTo>
                        <a:pt x="17" y="52"/>
                        <a:pt x="18" y="54"/>
                        <a:pt x="18" y="56"/>
                      </a:cubicBezTo>
                      <a:close/>
                      <a:moveTo>
                        <a:pt x="16" y="56"/>
                      </a:moveTo>
                      <a:cubicBezTo>
                        <a:pt x="16" y="55"/>
                        <a:pt x="16" y="54"/>
                        <a:pt x="15" y="54"/>
                      </a:cubicBezTo>
                      <a:cubicBezTo>
                        <a:pt x="14" y="54"/>
                        <a:pt x="13" y="55"/>
                        <a:pt x="13" y="56"/>
                      </a:cubicBezTo>
                      <a:cubicBezTo>
                        <a:pt x="13" y="57"/>
                        <a:pt x="14" y="58"/>
                        <a:pt x="15" y="58"/>
                      </a:cubicBezTo>
                      <a:cubicBezTo>
                        <a:pt x="16" y="58"/>
                        <a:pt x="16" y="57"/>
                        <a:pt x="16" y="56"/>
                      </a:cubicBezTo>
                      <a:close/>
                      <a:moveTo>
                        <a:pt x="45" y="56"/>
                      </a:moveTo>
                      <a:cubicBezTo>
                        <a:pt x="45" y="58"/>
                        <a:pt x="44" y="60"/>
                        <a:pt x="42" y="60"/>
                      </a:cubicBezTo>
                      <a:cubicBezTo>
                        <a:pt x="40" y="60"/>
                        <a:pt x="38" y="58"/>
                        <a:pt x="38" y="56"/>
                      </a:cubicBezTo>
                      <a:cubicBezTo>
                        <a:pt x="38" y="54"/>
                        <a:pt x="40" y="52"/>
                        <a:pt x="42" y="52"/>
                      </a:cubicBezTo>
                      <a:cubicBezTo>
                        <a:pt x="44" y="52"/>
                        <a:pt x="45" y="54"/>
                        <a:pt x="45" y="56"/>
                      </a:cubicBezTo>
                      <a:close/>
                      <a:moveTo>
                        <a:pt x="43" y="56"/>
                      </a:moveTo>
                      <a:cubicBezTo>
                        <a:pt x="43" y="55"/>
                        <a:pt x="43" y="54"/>
                        <a:pt x="42" y="54"/>
                      </a:cubicBezTo>
                      <a:cubicBezTo>
                        <a:pt x="41" y="54"/>
                        <a:pt x="40" y="55"/>
                        <a:pt x="40" y="56"/>
                      </a:cubicBezTo>
                      <a:cubicBezTo>
                        <a:pt x="40" y="57"/>
                        <a:pt x="41" y="58"/>
                        <a:pt x="42" y="58"/>
                      </a:cubicBezTo>
                      <a:cubicBezTo>
                        <a:pt x="43" y="58"/>
                        <a:pt x="43" y="57"/>
                        <a:pt x="43" y="56"/>
                      </a:cubicBezTo>
                      <a:close/>
                      <a:moveTo>
                        <a:pt x="46" y="35"/>
                      </a:moveTo>
                      <a:cubicBezTo>
                        <a:pt x="46" y="34"/>
                        <a:pt x="45" y="34"/>
                        <a:pt x="45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1" y="34"/>
                        <a:pt x="11" y="34"/>
                        <a:pt x="11" y="35"/>
                      </a:cubicBezTo>
                      <a:cubicBezTo>
                        <a:pt x="11" y="35"/>
                        <a:pt x="11" y="36"/>
                        <a:pt x="12" y="36"/>
                      </a:cubicBezTo>
                      <a:cubicBezTo>
                        <a:pt x="45" y="36"/>
                        <a:pt x="45" y="36"/>
                        <a:pt x="45" y="36"/>
                      </a:cubicBezTo>
                      <a:cubicBezTo>
                        <a:pt x="45" y="36"/>
                        <a:pt x="46" y="35"/>
                        <a:pt x="46" y="35"/>
                      </a:cubicBezTo>
                      <a:close/>
                      <a:moveTo>
                        <a:pt x="13" y="38"/>
                      </a:moveTo>
                      <a:cubicBezTo>
                        <a:pt x="13" y="38"/>
                        <a:pt x="12" y="39"/>
                        <a:pt x="12" y="39"/>
                      </a:cubicBezTo>
                      <a:cubicBezTo>
                        <a:pt x="12" y="40"/>
                        <a:pt x="13" y="40"/>
                        <a:pt x="13" y="40"/>
                      </a:cubicBezTo>
                      <a:cubicBezTo>
                        <a:pt x="43" y="40"/>
                        <a:pt x="43" y="40"/>
                        <a:pt x="43" y="40"/>
                      </a:cubicBezTo>
                      <a:cubicBezTo>
                        <a:pt x="44" y="40"/>
                        <a:pt x="44" y="40"/>
                        <a:pt x="44" y="39"/>
                      </a:cubicBezTo>
                      <a:cubicBezTo>
                        <a:pt x="44" y="39"/>
                        <a:pt x="44" y="38"/>
                        <a:pt x="43" y="38"/>
                      </a:cubicBezTo>
                      <a:lnTo>
                        <a:pt x="13" y="38"/>
                      </a:lnTo>
                      <a:close/>
                      <a:moveTo>
                        <a:pt x="13" y="28"/>
                      </a:moveTo>
                      <a:cubicBezTo>
                        <a:pt x="14" y="28"/>
                        <a:pt x="16" y="27"/>
                        <a:pt x="16" y="25"/>
                      </a:cubicBezTo>
                      <a:cubicBezTo>
                        <a:pt x="16" y="24"/>
                        <a:pt x="16" y="24"/>
                        <a:pt x="16" y="2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7" y="13"/>
                        <a:pt x="27" y="14"/>
                        <a:pt x="28" y="14"/>
                      </a:cubicBezTo>
                      <a:cubicBezTo>
                        <a:pt x="28" y="14"/>
                        <a:pt x="29" y="13"/>
                        <a:pt x="29" y="13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3" y="20"/>
                        <a:pt x="34" y="22"/>
                        <a:pt x="36" y="22"/>
                      </a:cubicBezTo>
                      <a:cubicBezTo>
                        <a:pt x="38" y="22"/>
                        <a:pt x="39" y="20"/>
                        <a:pt x="39" y="19"/>
                      </a:cubicBezTo>
                      <a:cubicBezTo>
                        <a:pt x="39" y="18"/>
                        <a:pt x="39" y="18"/>
                        <a:pt x="39" y="17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7"/>
                        <a:pt x="51" y="7"/>
                        <a:pt x="51" y="7"/>
                      </a:cubicBezTo>
                      <a:cubicBezTo>
                        <a:pt x="53" y="7"/>
                        <a:pt x="54" y="5"/>
                        <a:pt x="54" y="4"/>
                      </a:cubicBezTo>
                      <a:cubicBezTo>
                        <a:pt x="54" y="2"/>
                        <a:pt x="53" y="0"/>
                        <a:pt x="51" y="0"/>
                      </a:cubicBezTo>
                      <a:cubicBezTo>
                        <a:pt x="50" y="0"/>
                        <a:pt x="48" y="2"/>
                        <a:pt x="48" y="4"/>
                      </a:cubicBezTo>
                      <a:cubicBezTo>
                        <a:pt x="48" y="4"/>
                        <a:pt x="48" y="5"/>
                        <a:pt x="49" y="5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37" y="16"/>
                        <a:pt x="37" y="15"/>
                        <a:pt x="36" y="15"/>
                      </a:cubicBezTo>
                      <a:cubicBezTo>
                        <a:pt x="36" y="15"/>
                        <a:pt x="35" y="16"/>
                        <a:pt x="35" y="16"/>
                      </a:cubicBezTo>
                      <a:cubicBezTo>
                        <a:pt x="31" y="12"/>
                        <a:pt x="31" y="12"/>
                        <a:pt x="31" y="12"/>
                      </a:cubicBezTo>
                      <a:cubicBezTo>
                        <a:pt x="31" y="11"/>
                        <a:pt x="31" y="11"/>
                        <a:pt x="31" y="10"/>
                      </a:cubicBezTo>
                      <a:cubicBezTo>
                        <a:pt x="31" y="9"/>
                        <a:pt x="30" y="7"/>
                        <a:pt x="28" y="7"/>
                      </a:cubicBezTo>
                      <a:cubicBezTo>
                        <a:pt x="26" y="7"/>
                        <a:pt x="25" y="9"/>
                        <a:pt x="25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2"/>
                        <a:pt x="13" y="22"/>
                        <a:pt x="13" y="22"/>
                      </a:cubicBezTo>
                      <a:cubicBezTo>
                        <a:pt x="11" y="22"/>
                        <a:pt x="10" y="23"/>
                        <a:pt x="10" y="25"/>
                      </a:cubicBezTo>
                      <a:cubicBezTo>
                        <a:pt x="10" y="27"/>
                        <a:pt x="11" y="28"/>
                        <a:pt x="13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1" name="íṣ1iḓe">
                  <a:extLst>
                    <a:ext uri="{FF2B5EF4-FFF2-40B4-BE49-F238E27FC236}">
                      <a16:creationId xmlns:a16="http://schemas.microsoft.com/office/drawing/2014/main" id="{7DE4C2AC-94DC-4376-AAE3-86007335D7A5}"/>
                    </a:ext>
                  </a:extLst>
                </p:cNvPr>
                <p:cNvSpPr/>
                <p:nvPr/>
              </p:nvSpPr>
              <p:spPr bwMode="auto">
                <a:xfrm>
                  <a:off x="7072569" y="2485776"/>
                  <a:ext cx="328286" cy="315916"/>
                </a:xfrm>
                <a:custGeom>
                  <a:avLst/>
                  <a:gdLst>
                    <a:gd name="T0" fmla="*/ 65 w 67"/>
                    <a:gd name="T1" fmla="*/ 41 h 64"/>
                    <a:gd name="T2" fmla="*/ 46 w 67"/>
                    <a:gd name="T3" fmla="*/ 41 h 64"/>
                    <a:gd name="T4" fmla="*/ 46 w 67"/>
                    <a:gd name="T5" fmla="*/ 34 h 64"/>
                    <a:gd name="T6" fmla="*/ 44 w 67"/>
                    <a:gd name="T7" fmla="*/ 32 h 64"/>
                    <a:gd name="T8" fmla="*/ 23 w 67"/>
                    <a:gd name="T9" fmla="*/ 32 h 64"/>
                    <a:gd name="T10" fmla="*/ 21 w 67"/>
                    <a:gd name="T11" fmla="*/ 34 h 64"/>
                    <a:gd name="T12" fmla="*/ 21 w 67"/>
                    <a:gd name="T13" fmla="*/ 47 h 64"/>
                    <a:gd name="T14" fmla="*/ 2 w 67"/>
                    <a:gd name="T15" fmla="*/ 47 h 64"/>
                    <a:gd name="T16" fmla="*/ 0 w 67"/>
                    <a:gd name="T17" fmla="*/ 49 h 64"/>
                    <a:gd name="T18" fmla="*/ 0 w 67"/>
                    <a:gd name="T19" fmla="*/ 62 h 64"/>
                    <a:gd name="T20" fmla="*/ 2 w 67"/>
                    <a:gd name="T21" fmla="*/ 64 h 64"/>
                    <a:gd name="T22" fmla="*/ 23 w 67"/>
                    <a:gd name="T23" fmla="*/ 64 h 64"/>
                    <a:gd name="T24" fmla="*/ 44 w 67"/>
                    <a:gd name="T25" fmla="*/ 64 h 64"/>
                    <a:gd name="T26" fmla="*/ 65 w 67"/>
                    <a:gd name="T27" fmla="*/ 64 h 64"/>
                    <a:gd name="T28" fmla="*/ 67 w 67"/>
                    <a:gd name="T29" fmla="*/ 62 h 64"/>
                    <a:gd name="T30" fmla="*/ 67 w 67"/>
                    <a:gd name="T31" fmla="*/ 43 h 64"/>
                    <a:gd name="T32" fmla="*/ 65 w 67"/>
                    <a:gd name="T33" fmla="*/ 41 h 64"/>
                    <a:gd name="T34" fmla="*/ 45 w 67"/>
                    <a:gd name="T35" fmla="*/ 61 h 64"/>
                    <a:gd name="T36" fmla="*/ 45 w 67"/>
                    <a:gd name="T37" fmla="*/ 44 h 64"/>
                    <a:gd name="T38" fmla="*/ 64 w 67"/>
                    <a:gd name="T39" fmla="*/ 44 h 64"/>
                    <a:gd name="T40" fmla="*/ 64 w 67"/>
                    <a:gd name="T41" fmla="*/ 61 h 64"/>
                    <a:gd name="T42" fmla="*/ 45 w 67"/>
                    <a:gd name="T43" fmla="*/ 61 h 64"/>
                    <a:gd name="T44" fmla="*/ 24 w 67"/>
                    <a:gd name="T45" fmla="*/ 49 h 64"/>
                    <a:gd name="T46" fmla="*/ 24 w 67"/>
                    <a:gd name="T47" fmla="*/ 35 h 64"/>
                    <a:gd name="T48" fmla="*/ 43 w 67"/>
                    <a:gd name="T49" fmla="*/ 35 h 64"/>
                    <a:gd name="T50" fmla="*/ 43 w 67"/>
                    <a:gd name="T51" fmla="*/ 43 h 64"/>
                    <a:gd name="T52" fmla="*/ 43 w 67"/>
                    <a:gd name="T53" fmla="*/ 61 h 64"/>
                    <a:gd name="T54" fmla="*/ 24 w 67"/>
                    <a:gd name="T55" fmla="*/ 61 h 64"/>
                    <a:gd name="T56" fmla="*/ 24 w 67"/>
                    <a:gd name="T57" fmla="*/ 49 h 64"/>
                    <a:gd name="T58" fmla="*/ 22 w 67"/>
                    <a:gd name="T59" fmla="*/ 61 h 64"/>
                    <a:gd name="T60" fmla="*/ 3 w 67"/>
                    <a:gd name="T61" fmla="*/ 61 h 64"/>
                    <a:gd name="T62" fmla="*/ 3 w 67"/>
                    <a:gd name="T63" fmla="*/ 50 h 64"/>
                    <a:gd name="T64" fmla="*/ 22 w 67"/>
                    <a:gd name="T65" fmla="*/ 50 h 64"/>
                    <a:gd name="T66" fmla="*/ 22 w 67"/>
                    <a:gd name="T67" fmla="*/ 61 h 64"/>
                    <a:gd name="T68" fmla="*/ 32 w 67"/>
                    <a:gd name="T69" fmla="*/ 20 h 64"/>
                    <a:gd name="T70" fmla="*/ 32 w 67"/>
                    <a:gd name="T71" fmla="*/ 9 h 64"/>
                    <a:gd name="T72" fmla="*/ 30 w 67"/>
                    <a:gd name="T73" fmla="*/ 10 h 64"/>
                    <a:gd name="T74" fmla="*/ 29 w 67"/>
                    <a:gd name="T75" fmla="*/ 10 h 64"/>
                    <a:gd name="T76" fmla="*/ 29 w 67"/>
                    <a:gd name="T77" fmla="*/ 9 h 64"/>
                    <a:gd name="T78" fmla="*/ 33 w 67"/>
                    <a:gd name="T79" fmla="*/ 6 h 64"/>
                    <a:gd name="T80" fmla="*/ 34 w 67"/>
                    <a:gd name="T81" fmla="*/ 6 h 64"/>
                    <a:gd name="T82" fmla="*/ 34 w 67"/>
                    <a:gd name="T83" fmla="*/ 7 h 64"/>
                    <a:gd name="T84" fmla="*/ 34 w 67"/>
                    <a:gd name="T85" fmla="*/ 20 h 64"/>
                    <a:gd name="T86" fmla="*/ 37 w 67"/>
                    <a:gd name="T87" fmla="*/ 20 h 64"/>
                    <a:gd name="T88" fmla="*/ 38 w 67"/>
                    <a:gd name="T89" fmla="*/ 21 h 64"/>
                    <a:gd name="T90" fmla="*/ 37 w 67"/>
                    <a:gd name="T91" fmla="*/ 22 h 64"/>
                    <a:gd name="T92" fmla="*/ 30 w 67"/>
                    <a:gd name="T93" fmla="*/ 22 h 64"/>
                    <a:gd name="T94" fmla="*/ 29 w 67"/>
                    <a:gd name="T95" fmla="*/ 21 h 64"/>
                    <a:gd name="T96" fmla="*/ 30 w 67"/>
                    <a:gd name="T97" fmla="*/ 20 h 64"/>
                    <a:gd name="T98" fmla="*/ 32 w 67"/>
                    <a:gd name="T99" fmla="*/ 20 h 64"/>
                    <a:gd name="T100" fmla="*/ 33 w 67"/>
                    <a:gd name="T101" fmla="*/ 28 h 64"/>
                    <a:gd name="T102" fmla="*/ 47 w 67"/>
                    <a:gd name="T103" fmla="*/ 14 h 64"/>
                    <a:gd name="T104" fmla="*/ 33 w 67"/>
                    <a:gd name="T105" fmla="*/ 0 h 64"/>
                    <a:gd name="T106" fmla="*/ 20 w 67"/>
                    <a:gd name="T107" fmla="*/ 14 h 64"/>
                    <a:gd name="T108" fmla="*/ 33 w 67"/>
                    <a:gd name="T109" fmla="*/ 28 h 64"/>
                    <a:gd name="T110" fmla="*/ 33 w 67"/>
                    <a:gd name="T111" fmla="*/ 3 h 64"/>
                    <a:gd name="T112" fmla="*/ 44 w 67"/>
                    <a:gd name="T113" fmla="*/ 14 h 64"/>
                    <a:gd name="T114" fmla="*/ 33 w 67"/>
                    <a:gd name="T115" fmla="*/ 25 h 64"/>
                    <a:gd name="T116" fmla="*/ 23 w 67"/>
                    <a:gd name="T117" fmla="*/ 14 h 64"/>
                    <a:gd name="T118" fmla="*/ 33 w 67"/>
                    <a:gd name="T119" fmla="*/ 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7" h="64">
                      <a:moveTo>
                        <a:pt x="65" y="41"/>
                      </a:move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6" y="32"/>
                        <a:pt x="45" y="32"/>
                        <a:pt x="44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2" y="32"/>
                        <a:pt x="21" y="32"/>
                        <a:pt x="21" y="34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2" y="47"/>
                        <a:pt x="2" y="47"/>
                        <a:pt x="2" y="47"/>
                      </a:cubicBezTo>
                      <a:cubicBezTo>
                        <a:pt x="1" y="47"/>
                        <a:pt x="0" y="48"/>
                        <a:pt x="0" y="49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3"/>
                        <a:pt x="1" y="64"/>
                        <a:pt x="2" y="64"/>
                      </a:cubicBezTo>
                      <a:cubicBezTo>
                        <a:pt x="23" y="64"/>
                        <a:pt x="23" y="64"/>
                        <a:pt x="23" y="64"/>
                      </a:cubicBezTo>
                      <a:cubicBezTo>
                        <a:pt x="44" y="64"/>
                        <a:pt x="44" y="64"/>
                        <a:pt x="44" y="64"/>
                      </a:cubicBezTo>
                      <a:cubicBezTo>
                        <a:pt x="65" y="64"/>
                        <a:pt x="65" y="64"/>
                        <a:pt x="65" y="64"/>
                      </a:cubicBezTo>
                      <a:cubicBezTo>
                        <a:pt x="66" y="64"/>
                        <a:pt x="67" y="63"/>
                        <a:pt x="67" y="62"/>
                      </a:cubicBezTo>
                      <a:cubicBezTo>
                        <a:pt x="67" y="43"/>
                        <a:pt x="67" y="43"/>
                        <a:pt x="67" y="43"/>
                      </a:cubicBezTo>
                      <a:cubicBezTo>
                        <a:pt x="67" y="42"/>
                        <a:pt x="66" y="41"/>
                        <a:pt x="65" y="41"/>
                      </a:cubicBezTo>
                      <a:close/>
                      <a:moveTo>
                        <a:pt x="45" y="61"/>
                      </a:moveTo>
                      <a:cubicBezTo>
                        <a:pt x="45" y="44"/>
                        <a:pt x="45" y="44"/>
                        <a:pt x="45" y="44"/>
                      </a:cubicBezTo>
                      <a:cubicBezTo>
                        <a:pt x="64" y="44"/>
                        <a:pt x="64" y="44"/>
                        <a:pt x="64" y="44"/>
                      </a:cubicBezTo>
                      <a:cubicBezTo>
                        <a:pt x="64" y="61"/>
                        <a:pt x="64" y="61"/>
                        <a:pt x="64" y="61"/>
                      </a:cubicBezTo>
                      <a:lnTo>
                        <a:pt x="45" y="61"/>
                      </a:lnTo>
                      <a:close/>
                      <a:moveTo>
                        <a:pt x="24" y="49"/>
                      </a:move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3" y="61"/>
                        <a:pt x="43" y="61"/>
                        <a:pt x="43" y="61"/>
                      </a:cubicBezTo>
                      <a:cubicBezTo>
                        <a:pt x="24" y="61"/>
                        <a:pt x="24" y="61"/>
                        <a:pt x="24" y="61"/>
                      </a:cubicBezTo>
                      <a:lnTo>
                        <a:pt x="24" y="49"/>
                      </a:lnTo>
                      <a:close/>
                      <a:moveTo>
                        <a:pt x="22" y="61"/>
                      </a:moveTo>
                      <a:cubicBezTo>
                        <a:pt x="3" y="61"/>
                        <a:pt x="3" y="61"/>
                        <a:pt x="3" y="61"/>
                      </a:cubicBezTo>
                      <a:cubicBezTo>
                        <a:pt x="3" y="50"/>
                        <a:pt x="3" y="50"/>
                        <a:pt x="3" y="50"/>
                      </a:cubicBezTo>
                      <a:cubicBezTo>
                        <a:pt x="22" y="50"/>
                        <a:pt x="22" y="50"/>
                        <a:pt x="22" y="50"/>
                      </a:cubicBezTo>
                      <a:lnTo>
                        <a:pt x="22" y="61"/>
                      </a:lnTo>
                      <a:close/>
                      <a:moveTo>
                        <a:pt x="32" y="20"/>
                      </a:move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9" y="10"/>
                        <a:pt x="29" y="9"/>
                        <a:pt x="29" y="9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3" y="6"/>
                        <a:pt x="33" y="6"/>
                        <a:pt x="34" y="6"/>
                      </a:cubicBezTo>
                      <a:cubicBezTo>
                        <a:pt x="34" y="6"/>
                        <a:pt x="34" y="7"/>
                        <a:pt x="34" y="7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37" y="20"/>
                        <a:pt x="37" y="20"/>
                        <a:pt x="37" y="20"/>
                      </a:cubicBezTo>
                      <a:cubicBezTo>
                        <a:pt x="37" y="20"/>
                        <a:pt x="38" y="21"/>
                        <a:pt x="38" y="21"/>
                      </a:cubicBezTo>
                      <a:cubicBezTo>
                        <a:pt x="38" y="22"/>
                        <a:pt x="37" y="22"/>
                        <a:pt x="37" y="22"/>
                      </a:cubicBezTo>
                      <a:cubicBezTo>
                        <a:pt x="30" y="22"/>
                        <a:pt x="30" y="22"/>
                        <a:pt x="30" y="22"/>
                      </a:cubicBezTo>
                      <a:cubicBezTo>
                        <a:pt x="29" y="22"/>
                        <a:pt x="29" y="22"/>
                        <a:pt x="29" y="21"/>
                      </a:cubicBezTo>
                      <a:cubicBezTo>
                        <a:pt x="29" y="21"/>
                        <a:pt x="29" y="20"/>
                        <a:pt x="30" y="20"/>
                      </a:cubicBezTo>
                      <a:lnTo>
                        <a:pt x="32" y="20"/>
                      </a:lnTo>
                      <a:close/>
                      <a:moveTo>
                        <a:pt x="33" y="28"/>
                      </a:moveTo>
                      <a:cubicBezTo>
                        <a:pt x="41" y="28"/>
                        <a:pt x="47" y="22"/>
                        <a:pt x="47" y="14"/>
                      </a:cubicBezTo>
                      <a:cubicBezTo>
                        <a:pt x="47" y="7"/>
                        <a:pt x="41" y="0"/>
                        <a:pt x="33" y="0"/>
                      </a:cubicBezTo>
                      <a:cubicBezTo>
                        <a:pt x="26" y="0"/>
                        <a:pt x="20" y="7"/>
                        <a:pt x="20" y="14"/>
                      </a:cubicBezTo>
                      <a:cubicBezTo>
                        <a:pt x="20" y="22"/>
                        <a:pt x="26" y="28"/>
                        <a:pt x="33" y="28"/>
                      </a:cubicBezTo>
                      <a:close/>
                      <a:moveTo>
                        <a:pt x="33" y="3"/>
                      </a:moveTo>
                      <a:cubicBezTo>
                        <a:pt x="39" y="3"/>
                        <a:pt x="44" y="8"/>
                        <a:pt x="44" y="14"/>
                      </a:cubicBezTo>
                      <a:cubicBezTo>
                        <a:pt x="44" y="20"/>
                        <a:pt x="39" y="25"/>
                        <a:pt x="33" y="25"/>
                      </a:cubicBezTo>
                      <a:cubicBezTo>
                        <a:pt x="27" y="25"/>
                        <a:pt x="23" y="20"/>
                        <a:pt x="23" y="14"/>
                      </a:cubicBezTo>
                      <a:cubicBezTo>
                        <a:pt x="23" y="8"/>
                        <a:pt x="27" y="3"/>
                        <a:pt x="3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2" name="îṥľîḍe">
                  <a:extLst>
                    <a:ext uri="{FF2B5EF4-FFF2-40B4-BE49-F238E27FC236}">
                      <a16:creationId xmlns:a16="http://schemas.microsoft.com/office/drawing/2014/main" id="{23578987-7BCA-4917-96FF-97E2EDD407E0}"/>
                    </a:ext>
                  </a:extLst>
                </p:cNvPr>
                <p:cNvSpPr/>
                <p:nvPr/>
              </p:nvSpPr>
              <p:spPr bwMode="auto">
                <a:xfrm>
                  <a:off x="5135765" y="2774562"/>
                  <a:ext cx="371108" cy="403738"/>
                </a:xfrm>
                <a:custGeom>
                  <a:avLst/>
                  <a:gdLst>
                    <a:gd name="T0" fmla="*/ 42 w 58"/>
                    <a:gd name="T1" fmla="*/ 4 h 63"/>
                    <a:gd name="T2" fmla="*/ 41 w 58"/>
                    <a:gd name="T3" fmla="*/ 10 h 63"/>
                    <a:gd name="T4" fmla="*/ 17 w 58"/>
                    <a:gd name="T5" fmla="*/ 47 h 63"/>
                    <a:gd name="T6" fmla="*/ 15 w 58"/>
                    <a:gd name="T7" fmla="*/ 54 h 63"/>
                    <a:gd name="T8" fmla="*/ 19 w 58"/>
                    <a:gd name="T9" fmla="*/ 47 h 63"/>
                    <a:gd name="T10" fmla="*/ 49 w 58"/>
                    <a:gd name="T11" fmla="*/ 19 h 63"/>
                    <a:gd name="T12" fmla="*/ 53 w 58"/>
                    <a:gd name="T13" fmla="*/ 14 h 63"/>
                    <a:gd name="T14" fmla="*/ 48 w 58"/>
                    <a:gd name="T15" fmla="*/ 19 h 63"/>
                    <a:gd name="T16" fmla="*/ 4 w 58"/>
                    <a:gd name="T17" fmla="*/ 43 h 63"/>
                    <a:gd name="T18" fmla="*/ 11 w 58"/>
                    <a:gd name="T19" fmla="*/ 41 h 63"/>
                    <a:gd name="T20" fmla="*/ 57 w 58"/>
                    <a:gd name="T21" fmla="*/ 28 h 63"/>
                    <a:gd name="T22" fmla="*/ 51 w 58"/>
                    <a:gd name="T23" fmla="*/ 30 h 63"/>
                    <a:gd name="T24" fmla="*/ 57 w 58"/>
                    <a:gd name="T25" fmla="*/ 28 h 63"/>
                    <a:gd name="T26" fmla="*/ 1 w 58"/>
                    <a:gd name="T27" fmla="*/ 28 h 63"/>
                    <a:gd name="T28" fmla="*/ 7 w 58"/>
                    <a:gd name="T29" fmla="*/ 30 h 63"/>
                    <a:gd name="T30" fmla="*/ 48 w 58"/>
                    <a:gd name="T31" fmla="*/ 39 h 63"/>
                    <a:gd name="T32" fmla="*/ 54 w 58"/>
                    <a:gd name="T33" fmla="*/ 44 h 63"/>
                    <a:gd name="T34" fmla="*/ 49 w 58"/>
                    <a:gd name="T35" fmla="*/ 39 h 63"/>
                    <a:gd name="T36" fmla="*/ 5 w 58"/>
                    <a:gd name="T37" fmla="*/ 16 h 63"/>
                    <a:gd name="T38" fmla="*/ 11 w 58"/>
                    <a:gd name="T39" fmla="*/ 18 h 63"/>
                    <a:gd name="T40" fmla="*/ 41 w 58"/>
                    <a:gd name="T41" fmla="*/ 47 h 63"/>
                    <a:gd name="T42" fmla="*/ 42 w 58"/>
                    <a:gd name="T43" fmla="*/ 54 h 63"/>
                    <a:gd name="T44" fmla="*/ 44 w 58"/>
                    <a:gd name="T45" fmla="*/ 53 h 63"/>
                    <a:gd name="T46" fmla="*/ 18 w 58"/>
                    <a:gd name="T47" fmla="*/ 11 h 63"/>
                    <a:gd name="T48" fmla="*/ 16 w 58"/>
                    <a:gd name="T49" fmla="*/ 4 h 63"/>
                    <a:gd name="T50" fmla="*/ 17 w 58"/>
                    <a:gd name="T51" fmla="*/ 10 h 63"/>
                    <a:gd name="T52" fmla="*/ 30 w 58"/>
                    <a:gd name="T53" fmla="*/ 1 h 63"/>
                    <a:gd name="T54" fmla="*/ 28 w 58"/>
                    <a:gd name="T55" fmla="*/ 7 h 63"/>
                    <a:gd name="T56" fmla="*/ 40 w 58"/>
                    <a:gd name="T57" fmla="*/ 41 h 63"/>
                    <a:gd name="T58" fmla="*/ 37 w 58"/>
                    <a:gd name="T59" fmla="*/ 51 h 63"/>
                    <a:gd name="T60" fmla="*/ 38 w 58"/>
                    <a:gd name="T61" fmla="*/ 55 h 63"/>
                    <a:gd name="T62" fmla="*/ 35 w 58"/>
                    <a:gd name="T63" fmla="*/ 60 h 63"/>
                    <a:gd name="T64" fmla="*/ 28 w 58"/>
                    <a:gd name="T65" fmla="*/ 63 h 63"/>
                    <a:gd name="T66" fmla="*/ 21 w 58"/>
                    <a:gd name="T67" fmla="*/ 58 h 63"/>
                    <a:gd name="T68" fmla="*/ 22 w 58"/>
                    <a:gd name="T69" fmla="*/ 53 h 63"/>
                    <a:gd name="T70" fmla="*/ 21 w 58"/>
                    <a:gd name="T71" fmla="*/ 49 h 63"/>
                    <a:gd name="T72" fmla="*/ 13 w 58"/>
                    <a:gd name="T73" fmla="*/ 29 h 63"/>
                    <a:gd name="T74" fmla="*/ 33 w 58"/>
                    <a:gd name="T75" fmla="*/ 61 h 63"/>
                    <a:gd name="T76" fmla="*/ 25 w 58"/>
                    <a:gd name="T77" fmla="*/ 61 h 63"/>
                    <a:gd name="T78" fmla="*/ 33 w 58"/>
                    <a:gd name="T79" fmla="*/ 61 h 63"/>
                    <a:gd name="T80" fmla="*/ 23 w 58"/>
                    <a:gd name="T81" fmla="*/ 58 h 63"/>
                    <a:gd name="T82" fmla="*/ 31 w 58"/>
                    <a:gd name="T83" fmla="*/ 58 h 63"/>
                    <a:gd name="T84" fmla="*/ 34 w 58"/>
                    <a:gd name="T85" fmla="*/ 57 h 63"/>
                    <a:gd name="T86" fmla="*/ 23 w 58"/>
                    <a:gd name="T87" fmla="*/ 55 h 63"/>
                    <a:gd name="T88" fmla="*/ 36 w 58"/>
                    <a:gd name="T89" fmla="*/ 55 h 63"/>
                    <a:gd name="T90" fmla="*/ 25 w 58"/>
                    <a:gd name="T91" fmla="*/ 52 h 63"/>
                    <a:gd name="T92" fmla="*/ 34 w 58"/>
                    <a:gd name="T93" fmla="*/ 52 h 63"/>
                    <a:gd name="T94" fmla="*/ 34 w 58"/>
                    <a:gd name="T95" fmla="*/ 50 h 63"/>
                    <a:gd name="T96" fmla="*/ 25 w 58"/>
                    <a:gd name="T97" fmla="*/ 49 h 63"/>
                    <a:gd name="T98" fmla="*/ 34 w 58"/>
                    <a:gd name="T99" fmla="*/ 50 h 63"/>
                    <a:gd name="T100" fmla="*/ 15 w 58"/>
                    <a:gd name="T101" fmla="*/ 29 h 63"/>
                    <a:gd name="T102" fmla="*/ 25 w 58"/>
                    <a:gd name="T103" fmla="*/ 47 h 63"/>
                    <a:gd name="T104" fmla="*/ 24 w 58"/>
                    <a:gd name="T105" fmla="*/ 31 h 63"/>
                    <a:gd name="T106" fmla="*/ 31 w 58"/>
                    <a:gd name="T107" fmla="*/ 47 h 63"/>
                    <a:gd name="T108" fmla="*/ 35 w 58"/>
                    <a:gd name="T109" fmla="*/ 32 h 63"/>
                    <a:gd name="T110" fmla="*/ 35 w 58"/>
                    <a:gd name="T111" fmla="*/ 47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8" h="63">
                      <a:moveTo>
                        <a:pt x="40" y="11"/>
                      </a:moveTo>
                      <a:cubicBezTo>
                        <a:pt x="39" y="10"/>
                        <a:pt x="39" y="10"/>
                        <a:pt x="39" y="9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3" y="4"/>
                        <a:pt x="43" y="3"/>
                        <a:pt x="44" y="4"/>
                      </a:cubicBezTo>
                      <a:cubicBezTo>
                        <a:pt x="44" y="4"/>
                        <a:pt x="44" y="5"/>
                        <a:pt x="44" y="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lose/>
                      <a:moveTo>
                        <a:pt x="17" y="47"/>
                      </a:move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53"/>
                        <a:pt x="14" y="54"/>
                        <a:pt x="15" y="54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48"/>
                        <a:pt x="19" y="47"/>
                        <a:pt x="19" y="47"/>
                      </a:cubicBezTo>
                      <a:cubicBezTo>
                        <a:pt x="18" y="47"/>
                        <a:pt x="18" y="47"/>
                        <a:pt x="17" y="47"/>
                      </a:cubicBezTo>
                      <a:close/>
                      <a:moveTo>
                        <a:pt x="48" y="19"/>
                      </a:move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5"/>
                        <a:pt x="55" y="15"/>
                        <a:pt x="54" y="14"/>
                      </a:cubicBezTo>
                      <a:cubicBezTo>
                        <a:pt x="54" y="14"/>
                        <a:pt x="54" y="14"/>
                        <a:pt x="53" y="14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7" y="17"/>
                        <a:pt x="47" y="18"/>
                        <a:pt x="48" y="18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lose/>
                      <a:moveTo>
                        <a:pt x="10" y="39"/>
                      </a:move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4" y="42"/>
                        <a:pt x="4" y="43"/>
                        <a:pt x="4" y="43"/>
                      </a:cubicBezTo>
                      <a:cubicBezTo>
                        <a:pt x="4" y="44"/>
                        <a:pt x="5" y="44"/>
                        <a:pt x="5" y="44"/>
                      </a:cubicBezTo>
                      <a:cubicBezTo>
                        <a:pt x="5" y="44"/>
                        <a:pt x="5" y="44"/>
                        <a:pt x="6" y="44"/>
                      </a:cubicBezTo>
                      <a:cubicBezTo>
                        <a:pt x="11" y="41"/>
                        <a:pt x="11" y="41"/>
                        <a:pt x="11" y="41"/>
                      </a:cubicBezTo>
                      <a:cubicBezTo>
                        <a:pt x="11" y="40"/>
                        <a:pt x="11" y="40"/>
                        <a:pt x="11" y="39"/>
                      </a:cubicBezTo>
                      <a:cubicBezTo>
                        <a:pt x="11" y="39"/>
                        <a:pt x="10" y="39"/>
                        <a:pt x="10" y="39"/>
                      </a:cubicBezTo>
                      <a:close/>
                      <a:moveTo>
                        <a:pt x="57" y="28"/>
                      </a:moveTo>
                      <a:cubicBezTo>
                        <a:pt x="51" y="28"/>
                        <a:pt x="51" y="28"/>
                        <a:pt x="51" y="28"/>
                      </a:cubicBezTo>
                      <a:cubicBezTo>
                        <a:pt x="51" y="28"/>
                        <a:pt x="50" y="28"/>
                        <a:pt x="50" y="29"/>
                      </a:cubicBezTo>
                      <a:cubicBezTo>
                        <a:pt x="50" y="29"/>
                        <a:pt x="51" y="30"/>
                        <a:pt x="51" y="30"/>
                      </a:cubicBezTo>
                      <a:cubicBezTo>
                        <a:pt x="57" y="30"/>
                        <a:pt x="57" y="30"/>
                        <a:pt x="57" y="30"/>
                      </a:cubicBezTo>
                      <a:cubicBezTo>
                        <a:pt x="58" y="30"/>
                        <a:pt x="58" y="29"/>
                        <a:pt x="58" y="29"/>
                      </a:cubicBezTo>
                      <a:cubicBezTo>
                        <a:pt x="58" y="28"/>
                        <a:pt x="58" y="28"/>
                        <a:pt x="57" y="28"/>
                      </a:cubicBezTo>
                      <a:close/>
                      <a:moveTo>
                        <a:pt x="8" y="29"/>
                      </a:moveTo>
                      <a:cubicBezTo>
                        <a:pt x="8" y="28"/>
                        <a:pt x="8" y="28"/>
                        <a:pt x="7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0" y="28"/>
                        <a:pt x="0" y="29"/>
                      </a:cubicBezTo>
                      <a:cubicBezTo>
                        <a:pt x="0" y="29"/>
                        <a:pt x="1" y="30"/>
                        <a:pt x="1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8" y="30"/>
                        <a:pt x="8" y="29"/>
                        <a:pt x="8" y="29"/>
                      </a:cubicBezTo>
                      <a:close/>
                      <a:moveTo>
                        <a:pt x="49" y="39"/>
                      </a:moveTo>
                      <a:cubicBezTo>
                        <a:pt x="48" y="39"/>
                        <a:pt x="48" y="39"/>
                        <a:pt x="48" y="39"/>
                      </a:cubicBezTo>
                      <a:cubicBezTo>
                        <a:pt x="47" y="40"/>
                        <a:pt x="47" y="40"/>
                        <a:pt x="48" y="41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4" y="44"/>
                      </a:cubicBezTo>
                      <a:cubicBezTo>
                        <a:pt x="54" y="44"/>
                        <a:pt x="54" y="44"/>
                        <a:pt x="54" y="43"/>
                      </a:cubicBezTo>
                      <a:cubicBezTo>
                        <a:pt x="55" y="43"/>
                        <a:pt x="55" y="42"/>
                        <a:pt x="54" y="42"/>
                      </a:cubicBezTo>
                      <a:lnTo>
                        <a:pt x="49" y="39"/>
                      </a:lnTo>
                      <a:close/>
                      <a:moveTo>
                        <a:pt x="6" y="14"/>
                      </a:moveTo>
                      <a:cubicBezTo>
                        <a:pt x="5" y="14"/>
                        <a:pt x="4" y="14"/>
                        <a:pt x="4" y="14"/>
                      </a:cubicBezTo>
                      <a:cubicBezTo>
                        <a:pt x="4" y="15"/>
                        <a:pt x="4" y="15"/>
                        <a:pt x="5" y="16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19"/>
                        <a:pt x="11" y="19"/>
                        <a:pt x="11" y="18"/>
                      </a:cubicBezTo>
                      <a:cubicBezTo>
                        <a:pt x="11" y="18"/>
                        <a:pt x="11" y="17"/>
                        <a:pt x="11" y="17"/>
                      </a:cubicBezTo>
                      <a:lnTo>
                        <a:pt x="6" y="14"/>
                      </a:lnTo>
                      <a:close/>
                      <a:moveTo>
                        <a:pt x="41" y="47"/>
                      </a:moveTo>
                      <a:cubicBezTo>
                        <a:pt x="41" y="47"/>
                        <a:pt x="40" y="47"/>
                        <a:pt x="40" y="47"/>
                      </a:cubicBezTo>
                      <a:cubicBezTo>
                        <a:pt x="39" y="47"/>
                        <a:pt x="39" y="48"/>
                        <a:pt x="39" y="48"/>
                      </a:cubicBezTo>
                      <a:cubicBezTo>
                        <a:pt x="42" y="54"/>
                        <a:pt x="42" y="54"/>
                        <a:pt x="42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4"/>
                        <a:pt x="44" y="54"/>
                        <a:pt x="44" y="54"/>
                      </a:cubicBezTo>
                      <a:cubicBezTo>
                        <a:pt x="44" y="54"/>
                        <a:pt x="44" y="53"/>
                        <a:pt x="44" y="53"/>
                      </a:cubicBezTo>
                      <a:lnTo>
                        <a:pt x="41" y="47"/>
                      </a:lnTo>
                      <a:close/>
                      <a:moveTo>
                        <a:pt x="17" y="10"/>
                      </a:moveTo>
                      <a:cubicBezTo>
                        <a:pt x="18" y="10"/>
                        <a:pt x="18" y="11"/>
                        <a:pt x="18" y="11"/>
                      </a:cubicBezTo>
                      <a:cubicBezTo>
                        <a:pt x="18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9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3"/>
                        <a:pt x="15" y="4"/>
                      </a:cubicBezTo>
                      <a:cubicBezTo>
                        <a:pt x="14" y="4"/>
                        <a:pt x="14" y="5"/>
                        <a:pt x="14" y="5"/>
                      </a:cubicBezTo>
                      <a:lnTo>
                        <a:pt x="17" y="10"/>
                      </a:lnTo>
                      <a:close/>
                      <a:moveTo>
                        <a:pt x="29" y="8"/>
                      </a:moveTo>
                      <a:cubicBezTo>
                        <a:pt x="30" y="8"/>
                        <a:pt x="30" y="7"/>
                        <a:pt x="30" y="7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8" y="0"/>
                        <a:pt x="28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7"/>
                        <a:pt x="29" y="8"/>
                        <a:pt x="29" y="8"/>
                      </a:cubicBezTo>
                      <a:close/>
                      <a:moveTo>
                        <a:pt x="45" y="29"/>
                      </a:moveTo>
                      <a:cubicBezTo>
                        <a:pt x="45" y="33"/>
                        <a:pt x="44" y="38"/>
                        <a:pt x="40" y="41"/>
                      </a:cubicBezTo>
                      <a:cubicBezTo>
                        <a:pt x="38" y="43"/>
                        <a:pt x="37" y="46"/>
                        <a:pt x="37" y="47"/>
                      </a:cubicBezTo>
                      <a:cubicBezTo>
                        <a:pt x="38" y="48"/>
                        <a:pt x="38" y="48"/>
                        <a:pt x="38" y="49"/>
                      </a:cubicBezTo>
                      <a:cubicBezTo>
                        <a:pt x="38" y="50"/>
                        <a:pt x="38" y="50"/>
                        <a:pt x="37" y="51"/>
                      </a:cubicBezTo>
                      <a:cubicBezTo>
                        <a:pt x="38" y="51"/>
                        <a:pt x="38" y="51"/>
                        <a:pt x="38" y="52"/>
                      </a:cubicBezTo>
                      <a:cubicBezTo>
                        <a:pt x="38" y="53"/>
                        <a:pt x="38" y="53"/>
                        <a:pt x="37" y="53"/>
                      </a:cubicBezTo>
                      <a:cubicBezTo>
                        <a:pt x="38" y="54"/>
                        <a:pt x="38" y="54"/>
                        <a:pt x="38" y="55"/>
                      </a:cubicBezTo>
                      <a:cubicBezTo>
                        <a:pt x="38" y="56"/>
                        <a:pt x="38" y="56"/>
                        <a:pt x="37" y="56"/>
                      </a:cubicBezTo>
                      <a:cubicBezTo>
                        <a:pt x="38" y="57"/>
                        <a:pt x="38" y="57"/>
                        <a:pt x="38" y="58"/>
                      </a:cubicBezTo>
                      <a:cubicBezTo>
                        <a:pt x="38" y="59"/>
                        <a:pt x="37" y="60"/>
                        <a:pt x="35" y="60"/>
                      </a:cubicBezTo>
                      <a:cubicBezTo>
                        <a:pt x="35" y="60"/>
                        <a:pt x="35" y="61"/>
                        <a:pt x="35" y="61"/>
                      </a:cubicBezTo>
                      <a:cubicBezTo>
                        <a:pt x="35" y="63"/>
                        <a:pt x="33" y="63"/>
                        <a:pt x="31" y="63"/>
                      </a:cubicBezTo>
                      <a:cubicBezTo>
                        <a:pt x="28" y="63"/>
                        <a:pt x="28" y="63"/>
                        <a:pt x="28" y="63"/>
                      </a:cubicBezTo>
                      <a:cubicBezTo>
                        <a:pt x="26" y="63"/>
                        <a:pt x="23" y="63"/>
                        <a:pt x="23" y="61"/>
                      </a:cubicBezTo>
                      <a:cubicBezTo>
                        <a:pt x="23" y="61"/>
                        <a:pt x="23" y="60"/>
                        <a:pt x="23" y="60"/>
                      </a:cubicBezTo>
                      <a:cubicBezTo>
                        <a:pt x="22" y="60"/>
                        <a:pt x="21" y="59"/>
                        <a:pt x="21" y="58"/>
                      </a:cubicBezTo>
                      <a:cubicBezTo>
                        <a:pt x="21" y="57"/>
                        <a:pt x="21" y="57"/>
                        <a:pt x="22" y="56"/>
                      </a:cubicBezTo>
                      <a:cubicBezTo>
                        <a:pt x="21" y="56"/>
                        <a:pt x="21" y="56"/>
                        <a:pt x="21" y="55"/>
                      </a:cubicBezTo>
                      <a:cubicBezTo>
                        <a:pt x="21" y="54"/>
                        <a:pt x="21" y="54"/>
                        <a:pt x="22" y="53"/>
                      </a:cubicBezTo>
                      <a:cubicBezTo>
                        <a:pt x="21" y="53"/>
                        <a:pt x="21" y="53"/>
                        <a:pt x="21" y="52"/>
                      </a:cubicBezTo>
                      <a:cubicBezTo>
                        <a:pt x="21" y="51"/>
                        <a:pt x="21" y="51"/>
                        <a:pt x="22" y="51"/>
                      </a:cubicBezTo>
                      <a:cubicBezTo>
                        <a:pt x="21" y="50"/>
                        <a:pt x="21" y="50"/>
                        <a:pt x="21" y="49"/>
                      </a:cubicBezTo>
                      <a:cubicBezTo>
                        <a:pt x="21" y="48"/>
                        <a:pt x="21" y="48"/>
                        <a:pt x="22" y="47"/>
                      </a:cubicBezTo>
                      <a:cubicBezTo>
                        <a:pt x="22" y="46"/>
                        <a:pt x="21" y="43"/>
                        <a:pt x="18" y="41"/>
                      </a:cubicBezTo>
                      <a:cubicBezTo>
                        <a:pt x="15" y="38"/>
                        <a:pt x="13" y="33"/>
                        <a:pt x="13" y="29"/>
                      </a:cubicBezTo>
                      <a:cubicBezTo>
                        <a:pt x="13" y="20"/>
                        <a:pt x="20" y="13"/>
                        <a:pt x="29" y="13"/>
                      </a:cubicBezTo>
                      <a:cubicBezTo>
                        <a:pt x="38" y="13"/>
                        <a:pt x="45" y="20"/>
                        <a:pt x="45" y="29"/>
                      </a:cubicBezTo>
                      <a:close/>
                      <a:moveTo>
                        <a:pt x="33" y="61"/>
                      </a:moveTo>
                      <a:cubicBezTo>
                        <a:pt x="33" y="61"/>
                        <a:pt x="32" y="60"/>
                        <a:pt x="31" y="60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26" y="60"/>
                        <a:pt x="26" y="61"/>
                        <a:pt x="25" y="61"/>
                      </a:cubicBezTo>
                      <a:cubicBezTo>
                        <a:pt x="26" y="61"/>
                        <a:pt x="26" y="61"/>
                        <a:pt x="28" y="61"/>
                      </a:cubicBezTo>
                      <a:cubicBezTo>
                        <a:pt x="31" y="61"/>
                        <a:pt x="31" y="61"/>
                        <a:pt x="31" y="61"/>
                      </a:cubicBezTo>
                      <a:cubicBezTo>
                        <a:pt x="32" y="61"/>
                        <a:pt x="33" y="61"/>
                        <a:pt x="33" y="61"/>
                      </a:cubicBezTo>
                      <a:close/>
                      <a:moveTo>
                        <a:pt x="34" y="57"/>
                      </a:moveTo>
                      <a:cubicBezTo>
                        <a:pt x="25" y="57"/>
                        <a:pt x="25" y="57"/>
                        <a:pt x="25" y="57"/>
                      </a:cubicBezTo>
                      <a:cubicBezTo>
                        <a:pt x="24" y="57"/>
                        <a:pt x="23" y="58"/>
                        <a:pt x="23" y="58"/>
                      </a:cubicBezTo>
                      <a:cubicBezTo>
                        <a:pt x="23" y="58"/>
                        <a:pt x="24" y="58"/>
                        <a:pt x="25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31" y="58"/>
                        <a:pt x="31" y="58"/>
                        <a:pt x="31" y="58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5" y="58"/>
                        <a:pt x="35" y="58"/>
                        <a:pt x="36" y="58"/>
                      </a:cubicBezTo>
                      <a:cubicBezTo>
                        <a:pt x="35" y="58"/>
                        <a:pt x="35" y="57"/>
                        <a:pt x="34" y="57"/>
                      </a:cubicBezTo>
                      <a:close/>
                      <a:moveTo>
                        <a:pt x="34" y="54"/>
                      </a:move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4" y="54"/>
                        <a:pt x="23" y="55"/>
                        <a:pt x="23" y="55"/>
                      </a:cubicBezTo>
                      <a:cubicBezTo>
                        <a:pt x="23" y="55"/>
                        <a:pt x="24" y="55"/>
                        <a:pt x="25" y="55"/>
                      </a:cubicBezTo>
                      <a:cubicBezTo>
                        <a:pt x="34" y="55"/>
                        <a:pt x="34" y="55"/>
                        <a:pt x="34" y="55"/>
                      </a:cubicBezTo>
                      <a:cubicBezTo>
                        <a:pt x="35" y="55"/>
                        <a:pt x="35" y="55"/>
                        <a:pt x="36" y="55"/>
                      </a:cubicBezTo>
                      <a:cubicBezTo>
                        <a:pt x="35" y="55"/>
                        <a:pt x="35" y="54"/>
                        <a:pt x="34" y="54"/>
                      </a:cubicBezTo>
                      <a:close/>
                      <a:moveTo>
                        <a:pt x="34" y="52"/>
                      </a:move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4" y="52"/>
                        <a:pt x="23" y="52"/>
                        <a:pt x="23" y="52"/>
                      </a:cubicBezTo>
                      <a:cubicBezTo>
                        <a:pt x="23" y="52"/>
                        <a:pt x="24" y="52"/>
                        <a:pt x="25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5" y="52"/>
                        <a:pt x="35" y="52"/>
                        <a:pt x="36" y="52"/>
                      </a:cubicBezTo>
                      <a:cubicBezTo>
                        <a:pt x="35" y="52"/>
                        <a:pt x="35" y="52"/>
                        <a:pt x="34" y="52"/>
                      </a:cubicBezTo>
                      <a:close/>
                      <a:moveTo>
                        <a:pt x="34" y="50"/>
                      </a:moveTo>
                      <a:cubicBezTo>
                        <a:pt x="35" y="50"/>
                        <a:pt x="35" y="49"/>
                        <a:pt x="36" y="49"/>
                      </a:cubicBezTo>
                      <a:cubicBezTo>
                        <a:pt x="35" y="49"/>
                        <a:pt x="35" y="49"/>
                        <a:pt x="34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4" y="49"/>
                        <a:pt x="23" y="49"/>
                        <a:pt x="23" y="49"/>
                      </a:cubicBezTo>
                      <a:cubicBezTo>
                        <a:pt x="23" y="49"/>
                        <a:pt x="24" y="50"/>
                        <a:pt x="25" y="50"/>
                      </a:cubicBezTo>
                      <a:lnTo>
                        <a:pt x="34" y="50"/>
                      </a:lnTo>
                      <a:close/>
                      <a:moveTo>
                        <a:pt x="43" y="29"/>
                      </a:moveTo>
                      <a:cubicBezTo>
                        <a:pt x="43" y="21"/>
                        <a:pt x="37" y="15"/>
                        <a:pt x="29" y="15"/>
                      </a:cubicBezTo>
                      <a:cubicBezTo>
                        <a:pt x="22" y="15"/>
                        <a:pt x="15" y="21"/>
                        <a:pt x="15" y="29"/>
                      </a:cubicBezTo>
                      <a:cubicBezTo>
                        <a:pt x="15" y="33"/>
                        <a:pt x="17" y="36"/>
                        <a:pt x="20" y="39"/>
                      </a:cubicBezTo>
                      <a:cubicBezTo>
                        <a:pt x="22" y="42"/>
                        <a:pt x="23" y="44"/>
                        <a:pt x="24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4" y="31"/>
                        <a:pt x="24" y="31"/>
                      </a:cubicBezTo>
                      <a:cubicBezTo>
                        <a:pt x="25" y="31"/>
                        <a:pt x="25" y="31"/>
                        <a:pt x="25" y="32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3" y="31"/>
                        <a:pt x="34" y="31"/>
                        <a:pt x="35" y="31"/>
                      </a:cubicBezTo>
                      <a:cubicBezTo>
                        <a:pt x="35" y="31"/>
                        <a:pt x="35" y="32"/>
                        <a:pt x="35" y="3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5" y="47"/>
                        <a:pt x="35" y="47"/>
                        <a:pt x="35" y="47"/>
                      </a:cubicBezTo>
                      <a:cubicBezTo>
                        <a:pt x="35" y="44"/>
                        <a:pt x="37" y="42"/>
                        <a:pt x="39" y="39"/>
                      </a:cubicBezTo>
                      <a:cubicBezTo>
                        <a:pt x="42" y="36"/>
                        <a:pt x="43" y="33"/>
                        <a:pt x="43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" name="íṥḷiḋe">
                  <a:extLst>
                    <a:ext uri="{FF2B5EF4-FFF2-40B4-BE49-F238E27FC236}">
                      <a16:creationId xmlns:a16="http://schemas.microsoft.com/office/drawing/2014/main" id="{AF33B909-1CF1-42E6-8E6E-DB52A5498091}"/>
                    </a:ext>
                  </a:extLst>
                </p:cNvPr>
                <p:cNvSpPr/>
                <p:nvPr/>
              </p:nvSpPr>
              <p:spPr bwMode="auto">
                <a:xfrm>
                  <a:off x="6592352" y="3402384"/>
                  <a:ext cx="240342" cy="280486"/>
                </a:xfrm>
                <a:custGeom>
                  <a:avLst/>
                  <a:gdLst>
                    <a:gd name="T0" fmla="*/ 36 w 56"/>
                    <a:gd name="T1" fmla="*/ 14 h 65"/>
                    <a:gd name="T2" fmla="*/ 43 w 56"/>
                    <a:gd name="T3" fmla="*/ 2 h 65"/>
                    <a:gd name="T4" fmla="*/ 41 w 56"/>
                    <a:gd name="T5" fmla="*/ 0 h 65"/>
                    <a:gd name="T6" fmla="*/ 13 w 56"/>
                    <a:gd name="T7" fmla="*/ 1 h 65"/>
                    <a:gd name="T8" fmla="*/ 20 w 56"/>
                    <a:gd name="T9" fmla="*/ 14 h 65"/>
                    <a:gd name="T10" fmla="*/ 0 w 56"/>
                    <a:gd name="T11" fmla="*/ 37 h 65"/>
                    <a:gd name="T12" fmla="*/ 7 w 56"/>
                    <a:gd name="T13" fmla="*/ 65 h 65"/>
                    <a:gd name="T14" fmla="*/ 56 w 56"/>
                    <a:gd name="T15" fmla="*/ 58 h 65"/>
                    <a:gd name="T16" fmla="*/ 36 w 56"/>
                    <a:gd name="T17" fmla="*/ 15 h 65"/>
                    <a:gd name="T18" fmla="*/ 23 w 56"/>
                    <a:gd name="T19" fmla="*/ 4 h 65"/>
                    <a:gd name="T20" fmla="*/ 21 w 56"/>
                    <a:gd name="T21" fmla="*/ 5 h 65"/>
                    <a:gd name="T22" fmla="*/ 22 w 56"/>
                    <a:gd name="T23" fmla="*/ 13 h 65"/>
                    <a:gd name="T24" fmla="*/ 39 w 56"/>
                    <a:gd name="T25" fmla="*/ 3 h 65"/>
                    <a:gd name="T26" fmla="*/ 26 w 56"/>
                    <a:gd name="T27" fmla="*/ 13 h 65"/>
                    <a:gd name="T28" fmla="*/ 33 w 56"/>
                    <a:gd name="T29" fmla="*/ 15 h 65"/>
                    <a:gd name="T30" fmla="*/ 23 w 56"/>
                    <a:gd name="T31" fmla="*/ 16 h 65"/>
                    <a:gd name="T32" fmla="*/ 53 w 56"/>
                    <a:gd name="T33" fmla="*/ 58 h 65"/>
                    <a:gd name="T34" fmla="*/ 7 w 56"/>
                    <a:gd name="T35" fmla="*/ 62 h 65"/>
                    <a:gd name="T36" fmla="*/ 3 w 56"/>
                    <a:gd name="T37" fmla="*/ 37 h 65"/>
                    <a:gd name="T38" fmla="*/ 34 w 56"/>
                    <a:gd name="T39" fmla="*/ 18 h 65"/>
                    <a:gd name="T40" fmla="*/ 53 w 56"/>
                    <a:gd name="T41" fmla="*/ 58 h 65"/>
                    <a:gd name="T42" fmla="*/ 8 w 56"/>
                    <a:gd name="T43" fmla="*/ 54 h 65"/>
                    <a:gd name="T44" fmla="*/ 12 w 56"/>
                    <a:gd name="T45" fmla="*/ 58 h 65"/>
                    <a:gd name="T46" fmla="*/ 6 w 56"/>
                    <a:gd name="T47" fmla="*/ 54 h 65"/>
                    <a:gd name="T48" fmla="*/ 23 w 56"/>
                    <a:gd name="T49" fmla="*/ 21 h 65"/>
                    <a:gd name="T50" fmla="*/ 23 w 56"/>
                    <a:gd name="T51" fmla="*/ 23 h 65"/>
                    <a:gd name="T52" fmla="*/ 28 w 56"/>
                    <a:gd name="T53" fmla="*/ 28 h 65"/>
                    <a:gd name="T54" fmla="*/ 28 w 56"/>
                    <a:gd name="T55" fmla="*/ 53 h 65"/>
                    <a:gd name="T56" fmla="*/ 28 w 56"/>
                    <a:gd name="T57" fmla="*/ 28 h 65"/>
                    <a:gd name="T58" fmla="*/ 17 w 56"/>
                    <a:gd name="T59" fmla="*/ 41 h 65"/>
                    <a:gd name="T60" fmla="*/ 38 w 56"/>
                    <a:gd name="T61" fmla="*/ 41 h 65"/>
                    <a:gd name="T62" fmla="*/ 26 w 56"/>
                    <a:gd name="T63" fmla="*/ 37 h 65"/>
                    <a:gd name="T64" fmla="*/ 32 w 56"/>
                    <a:gd name="T65" fmla="*/ 44 h 65"/>
                    <a:gd name="T66" fmla="*/ 29 w 56"/>
                    <a:gd name="T67" fmla="*/ 49 h 65"/>
                    <a:gd name="T68" fmla="*/ 27 w 56"/>
                    <a:gd name="T69" fmla="*/ 49 h 65"/>
                    <a:gd name="T70" fmla="*/ 24 w 56"/>
                    <a:gd name="T71" fmla="*/ 44 h 65"/>
                    <a:gd name="T72" fmla="*/ 26 w 56"/>
                    <a:gd name="T73" fmla="*/ 44 h 65"/>
                    <a:gd name="T74" fmla="*/ 30 w 56"/>
                    <a:gd name="T75" fmla="*/ 44 h 65"/>
                    <a:gd name="T76" fmla="*/ 24 w 56"/>
                    <a:gd name="T77" fmla="*/ 37 h 65"/>
                    <a:gd name="T78" fmla="*/ 27 w 56"/>
                    <a:gd name="T79" fmla="*/ 32 h 65"/>
                    <a:gd name="T80" fmla="*/ 29 w 56"/>
                    <a:gd name="T81" fmla="*/ 32 h 65"/>
                    <a:gd name="T82" fmla="*/ 32 w 56"/>
                    <a:gd name="T83" fmla="*/ 37 h 65"/>
                    <a:gd name="T84" fmla="*/ 30 w 56"/>
                    <a:gd name="T85" fmla="*/ 37 h 65"/>
                    <a:gd name="T86" fmla="*/ 26 w 56"/>
                    <a:gd name="T87" fmla="*/ 3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" h="65">
                      <a:moveTo>
                        <a:pt x="36" y="15"/>
                      </a:move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3" y="3"/>
                        <a:pt x="43" y="2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0"/>
                        <a:pt x="13" y="1"/>
                      </a:cubicBezTo>
                      <a:cubicBezTo>
                        <a:pt x="12" y="2"/>
                        <a:pt x="12" y="3"/>
                        <a:pt x="13" y="3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9" y="16"/>
                        <a:pt x="0" y="26"/>
                        <a:pt x="0" y="37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1"/>
                        <a:pt x="3" y="65"/>
                        <a:pt x="7" y="65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cubicBezTo>
                        <a:pt x="53" y="65"/>
                        <a:pt x="56" y="61"/>
                        <a:pt x="56" y="58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26"/>
                        <a:pt x="47" y="16"/>
                        <a:pt x="36" y="15"/>
                      </a:cubicBezTo>
                      <a:close/>
                      <a:moveTo>
                        <a:pt x="26" y="13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1" y="3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39" y="3"/>
                        <a:pt x="39" y="3"/>
                        <a:pt x="39" y="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lnTo>
                        <a:pt x="26" y="13"/>
                      </a:lnTo>
                      <a:close/>
                      <a:moveTo>
                        <a:pt x="23" y="15"/>
                      </a:move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lnTo>
                        <a:pt x="23" y="15"/>
                      </a:lnTo>
                      <a:close/>
                      <a:moveTo>
                        <a:pt x="53" y="58"/>
                      </a:moveTo>
                      <a:cubicBezTo>
                        <a:pt x="53" y="60"/>
                        <a:pt x="51" y="62"/>
                        <a:pt x="49" y="62"/>
                      </a:cubicBezTo>
                      <a:cubicBezTo>
                        <a:pt x="7" y="62"/>
                        <a:pt x="7" y="62"/>
                        <a:pt x="7" y="62"/>
                      </a:cubicBezTo>
                      <a:cubicBezTo>
                        <a:pt x="5" y="62"/>
                        <a:pt x="3" y="60"/>
                        <a:pt x="3" y="58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26"/>
                        <a:pt x="11" y="18"/>
                        <a:pt x="22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4" y="18"/>
                        <a:pt x="53" y="26"/>
                        <a:pt x="53" y="37"/>
                      </a:cubicBezTo>
                      <a:lnTo>
                        <a:pt x="53" y="58"/>
                      </a:lnTo>
                      <a:close/>
                      <a:moveTo>
                        <a:pt x="8" y="38"/>
                      </a:move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5"/>
                        <a:pt x="9" y="57"/>
                        <a:pt x="11" y="57"/>
                      </a:cubicBezTo>
                      <a:cubicBezTo>
                        <a:pt x="11" y="57"/>
                        <a:pt x="12" y="57"/>
                        <a:pt x="12" y="58"/>
                      </a:cubicBezTo>
                      <a:cubicBezTo>
                        <a:pt x="12" y="58"/>
                        <a:pt x="11" y="59"/>
                        <a:pt x="11" y="59"/>
                      </a:cubicBezTo>
                      <a:cubicBezTo>
                        <a:pt x="8" y="59"/>
                        <a:pt x="6" y="56"/>
                        <a:pt x="6" y="54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28"/>
                        <a:pt x="14" y="21"/>
                        <a:pt x="23" y="21"/>
                      </a:cubicBezTo>
                      <a:cubicBezTo>
                        <a:pt x="24" y="21"/>
                        <a:pt x="24" y="21"/>
                        <a:pt x="24" y="22"/>
                      </a:cubicBezTo>
                      <a:cubicBezTo>
                        <a:pt x="24" y="22"/>
                        <a:pt x="24" y="23"/>
                        <a:pt x="23" y="23"/>
                      </a:cubicBezTo>
                      <a:cubicBezTo>
                        <a:pt x="15" y="23"/>
                        <a:pt x="8" y="29"/>
                        <a:pt x="8" y="38"/>
                      </a:cubicBezTo>
                      <a:close/>
                      <a:moveTo>
                        <a:pt x="28" y="28"/>
                      </a:moveTo>
                      <a:cubicBezTo>
                        <a:pt x="21" y="28"/>
                        <a:pt x="15" y="34"/>
                        <a:pt x="15" y="41"/>
                      </a:cubicBezTo>
                      <a:cubicBezTo>
                        <a:pt x="15" y="47"/>
                        <a:pt x="21" y="53"/>
                        <a:pt x="28" y="53"/>
                      </a:cubicBezTo>
                      <a:cubicBezTo>
                        <a:pt x="35" y="53"/>
                        <a:pt x="40" y="47"/>
                        <a:pt x="40" y="41"/>
                      </a:cubicBezTo>
                      <a:cubicBezTo>
                        <a:pt x="40" y="34"/>
                        <a:pt x="35" y="28"/>
                        <a:pt x="28" y="28"/>
                      </a:cubicBezTo>
                      <a:close/>
                      <a:moveTo>
                        <a:pt x="28" y="51"/>
                      </a:moveTo>
                      <a:cubicBezTo>
                        <a:pt x="22" y="51"/>
                        <a:pt x="17" y="46"/>
                        <a:pt x="17" y="41"/>
                      </a:cubicBezTo>
                      <a:cubicBezTo>
                        <a:pt x="17" y="35"/>
                        <a:pt x="22" y="30"/>
                        <a:pt x="28" y="30"/>
                      </a:cubicBezTo>
                      <a:cubicBezTo>
                        <a:pt x="33" y="30"/>
                        <a:pt x="38" y="35"/>
                        <a:pt x="38" y="41"/>
                      </a:cubicBezTo>
                      <a:cubicBezTo>
                        <a:pt x="38" y="46"/>
                        <a:pt x="33" y="51"/>
                        <a:pt x="28" y="51"/>
                      </a:cubicBezTo>
                      <a:close/>
                      <a:moveTo>
                        <a:pt x="26" y="37"/>
                      </a:moveTo>
                      <a:cubicBezTo>
                        <a:pt x="26" y="39"/>
                        <a:pt x="27" y="40"/>
                        <a:pt x="28" y="40"/>
                      </a:cubicBezTo>
                      <a:cubicBezTo>
                        <a:pt x="30" y="40"/>
                        <a:pt x="32" y="41"/>
                        <a:pt x="32" y="44"/>
                      </a:cubicBezTo>
                      <a:cubicBezTo>
                        <a:pt x="32" y="46"/>
                        <a:pt x="31" y="47"/>
                        <a:pt x="29" y="48"/>
                      </a:cubicBezTo>
                      <a:cubicBezTo>
                        <a:pt x="29" y="49"/>
                        <a:pt x="29" y="49"/>
                        <a:pt x="29" y="49"/>
                      </a:cubicBezTo>
                      <a:cubicBezTo>
                        <a:pt x="29" y="49"/>
                        <a:pt x="28" y="50"/>
                        <a:pt x="28" y="50"/>
                      </a:cubicBezTo>
                      <a:cubicBezTo>
                        <a:pt x="27" y="50"/>
                        <a:pt x="27" y="49"/>
                        <a:pt x="27" y="49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5" y="47"/>
                        <a:pt x="24" y="46"/>
                        <a:pt x="24" y="44"/>
                      </a:cubicBezTo>
                      <a:cubicBezTo>
                        <a:pt x="24" y="43"/>
                        <a:pt x="24" y="43"/>
                        <a:pt x="25" y="43"/>
                      </a:cubicBezTo>
                      <a:cubicBezTo>
                        <a:pt x="25" y="43"/>
                        <a:pt x="26" y="43"/>
                        <a:pt x="26" y="44"/>
                      </a:cubicBezTo>
                      <a:cubicBezTo>
                        <a:pt x="26" y="45"/>
                        <a:pt x="27" y="46"/>
                        <a:pt x="28" y="46"/>
                      </a:cubicBezTo>
                      <a:cubicBezTo>
                        <a:pt x="29" y="46"/>
                        <a:pt x="30" y="45"/>
                        <a:pt x="30" y="44"/>
                      </a:cubicBezTo>
                      <a:cubicBezTo>
                        <a:pt x="30" y="42"/>
                        <a:pt x="29" y="42"/>
                        <a:pt x="28" y="42"/>
                      </a:cubicBezTo>
                      <a:cubicBezTo>
                        <a:pt x="25" y="42"/>
                        <a:pt x="24" y="40"/>
                        <a:pt x="24" y="37"/>
                      </a:cubicBezTo>
                      <a:cubicBezTo>
                        <a:pt x="24" y="36"/>
                        <a:pt x="25" y="34"/>
                        <a:pt x="27" y="34"/>
                      </a:cubicBezTo>
                      <a:cubicBezTo>
                        <a:pt x="27" y="32"/>
                        <a:pt x="27" y="32"/>
                        <a:pt x="27" y="32"/>
                      </a:cubicBezTo>
                      <a:cubicBezTo>
                        <a:pt x="27" y="32"/>
                        <a:pt x="27" y="31"/>
                        <a:pt x="28" y="31"/>
                      </a:cubicBezTo>
                      <a:cubicBezTo>
                        <a:pt x="28" y="31"/>
                        <a:pt x="29" y="32"/>
                        <a:pt x="29" y="32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0" y="34"/>
                        <a:pt x="32" y="35"/>
                        <a:pt x="32" y="37"/>
                      </a:cubicBezTo>
                      <a:cubicBezTo>
                        <a:pt x="32" y="38"/>
                        <a:pt x="31" y="38"/>
                        <a:pt x="31" y="38"/>
                      </a:cubicBezTo>
                      <a:cubicBezTo>
                        <a:pt x="30" y="38"/>
                        <a:pt x="30" y="38"/>
                        <a:pt x="30" y="37"/>
                      </a:cubicBezTo>
                      <a:cubicBezTo>
                        <a:pt x="30" y="36"/>
                        <a:pt x="29" y="35"/>
                        <a:pt x="28" y="35"/>
                      </a:cubicBezTo>
                      <a:cubicBezTo>
                        <a:pt x="27" y="35"/>
                        <a:pt x="26" y="36"/>
                        <a:pt x="26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4" name="îšḻídè">
                  <a:extLst>
                    <a:ext uri="{FF2B5EF4-FFF2-40B4-BE49-F238E27FC236}">
                      <a16:creationId xmlns:a16="http://schemas.microsoft.com/office/drawing/2014/main" id="{C3BBED98-DB56-40E5-BB76-AD81BD50F10A}"/>
                    </a:ext>
                  </a:extLst>
                </p:cNvPr>
                <p:cNvSpPr/>
                <p:nvPr/>
              </p:nvSpPr>
              <p:spPr bwMode="auto">
                <a:xfrm>
                  <a:off x="5587152" y="3771243"/>
                  <a:ext cx="167771" cy="167824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4 w 35"/>
                    <a:gd name="T21" fmla="*/ 12 h 35"/>
                    <a:gd name="T22" fmla="*/ 19 w 35"/>
                    <a:gd name="T23" fmla="*/ 18 h 35"/>
                    <a:gd name="T24" fmla="*/ 24 w 35"/>
                    <a:gd name="T25" fmla="*/ 23 h 35"/>
                    <a:gd name="T26" fmla="*/ 24 w 35"/>
                    <a:gd name="T27" fmla="*/ 24 h 35"/>
                    <a:gd name="T28" fmla="*/ 24 w 35"/>
                    <a:gd name="T29" fmla="*/ 25 h 35"/>
                    <a:gd name="T30" fmla="*/ 23 w 35"/>
                    <a:gd name="T31" fmla="*/ 24 h 35"/>
                    <a:gd name="T32" fmla="*/ 18 w 35"/>
                    <a:gd name="T33" fmla="*/ 19 h 35"/>
                    <a:gd name="T34" fmla="*/ 12 w 35"/>
                    <a:gd name="T35" fmla="*/ 24 h 35"/>
                    <a:gd name="T36" fmla="*/ 12 w 35"/>
                    <a:gd name="T37" fmla="*/ 25 h 35"/>
                    <a:gd name="T38" fmla="*/ 11 w 35"/>
                    <a:gd name="T39" fmla="*/ 24 h 35"/>
                    <a:gd name="T40" fmla="*/ 11 w 35"/>
                    <a:gd name="T41" fmla="*/ 23 h 35"/>
                    <a:gd name="T42" fmla="*/ 16 w 35"/>
                    <a:gd name="T43" fmla="*/ 18 h 35"/>
                    <a:gd name="T44" fmla="*/ 11 w 35"/>
                    <a:gd name="T45" fmla="*/ 12 h 35"/>
                    <a:gd name="T46" fmla="*/ 11 w 35"/>
                    <a:gd name="T47" fmla="*/ 11 h 35"/>
                    <a:gd name="T48" fmla="*/ 12 w 35"/>
                    <a:gd name="T49" fmla="*/ 11 h 35"/>
                    <a:gd name="T50" fmla="*/ 18 w 35"/>
                    <a:gd name="T51" fmla="*/ 16 h 35"/>
                    <a:gd name="T52" fmla="*/ 23 w 35"/>
                    <a:gd name="T53" fmla="*/ 11 h 35"/>
                    <a:gd name="T54" fmla="*/ 24 w 35"/>
                    <a:gd name="T55" fmla="*/ 11 h 35"/>
                    <a:gd name="T56" fmla="*/ 24 w 35"/>
                    <a:gd name="T57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7" y="35"/>
                        <a:pt x="35" y="27"/>
                        <a:pt x="35" y="18"/>
                      </a:cubicBezTo>
                      <a:cubicBezTo>
                        <a:pt x="35" y="8"/>
                        <a:pt x="27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4" y="12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5" y="23"/>
                        <a:pt x="25" y="24"/>
                        <a:pt x="24" y="24"/>
                      </a:cubicBezTo>
                      <a:cubicBezTo>
                        <a:pt x="24" y="24"/>
                        <a:pt x="24" y="25"/>
                        <a:pt x="24" y="25"/>
                      </a:cubicBezTo>
                      <a:cubicBezTo>
                        <a:pt x="23" y="25"/>
                        <a:pt x="23" y="24"/>
                        <a:pt x="23" y="24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24"/>
                        <a:pt x="12" y="25"/>
                        <a:pt x="12" y="25"/>
                      </a:cubicBezTo>
                      <a:cubicBezTo>
                        <a:pt x="11" y="25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1"/>
                        <a:pt x="11" y="11"/>
                      </a:cubicBezTo>
                      <a:cubicBezTo>
                        <a:pt x="11" y="10"/>
                        <a:pt x="12" y="10"/>
                        <a:pt x="12" y="11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0"/>
                        <a:pt x="24" y="10"/>
                        <a:pt x="24" y="11"/>
                      </a:cubicBezTo>
                      <a:cubicBezTo>
                        <a:pt x="25" y="11"/>
                        <a:pt x="25" y="12"/>
                        <a:pt x="2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5" name="îsļîdê">
                  <a:extLst>
                    <a:ext uri="{FF2B5EF4-FFF2-40B4-BE49-F238E27FC236}">
                      <a16:creationId xmlns:a16="http://schemas.microsoft.com/office/drawing/2014/main" id="{6B4F678D-F70E-42A2-AD24-41F501825118}"/>
                    </a:ext>
                  </a:extLst>
                </p:cNvPr>
                <p:cNvSpPr/>
                <p:nvPr/>
              </p:nvSpPr>
              <p:spPr bwMode="auto">
                <a:xfrm>
                  <a:off x="6290649" y="3960439"/>
                  <a:ext cx="287764" cy="287855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7 w 35"/>
                    <a:gd name="T21" fmla="*/ 12 h 35"/>
                    <a:gd name="T22" fmla="*/ 27 w 35"/>
                    <a:gd name="T23" fmla="*/ 14 h 35"/>
                    <a:gd name="T24" fmla="*/ 16 w 35"/>
                    <a:gd name="T25" fmla="*/ 23 h 35"/>
                    <a:gd name="T26" fmla="*/ 16 w 35"/>
                    <a:gd name="T27" fmla="*/ 23 h 35"/>
                    <a:gd name="T28" fmla="*/ 15 w 35"/>
                    <a:gd name="T29" fmla="*/ 23 h 35"/>
                    <a:gd name="T30" fmla="*/ 9 w 35"/>
                    <a:gd name="T31" fmla="*/ 18 h 35"/>
                    <a:gd name="T32" fmla="*/ 9 w 35"/>
                    <a:gd name="T33" fmla="*/ 16 h 35"/>
                    <a:gd name="T34" fmla="*/ 10 w 35"/>
                    <a:gd name="T35" fmla="*/ 16 h 35"/>
                    <a:gd name="T36" fmla="*/ 16 w 35"/>
                    <a:gd name="T37" fmla="*/ 21 h 35"/>
                    <a:gd name="T38" fmla="*/ 26 w 35"/>
                    <a:gd name="T39" fmla="*/ 12 h 35"/>
                    <a:gd name="T40" fmla="*/ 27 w 35"/>
                    <a:gd name="T41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8" y="35"/>
                        <a:pt x="35" y="27"/>
                        <a:pt x="35" y="18"/>
                      </a:cubicBezTo>
                      <a:cubicBezTo>
                        <a:pt x="35" y="8"/>
                        <a:pt x="28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7" y="12"/>
                      </a:moveTo>
                      <a:cubicBezTo>
                        <a:pt x="28" y="13"/>
                        <a:pt x="28" y="13"/>
                        <a:pt x="27" y="14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8" y="18"/>
                        <a:pt x="8" y="17"/>
                        <a:pt x="9" y="16"/>
                      </a:cubicBezTo>
                      <a:cubicBezTo>
                        <a:pt x="9" y="16"/>
                        <a:pt x="10" y="16"/>
                        <a:pt x="10" y="16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7" y="12"/>
                        <a:pt x="2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6" name="iṩḻîdè">
                  <a:extLst>
                    <a:ext uri="{FF2B5EF4-FFF2-40B4-BE49-F238E27FC236}">
                      <a16:creationId xmlns:a16="http://schemas.microsoft.com/office/drawing/2014/main" id="{A7E41D02-7E4B-4F0A-80C5-76201776F8DE}"/>
                    </a:ext>
                  </a:extLst>
                </p:cNvPr>
                <p:cNvSpPr/>
                <p:nvPr/>
              </p:nvSpPr>
              <p:spPr bwMode="auto">
                <a:xfrm>
                  <a:off x="7701259" y="2874665"/>
                  <a:ext cx="202961" cy="203025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7 w 35"/>
                    <a:gd name="T21" fmla="*/ 12 h 35"/>
                    <a:gd name="T22" fmla="*/ 27 w 35"/>
                    <a:gd name="T23" fmla="*/ 14 h 35"/>
                    <a:gd name="T24" fmla="*/ 16 w 35"/>
                    <a:gd name="T25" fmla="*/ 23 h 35"/>
                    <a:gd name="T26" fmla="*/ 16 w 35"/>
                    <a:gd name="T27" fmla="*/ 23 h 35"/>
                    <a:gd name="T28" fmla="*/ 15 w 35"/>
                    <a:gd name="T29" fmla="*/ 23 h 35"/>
                    <a:gd name="T30" fmla="*/ 9 w 35"/>
                    <a:gd name="T31" fmla="*/ 18 h 35"/>
                    <a:gd name="T32" fmla="*/ 9 w 35"/>
                    <a:gd name="T33" fmla="*/ 16 h 35"/>
                    <a:gd name="T34" fmla="*/ 10 w 35"/>
                    <a:gd name="T35" fmla="*/ 16 h 35"/>
                    <a:gd name="T36" fmla="*/ 16 w 35"/>
                    <a:gd name="T37" fmla="*/ 21 h 35"/>
                    <a:gd name="T38" fmla="*/ 26 w 35"/>
                    <a:gd name="T39" fmla="*/ 12 h 35"/>
                    <a:gd name="T40" fmla="*/ 27 w 35"/>
                    <a:gd name="T41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8" y="35"/>
                        <a:pt x="35" y="27"/>
                        <a:pt x="35" y="18"/>
                      </a:cubicBezTo>
                      <a:cubicBezTo>
                        <a:pt x="35" y="8"/>
                        <a:pt x="28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7" y="12"/>
                      </a:moveTo>
                      <a:cubicBezTo>
                        <a:pt x="28" y="13"/>
                        <a:pt x="28" y="13"/>
                        <a:pt x="27" y="14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8" y="18"/>
                        <a:pt x="8" y="17"/>
                        <a:pt x="9" y="16"/>
                      </a:cubicBezTo>
                      <a:cubicBezTo>
                        <a:pt x="9" y="16"/>
                        <a:pt x="10" y="16"/>
                        <a:pt x="10" y="16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7" y="12"/>
                        <a:pt x="2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7" name="îsḻíďé">
                  <a:extLst>
                    <a:ext uri="{FF2B5EF4-FFF2-40B4-BE49-F238E27FC236}">
                      <a16:creationId xmlns:a16="http://schemas.microsoft.com/office/drawing/2014/main" id="{AEDD2418-9E8A-4B65-B97F-B6AAB13262D6}"/>
                    </a:ext>
                  </a:extLst>
                </p:cNvPr>
                <p:cNvSpPr/>
                <p:nvPr/>
              </p:nvSpPr>
              <p:spPr bwMode="auto">
                <a:xfrm>
                  <a:off x="4546436" y="2523349"/>
                  <a:ext cx="368872" cy="308211"/>
                </a:xfrm>
                <a:custGeom>
                  <a:avLst/>
                  <a:gdLst>
                    <a:gd name="T0" fmla="*/ 71 w 72"/>
                    <a:gd name="T1" fmla="*/ 15 h 60"/>
                    <a:gd name="T2" fmla="*/ 57 w 72"/>
                    <a:gd name="T3" fmla="*/ 17 h 60"/>
                    <a:gd name="T4" fmla="*/ 44 w 72"/>
                    <a:gd name="T5" fmla="*/ 45 h 60"/>
                    <a:gd name="T6" fmla="*/ 12 w 72"/>
                    <a:gd name="T7" fmla="*/ 45 h 60"/>
                    <a:gd name="T8" fmla="*/ 14 w 72"/>
                    <a:gd name="T9" fmla="*/ 48 h 60"/>
                    <a:gd name="T10" fmla="*/ 48 w 72"/>
                    <a:gd name="T11" fmla="*/ 50 h 60"/>
                    <a:gd name="T12" fmla="*/ 14 w 72"/>
                    <a:gd name="T13" fmla="*/ 51 h 60"/>
                    <a:gd name="T14" fmla="*/ 9 w 72"/>
                    <a:gd name="T15" fmla="*/ 44 h 60"/>
                    <a:gd name="T16" fmla="*/ 8 w 72"/>
                    <a:gd name="T17" fmla="*/ 41 h 60"/>
                    <a:gd name="T18" fmla="*/ 1 w 72"/>
                    <a:gd name="T19" fmla="*/ 22 h 60"/>
                    <a:gd name="T20" fmla="*/ 11 w 72"/>
                    <a:gd name="T21" fmla="*/ 40 h 60"/>
                    <a:gd name="T22" fmla="*/ 44 w 72"/>
                    <a:gd name="T23" fmla="*/ 42 h 60"/>
                    <a:gd name="T24" fmla="*/ 54 w 72"/>
                    <a:gd name="T25" fmla="*/ 16 h 60"/>
                    <a:gd name="T26" fmla="*/ 71 w 72"/>
                    <a:gd name="T27" fmla="*/ 12 h 60"/>
                    <a:gd name="T28" fmla="*/ 18 w 72"/>
                    <a:gd name="T29" fmla="*/ 56 h 60"/>
                    <a:gd name="T30" fmla="*/ 11 w 72"/>
                    <a:gd name="T31" fmla="*/ 56 h 60"/>
                    <a:gd name="T32" fmla="*/ 18 w 72"/>
                    <a:gd name="T33" fmla="*/ 56 h 60"/>
                    <a:gd name="T34" fmla="*/ 15 w 72"/>
                    <a:gd name="T35" fmla="*/ 54 h 60"/>
                    <a:gd name="T36" fmla="*/ 15 w 72"/>
                    <a:gd name="T37" fmla="*/ 58 h 60"/>
                    <a:gd name="T38" fmla="*/ 45 w 72"/>
                    <a:gd name="T39" fmla="*/ 56 h 60"/>
                    <a:gd name="T40" fmla="*/ 38 w 72"/>
                    <a:gd name="T41" fmla="*/ 56 h 60"/>
                    <a:gd name="T42" fmla="*/ 45 w 72"/>
                    <a:gd name="T43" fmla="*/ 56 h 60"/>
                    <a:gd name="T44" fmla="*/ 42 w 72"/>
                    <a:gd name="T45" fmla="*/ 54 h 60"/>
                    <a:gd name="T46" fmla="*/ 42 w 72"/>
                    <a:gd name="T47" fmla="*/ 58 h 60"/>
                    <a:gd name="T48" fmla="*/ 46 w 72"/>
                    <a:gd name="T49" fmla="*/ 35 h 60"/>
                    <a:gd name="T50" fmla="*/ 12 w 72"/>
                    <a:gd name="T51" fmla="*/ 34 h 60"/>
                    <a:gd name="T52" fmla="*/ 12 w 72"/>
                    <a:gd name="T53" fmla="*/ 36 h 60"/>
                    <a:gd name="T54" fmla="*/ 46 w 72"/>
                    <a:gd name="T55" fmla="*/ 35 h 60"/>
                    <a:gd name="T56" fmla="*/ 12 w 72"/>
                    <a:gd name="T57" fmla="*/ 39 h 60"/>
                    <a:gd name="T58" fmla="*/ 43 w 72"/>
                    <a:gd name="T59" fmla="*/ 40 h 60"/>
                    <a:gd name="T60" fmla="*/ 43 w 72"/>
                    <a:gd name="T61" fmla="*/ 38 h 60"/>
                    <a:gd name="T62" fmla="*/ 13 w 72"/>
                    <a:gd name="T63" fmla="*/ 28 h 60"/>
                    <a:gd name="T64" fmla="*/ 16 w 72"/>
                    <a:gd name="T65" fmla="*/ 23 h 60"/>
                    <a:gd name="T66" fmla="*/ 28 w 72"/>
                    <a:gd name="T67" fmla="*/ 14 h 60"/>
                    <a:gd name="T68" fmla="*/ 33 w 72"/>
                    <a:gd name="T69" fmla="*/ 17 h 60"/>
                    <a:gd name="T70" fmla="*/ 36 w 72"/>
                    <a:gd name="T71" fmla="*/ 22 h 60"/>
                    <a:gd name="T72" fmla="*/ 39 w 72"/>
                    <a:gd name="T73" fmla="*/ 17 h 60"/>
                    <a:gd name="T74" fmla="*/ 51 w 72"/>
                    <a:gd name="T75" fmla="*/ 7 h 60"/>
                    <a:gd name="T76" fmla="*/ 51 w 72"/>
                    <a:gd name="T77" fmla="*/ 0 h 60"/>
                    <a:gd name="T78" fmla="*/ 49 w 72"/>
                    <a:gd name="T79" fmla="*/ 5 h 60"/>
                    <a:gd name="T80" fmla="*/ 36 w 72"/>
                    <a:gd name="T81" fmla="*/ 15 h 60"/>
                    <a:gd name="T82" fmla="*/ 31 w 72"/>
                    <a:gd name="T83" fmla="*/ 12 h 60"/>
                    <a:gd name="T84" fmla="*/ 28 w 72"/>
                    <a:gd name="T85" fmla="*/ 7 h 60"/>
                    <a:gd name="T86" fmla="*/ 25 w 72"/>
                    <a:gd name="T87" fmla="*/ 11 h 60"/>
                    <a:gd name="T88" fmla="*/ 13 w 72"/>
                    <a:gd name="T89" fmla="*/ 22 h 60"/>
                    <a:gd name="T90" fmla="*/ 13 w 72"/>
                    <a:gd name="T91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2" h="60">
                      <a:moveTo>
                        <a:pt x="72" y="13"/>
                      </a:moveTo>
                      <a:cubicBezTo>
                        <a:pt x="72" y="14"/>
                        <a:pt x="71" y="15"/>
                        <a:pt x="71" y="15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59" y="15"/>
                        <a:pt x="57" y="16"/>
                        <a:pt x="57" y="17"/>
                      </a:cubicBezTo>
                      <a:cubicBezTo>
                        <a:pt x="49" y="41"/>
                        <a:pt x="49" y="41"/>
                        <a:pt x="49" y="41"/>
                      </a:cubicBezTo>
                      <a:cubicBezTo>
                        <a:pt x="49" y="43"/>
                        <a:pt x="46" y="45"/>
                        <a:pt x="44" y="45"/>
                      </a:cubicBezTo>
                      <a:cubicBezTo>
                        <a:pt x="14" y="45"/>
                        <a:pt x="14" y="45"/>
                        <a:pt x="14" y="45"/>
                      </a:cubicBezTo>
                      <a:cubicBezTo>
                        <a:pt x="13" y="45"/>
                        <a:pt x="13" y="45"/>
                        <a:pt x="12" y="45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3" y="48"/>
                        <a:pt x="14" y="48"/>
                      </a:cubicBezTo>
                      <a:cubicBezTo>
                        <a:pt x="47" y="48"/>
                        <a:pt x="47" y="48"/>
                        <a:pt x="47" y="48"/>
                      </a:cubicBezTo>
                      <a:cubicBezTo>
                        <a:pt x="48" y="48"/>
                        <a:pt x="48" y="49"/>
                        <a:pt x="48" y="50"/>
                      </a:cubicBezTo>
                      <a:cubicBezTo>
                        <a:pt x="48" y="50"/>
                        <a:pt x="48" y="51"/>
                        <a:pt x="47" y="51"/>
                      </a:cubicBezTo>
                      <a:cubicBezTo>
                        <a:pt x="14" y="51"/>
                        <a:pt x="14" y="51"/>
                        <a:pt x="14" y="51"/>
                      </a:cubicBezTo>
                      <a:cubicBezTo>
                        <a:pt x="11" y="51"/>
                        <a:pt x="9" y="49"/>
                        <a:pt x="9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9" y="43"/>
                        <a:pt x="9" y="43"/>
                        <a:pt x="9" y="43"/>
                      </a:cubicBezTo>
                      <a:cubicBezTo>
                        <a:pt x="9" y="42"/>
                        <a:pt x="8" y="42"/>
                        <a:pt x="8" y="41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3"/>
                        <a:pt x="0" y="22"/>
                        <a:pt x="1" y="22"/>
                      </a:cubicBezTo>
                      <a:cubicBezTo>
                        <a:pt x="2" y="21"/>
                        <a:pt x="3" y="22"/>
                        <a:pt x="3" y="22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1" y="41"/>
                        <a:pt x="13" y="42"/>
                        <a:pt x="14" y="4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5" y="42"/>
                        <a:pt x="46" y="41"/>
                        <a:pt x="47" y="40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3"/>
                        <a:pt x="57" y="12"/>
                        <a:pt x="60" y="12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71" y="12"/>
                        <a:pt x="72" y="12"/>
                        <a:pt x="72" y="13"/>
                      </a:cubicBezTo>
                      <a:close/>
                      <a:moveTo>
                        <a:pt x="18" y="56"/>
                      </a:moveTo>
                      <a:cubicBezTo>
                        <a:pt x="18" y="58"/>
                        <a:pt x="17" y="60"/>
                        <a:pt x="15" y="60"/>
                      </a:cubicBezTo>
                      <a:cubicBezTo>
                        <a:pt x="13" y="60"/>
                        <a:pt x="11" y="58"/>
                        <a:pt x="11" y="56"/>
                      </a:cubicBezTo>
                      <a:cubicBezTo>
                        <a:pt x="11" y="54"/>
                        <a:pt x="13" y="52"/>
                        <a:pt x="15" y="52"/>
                      </a:cubicBezTo>
                      <a:cubicBezTo>
                        <a:pt x="17" y="52"/>
                        <a:pt x="18" y="54"/>
                        <a:pt x="18" y="56"/>
                      </a:cubicBezTo>
                      <a:close/>
                      <a:moveTo>
                        <a:pt x="16" y="56"/>
                      </a:moveTo>
                      <a:cubicBezTo>
                        <a:pt x="16" y="55"/>
                        <a:pt x="16" y="54"/>
                        <a:pt x="15" y="54"/>
                      </a:cubicBezTo>
                      <a:cubicBezTo>
                        <a:pt x="14" y="54"/>
                        <a:pt x="13" y="55"/>
                        <a:pt x="13" y="56"/>
                      </a:cubicBezTo>
                      <a:cubicBezTo>
                        <a:pt x="13" y="57"/>
                        <a:pt x="14" y="58"/>
                        <a:pt x="15" y="58"/>
                      </a:cubicBezTo>
                      <a:cubicBezTo>
                        <a:pt x="16" y="58"/>
                        <a:pt x="16" y="57"/>
                        <a:pt x="16" y="56"/>
                      </a:cubicBezTo>
                      <a:close/>
                      <a:moveTo>
                        <a:pt x="45" y="56"/>
                      </a:moveTo>
                      <a:cubicBezTo>
                        <a:pt x="45" y="58"/>
                        <a:pt x="44" y="60"/>
                        <a:pt x="42" y="60"/>
                      </a:cubicBezTo>
                      <a:cubicBezTo>
                        <a:pt x="40" y="60"/>
                        <a:pt x="38" y="58"/>
                        <a:pt x="38" y="56"/>
                      </a:cubicBezTo>
                      <a:cubicBezTo>
                        <a:pt x="38" y="54"/>
                        <a:pt x="40" y="52"/>
                        <a:pt x="42" y="52"/>
                      </a:cubicBezTo>
                      <a:cubicBezTo>
                        <a:pt x="44" y="52"/>
                        <a:pt x="45" y="54"/>
                        <a:pt x="45" y="56"/>
                      </a:cubicBezTo>
                      <a:close/>
                      <a:moveTo>
                        <a:pt x="43" y="56"/>
                      </a:moveTo>
                      <a:cubicBezTo>
                        <a:pt x="43" y="55"/>
                        <a:pt x="43" y="54"/>
                        <a:pt x="42" y="54"/>
                      </a:cubicBezTo>
                      <a:cubicBezTo>
                        <a:pt x="41" y="54"/>
                        <a:pt x="40" y="55"/>
                        <a:pt x="40" y="56"/>
                      </a:cubicBezTo>
                      <a:cubicBezTo>
                        <a:pt x="40" y="57"/>
                        <a:pt x="41" y="58"/>
                        <a:pt x="42" y="58"/>
                      </a:cubicBezTo>
                      <a:cubicBezTo>
                        <a:pt x="43" y="58"/>
                        <a:pt x="43" y="57"/>
                        <a:pt x="43" y="56"/>
                      </a:cubicBezTo>
                      <a:close/>
                      <a:moveTo>
                        <a:pt x="46" y="35"/>
                      </a:moveTo>
                      <a:cubicBezTo>
                        <a:pt x="46" y="34"/>
                        <a:pt x="45" y="34"/>
                        <a:pt x="45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1" y="34"/>
                        <a:pt x="11" y="34"/>
                        <a:pt x="11" y="35"/>
                      </a:cubicBezTo>
                      <a:cubicBezTo>
                        <a:pt x="11" y="35"/>
                        <a:pt x="11" y="36"/>
                        <a:pt x="12" y="36"/>
                      </a:cubicBezTo>
                      <a:cubicBezTo>
                        <a:pt x="45" y="36"/>
                        <a:pt x="45" y="36"/>
                        <a:pt x="45" y="36"/>
                      </a:cubicBezTo>
                      <a:cubicBezTo>
                        <a:pt x="45" y="36"/>
                        <a:pt x="46" y="35"/>
                        <a:pt x="46" y="35"/>
                      </a:cubicBezTo>
                      <a:close/>
                      <a:moveTo>
                        <a:pt x="13" y="38"/>
                      </a:moveTo>
                      <a:cubicBezTo>
                        <a:pt x="13" y="38"/>
                        <a:pt x="12" y="39"/>
                        <a:pt x="12" y="39"/>
                      </a:cubicBezTo>
                      <a:cubicBezTo>
                        <a:pt x="12" y="40"/>
                        <a:pt x="13" y="40"/>
                        <a:pt x="13" y="40"/>
                      </a:cubicBezTo>
                      <a:cubicBezTo>
                        <a:pt x="43" y="40"/>
                        <a:pt x="43" y="40"/>
                        <a:pt x="43" y="40"/>
                      </a:cubicBezTo>
                      <a:cubicBezTo>
                        <a:pt x="44" y="40"/>
                        <a:pt x="44" y="40"/>
                        <a:pt x="44" y="39"/>
                      </a:cubicBezTo>
                      <a:cubicBezTo>
                        <a:pt x="44" y="39"/>
                        <a:pt x="44" y="38"/>
                        <a:pt x="43" y="38"/>
                      </a:cubicBezTo>
                      <a:lnTo>
                        <a:pt x="13" y="38"/>
                      </a:lnTo>
                      <a:close/>
                      <a:moveTo>
                        <a:pt x="13" y="28"/>
                      </a:moveTo>
                      <a:cubicBezTo>
                        <a:pt x="14" y="28"/>
                        <a:pt x="16" y="27"/>
                        <a:pt x="16" y="25"/>
                      </a:cubicBezTo>
                      <a:cubicBezTo>
                        <a:pt x="16" y="24"/>
                        <a:pt x="16" y="24"/>
                        <a:pt x="16" y="2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7" y="13"/>
                        <a:pt x="27" y="14"/>
                        <a:pt x="28" y="14"/>
                      </a:cubicBezTo>
                      <a:cubicBezTo>
                        <a:pt x="28" y="14"/>
                        <a:pt x="29" y="13"/>
                        <a:pt x="29" y="13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3" y="20"/>
                        <a:pt x="34" y="22"/>
                        <a:pt x="36" y="22"/>
                      </a:cubicBezTo>
                      <a:cubicBezTo>
                        <a:pt x="38" y="22"/>
                        <a:pt x="39" y="20"/>
                        <a:pt x="39" y="19"/>
                      </a:cubicBezTo>
                      <a:cubicBezTo>
                        <a:pt x="39" y="18"/>
                        <a:pt x="39" y="18"/>
                        <a:pt x="39" y="17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7"/>
                        <a:pt x="51" y="7"/>
                        <a:pt x="51" y="7"/>
                      </a:cubicBezTo>
                      <a:cubicBezTo>
                        <a:pt x="53" y="7"/>
                        <a:pt x="54" y="5"/>
                        <a:pt x="54" y="4"/>
                      </a:cubicBezTo>
                      <a:cubicBezTo>
                        <a:pt x="54" y="2"/>
                        <a:pt x="53" y="0"/>
                        <a:pt x="51" y="0"/>
                      </a:cubicBezTo>
                      <a:cubicBezTo>
                        <a:pt x="50" y="0"/>
                        <a:pt x="48" y="2"/>
                        <a:pt x="48" y="4"/>
                      </a:cubicBezTo>
                      <a:cubicBezTo>
                        <a:pt x="48" y="4"/>
                        <a:pt x="48" y="5"/>
                        <a:pt x="49" y="5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37" y="16"/>
                        <a:pt x="37" y="15"/>
                        <a:pt x="36" y="15"/>
                      </a:cubicBezTo>
                      <a:cubicBezTo>
                        <a:pt x="36" y="15"/>
                        <a:pt x="35" y="16"/>
                        <a:pt x="35" y="16"/>
                      </a:cubicBezTo>
                      <a:cubicBezTo>
                        <a:pt x="31" y="12"/>
                        <a:pt x="31" y="12"/>
                        <a:pt x="31" y="12"/>
                      </a:cubicBezTo>
                      <a:cubicBezTo>
                        <a:pt x="31" y="11"/>
                        <a:pt x="31" y="11"/>
                        <a:pt x="31" y="10"/>
                      </a:cubicBezTo>
                      <a:cubicBezTo>
                        <a:pt x="31" y="9"/>
                        <a:pt x="30" y="7"/>
                        <a:pt x="28" y="7"/>
                      </a:cubicBezTo>
                      <a:cubicBezTo>
                        <a:pt x="26" y="7"/>
                        <a:pt x="25" y="9"/>
                        <a:pt x="25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2"/>
                        <a:pt x="13" y="22"/>
                        <a:pt x="13" y="22"/>
                      </a:cubicBezTo>
                      <a:cubicBezTo>
                        <a:pt x="11" y="22"/>
                        <a:pt x="10" y="23"/>
                        <a:pt x="10" y="25"/>
                      </a:cubicBezTo>
                      <a:cubicBezTo>
                        <a:pt x="10" y="27"/>
                        <a:pt x="11" y="28"/>
                        <a:pt x="13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8" name="ísļíde">
                  <a:extLst>
                    <a:ext uri="{FF2B5EF4-FFF2-40B4-BE49-F238E27FC236}">
                      <a16:creationId xmlns:a16="http://schemas.microsoft.com/office/drawing/2014/main" id="{FD81C680-2285-4361-9765-34C3577BF824}"/>
                    </a:ext>
                  </a:extLst>
                </p:cNvPr>
                <p:cNvSpPr/>
                <p:nvPr/>
              </p:nvSpPr>
              <p:spPr bwMode="auto">
                <a:xfrm>
                  <a:off x="7599386" y="5047100"/>
                  <a:ext cx="312706" cy="329942"/>
                </a:xfrm>
                <a:custGeom>
                  <a:avLst/>
                  <a:gdLst>
                    <a:gd name="T0" fmla="*/ 22 w 62"/>
                    <a:gd name="T1" fmla="*/ 32 h 65"/>
                    <a:gd name="T2" fmla="*/ 22 w 62"/>
                    <a:gd name="T3" fmla="*/ 52 h 65"/>
                    <a:gd name="T4" fmla="*/ 26 w 62"/>
                    <a:gd name="T5" fmla="*/ 43 h 65"/>
                    <a:gd name="T6" fmla="*/ 47 w 62"/>
                    <a:gd name="T7" fmla="*/ 7 h 65"/>
                    <a:gd name="T8" fmla="*/ 47 w 62"/>
                    <a:gd name="T9" fmla="*/ 19 h 65"/>
                    <a:gd name="T10" fmla="*/ 40 w 62"/>
                    <a:gd name="T11" fmla="*/ 37 h 65"/>
                    <a:gd name="T12" fmla="*/ 36 w 62"/>
                    <a:gd name="T13" fmla="*/ 27 h 65"/>
                    <a:gd name="T14" fmla="*/ 32 w 62"/>
                    <a:gd name="T15" fmla="*/ 26 h 65"/>
                    <a:gd name="T16" fmla="*/ 24 w 62"/>
                    <a:gd name="T17" fmla="*/ 22 h 65"/>
                    <a:gd name="T18" fmla="*/ 18 w 62"/>
                    <a:gd name="T19" fmla="*/ 21 h 65"/>
                    <a:gd name="T20" fmla="*/ 11 w 62"/>
                    <a:gd name="T21" fmla="*/ 28 h 65"/>
                    <a:gd name="T22" fmla="*/ 6 w 62"/>
                    <a:gd name="T23" fmla="*/ 28 h 65"/>
                    <a:gd name="T24" fmla="*/ 3 w 62"/>
                    <a:gd name="T25" fmla="*/ 38 h 65"/>
                    <a:gd name="T26" fmla="*/ 0 w 62"/>
                    <a:gd name="T27" fmla="*/ 43 h 65"/>
                    <a:gd name="T28" fmla="*/ 3 w 62"/>
                    <a:gd name="T29" fmla="*/ 47 h 65"/>
                    <a:gd name="T30" fmla="*/ 6 w 62"/>
                    <a:gd name="T31" fmla="*/ 58 h 65"/>
                    <a:gd name="T32" fmla="*/ 11 w 62"/>
                    <a:gd name="T33" fmla="*/ 58 h 65"/>
                    <a:gd name="T34" fmla="*/ 18 w 62"/>
                    <a:gd name="T35" fmla="*/ 65 h 65"/>
                    <a:gd name="T36" fmla="*/ 24 w 62"/>
                    <a:gd name="T37" fmla="*/ 64 h 65"/>
                    <a:gd name="T38" fmla="*/ 32 w 62"/>
                    <a:gd name="T39" fmla="*/ 60 h 65"/>
                    <a:gd name="T40" fmla="*/ 36 w 62"/>
                    <a:gd name="T41" fmla="*/ 59 h 65"/>
                    <a:gd name="T42" fmla="*/ 40 w 62"/>
                    <a:gd name="T43" fmla="*/ 49 h 65"/>
                    <a:gd name="T44" fmla="*/ 44 w 62"/>
                    <a:gd name="T45" fmla="*/ 46 h 65"/>
                    <a:gd name="T46" fmla="*/ 38 w 62"/>
                    <a:gd name="T47" fmla="*/ 53 h 65"/>
                    <a:gd name="T48" fmla="*/ 22 w 62"/>
                    <a:gd name="T49" fmla="*/ 58 h 65"/>
                    <a:gd name="T50" fmla="*/ 6 w 62"/>
                    <a:gd name="T51" fmla="*/ 53 h 65"/>
                    <a:gd name="T52" fmla="*/ 7 w 62"/>
                    <a:gd name="T53" fmla="*/ 38 h 65"/>
                    <a:gd name="T54" fmla="*/ 18 w 62"/>
                    <a:gd name="T55" fmla="*/ 24 h 65"/>
                    <a:gd name="T56" fmla="*/ 36 w 62"/>
                    <a:gd name="T57" fmla="*/ 30 h 65"/>
                    <a:gd name="T58" fmla="*/ 41 w 62"/>
                    <a:gd name="T59" fmla="*/ 44 h 65"/>
                    <a:gd name="T60" fmla="*/ 59 w 62"/>
                    <a:gd name="T61" fmla="*/ 11 h 65"/>
                    <a:gd name="T62" fmla="*/ 60 w 62"/>
                    <a:gd name="T63" fmla="*/ 7 h 65"/>
                    <a:gd name="T64" fmla="*/ 54 w 62"/>
                    <a:gd name="T65" fmla="*/ 4 h 65"/>
                    <a:gd name="T66" fmla="*/ 49 w 62"/>
                    <a:gd name="T67" fmla="*/ 0 h 65"/>
                    <a:gd name="T68" fmla="*/ 46 w 62"/>
                    <a:gd name="T69" fmla="*/ 0 h 65"/>
                    <a:gd name="T70" fmla="*/ 40 w 62"/>
                    <a:gd name="T71" fmla="*/ 4 h 65"/>
                    <a:gd name="T72" fmla="*/ 38 w 62"/>
                    <a:gd name="T73" fmla="*/ 4 h 65"/>
                    <a:gd name="T74" fmla="*/ 35 w 62"/>
                    <a:gd name="T75" fmla="*/ 11 h 65"/>
                    <a:gd name="T76" fmla="*/ 33 w 62"/>
                    <a:gd name="T77" fmla="*/ 14 h 65"/>
                    <a:gd name="T78" fmla="*/ 35 w 62"/>
                    <a:gd name="T79" fmla="*/ 18 h 65"/>
                    <a:gd name="T80" fmla="*/ 37 w 62"/>
                    <a:gd name="T81" fmla="*/ 24 h 65"/>
                    <a:gd name="T82" fmla="*/ 40 w 62"/>
                    <a:gd name="T83" fmla="*/ 25 h 65"/>
                    <a:gd name="T84" fmla="*/ 46 w 62"/>
                    <a:gd name="T85" fmla="*/ 28 h 65"/>
                    <a:gd name="T86" fmla="*/ 49 w 62"/>
                    <a:gd name="T87" fmla="*/ 29 h 65"/>
                    <a:gd name="T88" fmla="*/ 54 w 62"/>
                    <a:gd name="T89" fmla="*/ 24 h 65"/>
                    <a:gd name="T90" fmla="*/ 57 w 62"/>
                    <a:gd name="T91" fmla="*/ 24 h 65"/>
                    <a:gd name="T92" fmla="*/ 59 w 62"/>
                    <a:gd name="T93" fmla="*/ 18 h 65"/>
                    <a:gd name="T94" fmla="*/ 61 w 62"/>
                    <a:gd name="T95" fmla="*/ 12 h 65"/>
                    <a:gd name="T96" fmla="*/ 52 w 62"/>
                    <a:gd name="T97" fmla="*/ 22 h 65"/>
                    <a:gd name="T98" fmla="*/ 43 w 62"/>
                    <a:gd name="T99" fmla="*/ 25 h 65"/>
                    <a:gd name="T100" fmla="*/ 36 w 62"/>
                    <a:gd name="T101" fmla="*/ 15 h 65"/>
                    <a:gd name="T102" fmla="*/ 38 w 62"/>
                    <a:gd name="T103" fmla="*/ 7 h 65"/>
                    <a:gd name="T104" fmla="*/ 50 w 62"/>
                    <a:gd name="T105" fmla="*/ 3 h 65"/>
                    <a:gd name="T106" fmla="*/ 56 w 62"/>
                    <a:gd name="T107" fmla="*/ 1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2" h="65">
                      <a:moveTo>
                        <a:pt x="22" y="32"/>
                      </a:moveTo>
                      <a:cubicBezTo>
                        <a:pt x="15" y="32"/>
                        <a:pt x="11" y="37"/>
                        <a:pt x="11" y="43"/>
                      </a:cubicBezTo>
                      <a:cubicBezTo>
                        <a:pt x="11" y="49"/>
                        <a:pt x="15" y="54"/>
                        <a:pt x="22" y="54"/>
                      </a:cubicBezTo>
                      <a:cubicBezTo>
                        <a:pt x="28" y="54"/>
                        <a:pt x="33" y="49"/>
                        <a:pt x="33" y="43"/>
                      </a:cubicBezTo>
                      <a:cubicBezTo>
                        <a:pt x="33" y="37"/>
                        <a:pt x="28" y="32"/>
                        <a:pt x="22" y="32"/>
                      </a:cubicBezTo>
                      <a:close/>
                      <a:moveTo>
                        <a:pt x="22" y="52"/>
                      </a:moveTo>
                      <a:cubicBezTo>
                        <a:pt x="17" y="52"/>
                        <a:pt x="13" y="48"/>
                        <a:pt x="13" y="43"/>
                      </a:cubicBezTo>
                      <a:cubicBezTo>
                        <a:pt x="13" y="38"/>
                        <a:pt x="17" y="34"/>
                        <a:pt x="22" y="34"/>
                      </a:cubicBezTo>
                      <a:cubicBezTo>
                        <a:pt x="27" y="34"/>
                        <a:pt x="31" y="38"/>
                        <a:pt x="31" y="43"/>
                      </a:cubicBezTo>
                      <a:cubicBezTo>
                        <a:pt x="31" y="48"/>
                        <a:pt x="27" y="52"/>
                        <a:pt x="22" y="52"/>
                      </a:cubicBezTo>
                      <a:close/>
                      <a:moveTo>
                        <a:pt x="26" y="43"/>
                      </a:moveTo>
                      <a:cubicBezTo>
                        <a:pt x="26" y="45"/>
                        <a:pt x="24" y="47"/>
                        <a:pt x="22" y="47"/>
                      </a:cubicBezTo>
                      <a:cubicBezTo>
                        <a:pt x="19" y="47"/>
                        <a:pt x="17" y="45"/>
                        <a:pt x="17" y="43"/>
                      </a:cubicBezTo>
                      <a:cubicBezTo>
                        <a:pt x="17" y="40"/>
                        <a:pt x="19" y="38"/>
                        <a:pt x="22" y="38"/>
                      </a:cubicBezTo>
                      <a:cubicBezTo>
                        <a:pt x="24" y="38"/>
                        <a:pt x="26" y="40"/>
                        <a:pt x="26" y="43"/>
                      </a:cubicBezTo>
                      <a:close/>
                      <a:moveTo>
                        <a:pt x="47" y="7"/>
                      </a:moveTo>
                      <a:cubicBezTo>
                        <a:pt x="43" y="7"/>
                        <a:pt x="40" y="10"/>
                        <a:pt x="40" y="14"/>
                      </a:cubicBezTo>
                      <a:cubicBezTo>
                        <a:pt x="40" y="18"/>
                        <a:pt x="43" y="21"/>
                        <a:pt x="47" y="21"/>
                      </a:cubicBezTo>
                      <a:cubicBezTo>
                        <a:pt x="51" y="21"/>
                        <a:pt x="54" y="18"/>
                        <a:pt x="54" y="14"/>
                      </a:cubicBezTo>
                      <a:cubicBezTo>
                        <a:pt x="54" y="10"/>
                        <a:pt x="51" y="7"/>
                        <a:pt x="47" y="7"/>
                      </a:cubicBezTo>
                      <a:close/>
                      <a:moveTo>
                        <a:pt x="47" y="19"/>
                      </a:moveTo>
                      <a:cubicBezTo>
                        <a:pt x="44" y="19"/>
                        <a:pt x="42" y="17"/>
                        <a:pt x="42" y="14"/>
                      </a:cubicBezTo>
                      <a:cubicBezTo>
                        <a:pt x="42" y="12"/>
                        <a:pt x="44" y="9"/>
                        <a:pt x="47" y="9"/>
                      </a:cubicBezTo>
                      <a:cubicBezTo>
                        <a:pt x="49" y="9"/>
                        <a:pt x="52" y="12"/>
                        <a:pt x="52" y="14"/>
                      </a:cubicBezTo>
                      <a:cubicBezTo>
                        <a:pt x="52" y="17"/>
                        <a:pt x="49" y="19"/>
                        <a:pt x="47" y="19"/>
                      </a:cubicBezTo>
                      <a:close/>
                      <a:moveTo>
                        <a:pt x="43" y="39"/>
                      </a:move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0" y="38"/>
                        <a:pt x="40" y="38"/>
                        <a:pt x="40" y="37"/>
                      </a:cubicBezTo>
                      <a:cubicBezTo>
                        <a:pt x="39" y="36"/>
                        <a:pt x="40" y="36"/>
                        <a:pt x="40" y="35"/>
                      </a:cubicBezTo>
                      <a:cubicBezTo>
                        <a:pt x="41" y="35"/>
                        <a:pt x="41" y="35"/>
                        <a:pt x="42" y="34"/>
                      </a:cubicBezTo>
                      <a:cubicBezTo>
                        <a:pt x="42" y="33"/>
                        <a:pt x="42" y="33"/>
                        <a:pt x="41" y="32"/>
                      </a:cubicBezTo>
                      <a:cubicBezTo>
                        <a:pt x="40" y="31"/>
                        <a:pt x="39" y="29"/>
                        <a:pt x="38" y="28"/>
                      </a:cubicBezTo>
                      <a:cubicBezTo>
                        <a:pt x="38" y="27"/>
                        <a:pt x="37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5" y="27"/>
                        <a:pt x="35" y="28"/>
                      </a:cubicBezTo>
                      <a:cubicBezTo>
                        <a:pt x="35" y="28"/>
                        <a:pt x="34" y="28"/>
                        <a:pt x="34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2" y="27"/>
                        <a:pt x="32" y="27"/>
                        <a:pt x="32" y="26"/>
                      </a:cubicBezTo>
                      <a:cubicBezTo>
                        <a:pt x="33" y="25"/>
                        <a:pt x="33" y="25"/>
                        <a:pt x="33" y="24"/>
                      </a:cubicBezTo>
                      <a:cubicBezTo>
                        <a:pt x="32" y="24"/>
                        <a:pt x="32" y="23"/>
                        <a:pt x="32" y="23"/>
                      </a:cubicBezTo>
                      <a:cubicBezTo>
                        <a:pt x="30" y="22"/>
                        <a:pt x="28" y="22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4" y="22"/>
                      </a:cubicBezTo>
                      <a:cubicBezTo>
                        <a:pt x="24" y="22"/>
                        <a:pt x="24" y="22"/>
                        <a:pt x="24" y="23"/>
                      </a:cubicBezTo>
                      <a:cubicBezTo>
                        <a:pt x="24" y="24"/>
                        <a:pt x="23" y="24"/>
                        <a:pt x="22" y="24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4" y="22"/>
                        <a:pt x="12" y="23"/>
                      </a:cubicBezTo>
                      <a:cubicBezTo>
                        <a:pt x="12" y="23"/>
                        <a:pt x="12" y="24"/>
                        <a:pt x="11" y="24"/>
                      </a:cubicBezTo>
                      <a:cubicBezTo>
                        <a:pt x="11" y="25"/>
                        <a:pt x="11" y="25"/>
                        <a:pt x="12" y="26"/>
                      </a:cubicBezTo>
                      <a:cubicBezTo>
                        <a:pt x="12" y="27"/>
                        <a:pt x="12" y="27"/>
                        <a:pt x="11" y="28"/>
                      </a:cubicBezTo>
                      <a:cubicBezTo>
                        <a:pt x="11" y="28"/>
                        <a:pt x="11" y="28"/>
                        <a:pt x="10" y="28"/>
                      </a:cubicBezTo>
                      <a:cubicBezTo>
                        <a:pt x="10" y="28"/>
                        <a:pt x="9" y="28"/>
                        <a:pt x="9" y="28"/>
                      </a:cubicBezTo>
                      <a:cubicBezTo>
                        <a:pt x="9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7" y="27"/>
                        <a:pt x="6" y="27"/>
                        <a:pt x="6" y="28"/>
                      </a:cubicBezTo>
                      <a:cubicBezTo>
                        <a:pt x="5" y="29"/>
                        <a:pt x="4" y="31"/>
                        <a:pt x="3" y="32"/>
                      </a:cubicBezTo>
                      <a:cubicBezTo>
                        <a:pt x="2" y="33"/>
                        <a:pt x="2" y="33"/>
                        <a:pt x="2" y="34"/>
                      </a:cubicBezTo>
                      <a:cubicBezTo>
                        <a:pt x="3" y="35"/>
                        <a:pt x="3" y="35"/>
                        <a:pt x="4" y="35"/>
                      </a:cubicBezTo>
                      <a:cubicBezTo>
                        <a:pt x="4" y="36"/>
                        <a:pt x="5" y="36"/>
                        <a:pt x="4" y="37"/>
                      </a:cubicBezTo>
                      <a:cubicBezTo>
                        <a:pt x="4" y="38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0" y="39"/>
                        <a:pt x="0" y="40"/>
                      </a:cubicBezTo>
                      <a:cubicBezTo>
                        <a:pt x="0" y="41"/>
                        <a:pt x="0" y="42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6"/>
                        <a:pt x="1" y="47"/>
                        <a:pt x="1" y="47"/>
                      </a:cubicBezTo>
                      <a:cubicBezTo>
                        <a:pt x="1" y="47"/>
                        <a:pt x="2" y="48"/>
                        <a:pt x="2" y="48"/>
                      </a:cubicBezTo>
                      <a:cubicBezTo>
                        <a:pt x="2" y="48"/>
                        <a:pt x="2" y="48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4" y="47"/>
                        <a:pt x="4" y="48"/>
                        <a:pt x="4" y="49"/>
                      </a:cubicBezTo>
                      <a:cubicBezTo>
                        <a:pt x="5" y="49"/>
                        <a:pt x="4" y="50"/>
                        <a:pt x="4" y="51"/>
                      </a:cubicBezTo>
                      <a:cubicBezTo>
                        <a:pt x="3" y="51"/>
                        <a:pt x="3" y="51"/>
                        <a:pt x="2" y="52"/>
                      </a:cubicBezTo>
                      <a:cubicBezTo>
                        <a:pt x="2" y="52"/>
                        <a:pt x="2" y="53"/>
                        <a:pt x="3" y="53"/>
                      </a:cubicBezTo>
                      <a:cubicBezTo>
                        <a:pt x="4" y="55"/>
                        <a:pt x="5" y="57"/>
                        <a:pt x="6" y="58"/>
                      </a:cubicBezTo>
                      <a:cubicBezTo>
                        <a:pt x="6" y="58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8" y="59"/>
                        <a:pt x="9" y="58"/>
                        <a:pt x="9" y="58"/>
                      </a:cubicBezTo>
                      <a:cubicBezTo>
                        <a:pt x="9" y="58"/>
                        <a:pt x="10" y="57"/>
                        <a:pt x="10" y="57"/>
                      </a:cubicBezTo>
                      <a:cubicBezTo>
                        <a:pt x="11" y="57"/>
                        <a:pt x="11" y="58"/>
                        <a:pt x="11" y="58"/>
                      </a:cubicBezTo>
                      <a:cubicBezTo>
                        <a:pt x="12" y="58"/>
                        <a:pt x="12" y="59"/>
                        <a:pt x="12" y="60"/>
                      </a:cubicBezTo>
                      <a:cubicBezTo>
                        <a:pt x="11" y="60"/>
                        <a:pt x="11" y="61"/>
                        <a:pt x="11" y="61"/>
                      </a:cubicBezTo>
                      <a:cubicBezTo>
                        <a:pt x="12" y="62"/>
                        <a:pt x="12" y="62"/>
                        <a:pt x="12" y="63"/>
                      </a:cubicBezTo>
                      <a:cubicBezTo>
                        <a:pt x="14" y="64"/>
                        <a:pt x="16" y="64"/>
                        <a:pt x="18" y="65"/>
                      </a:cubicBez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9" y="65"/>
                        <a:pt x="19" y="64"/>
                        <a:pt x="20" y="64"/>
                      </a:cubicBezTo>
                      <a:cubicBezTo>
                        <a:pt x="20" y="64"/>
                        <a:pt x="20" y="63"/>
                        <a:pt x="20" y="63"/>
                      </a:cubicBezTo>
                      <a:cubicBezTo>
                        <a:pt x="20" y="62"/>
                        <a:pt x="21" y="61"/>
                        <a:pt x="22" y="61"/>
                      </a:cubicBezTo>
                      <a:cubicBezTo>
                        <a:pt x="23" y="61"/>
                        <a:pt x="24" y="62"/>
                        <a:pt x="24" y="63"/>
                      </a:cubicBezTo>
                      <a:cubicBezTo>
                        <a:pt x="24" y="63"/>
                        <a:pt x="24" y="64"/>
                        <a:pt x="24" y="64"/>
                      </a:cubicBezTo>
                      <a:cubicBezTo>
                        <a:pt x="25" y="64"/>
                        <a:pt x="25" y="65"/>
                        <a:pt x="26" y="65"/>
                      </a:cubicBezTo>
                      <a:cubicBezTo>
                        <a:pt x="26" y="65"/>
                        <a:pt x="26" y="65"/>
                        <a:pt x="26" y="65"/>
                      </a:cubicBezTo>
                      <a:cubicBezTo>
                        <a:pt x="28" y="64"/>
                        <a:pt x="30" y="64"/>
                        <a:pt x="32" y="63"/>
                      </a:cubicBezTo>
                      <a:cubicBezTo>
                        <a:pt x="32" y="62"/>
                        <a:pt x="32" y="62"/>
                        <a:pt x="33" y="61"/>
                      </a:cubicBezTo>
                      <a:cubicBezTo>
                        <a:pt x="33" y="61"/>
                        <a:pt x="33" y="60"/>
                        <a:pt x="32" y="60"/>
                      </a:cubicBezTo>
                      <a:cubicBezTo>
                        <a:pt x="32" y="59"/>
                        <a:pt x="32" y="58"/>
                        <a:pt x="33" y="58"/>
                      </a:cubicBezTo>
                      <a:cubicBezTo>
                        <a:pt x="33" y="58"/>
                        <a:pt x="33" y="57"/>
                        <a:pt x="34" y="57"/>
                      </a:cubicBezTo>
                      <a:cubicBezTo>
                        <a:pt x="34" y="57"/>
                        <a:pt x="35" y="58"/>
                        <a:pt x="35" y="58"/>
                      </a:cubicBezTo>
                      <a:cubicBezTo>
                        <a:pt x="35" y="58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7" y="59"/>
                        <a:pt x="38" y="58"/>
                        <a:pt x="38" y="58"/>
                      </a:cubicBezTo>
                      <a:cubicBezTo>
                        <a:pt x="39" y="57"/>
                        <a:pt x="40" y="55"/>
                        <a:pt x="41" y="53"/>
                      </a:cubicBezTo>
                      <a:cubicBezTo>
                        <a:pt x="42" y="53"/>
                        <a:pt x="42" y="52"/>
                        <a:pt x="42" y="52"/>
                      </a:cubicBezTo>
                      <a:cubicBezTo>
                        <a:pt x="41" y="51"/>
                        <a:pt x="41" y="51"/>
                        <a:pt x="40" y="51"/>
                      </a:cubicBezTo>
                      <a:cubicBezTo>
                        <a:pt x="40" y="50"/>
                        <a:pt x="39" y="49"/>
                        <a:pt x="40" y="49"/>
                      </a:cubicBezTo>
                      <a:cubicBezTo>
                        <a:pt x="40" y="48"/>
                        <a:pt x="40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42" y="48"/>
                        <a:pt x="43" y="47"/>
                        <a:pt x="43" y="47"/>
                      </a:cubicBezTo>
                      <a:cubicBezTo>
                        <a:pt x="43" y="47"/>
                        <a:pt x="44" y="46"/>
                        <a:pt x="44" y="46"/>
                      </a:cubicBezTo>
                      <a:cubicBezTo>
                        <a:pt x="44" y="45"/>
                        <a:pt x="44" y="44"/>
                        <a:pt x="44" y="43"/>
                      </a:cubicBezTo>
                      <a:cubicBezTo>
                        <a:pt x="44" y="42"/>
                        <a:pt x="44" y="41"/>
                        <a:pt x="44" y="40"/>
                      </a:cubicBezTo>
                      <a:cubicBezTo>
                        <a:pt x="44" y="39"/>
                        <a:pt x="43" y="39"/>
                        <a:pt x="43" y="39"/>
                      </a:cubicBezTo>
                      <a:close/>
                      <a:moveTo>
                        <a:pt x="37" y="48"/>
                      </a:moveTo>
                      <a:cubicBezTo>
                        <a:pt x="36" y="50"/>
                        <a:pt x="37" y="52"/>
                        <a:pt x="38" y="53"/>
                      </a:cubicBezTo>
                      <a:cubicBezTo>
                        <a:pt x="38" y="54"/>
                        <a:pt x="37" y="54"/>
                        <a:pt x="36" y="55"/>
                      </a:cubicBezTo>
                      <a:cubicBezTo>
                        <a:pt x="35" y="54"/>
                        <a:pt x="33" y="54"/>
                        <a:pt x="31" y="55"/>
                      </a:cubicBezTo>
                      <a:cubicBezTo>
                        <a:pt x="29" y="57"/>
                        <a:pt x="29" y="59"/>
                        <a:pt x="29" y="60"/>
                      </a:cubicBezTo>
                      <a:cubicBezTo>
                        <a:pt x="28" y="61"/>
                        <a:pt x="27" y="61"/>
                        <a:pt x="26" y="61"/>
                      </a:cubicBezTo>
                      <a:cubicBezTo>
                        <a:pt x="26" y="60"/>
                        <a:pt x="24" y="58"/>
                        <a:pt x="22" y="58"/>
                      </a:cubicBezTo>
                      <a:cubicBezTo>
                        <a:pt x="20" y="58"/>
                        <a:pt x="18" y="60"/>
                        <a:pt x="18" y="61"/>
                      </a:cubicBezTo>
                      <a:cubicBezTo>
                        <a:pt x="17" y="61"/>
                        <a:pt x="16" y="61"/>
                        <a:pt x="15" y="60"/>
                      </a:cubicBezTo>
                      <a:cubicBezTo>
                        <a:pt x="15" y="59"/>
                        <a:pt x="15" y="57"/>
                        <a:pt x="13" y="55"/>
                      </a:cubicBezTo>
                      <a:cubicBezTo>
                        <a:pt x="11" y="54"/>
                        <a:pt x="9" y="54"/>
                        <a:pt x="8" y="55"/>
                      </a:cubicBezTo>
                      <a:cubicBezTo>
                        <a:pt x="7" y="54"/>
                        <a:pt x="6" y="54"/>
                        <a:pt x="6" y="53"/>
                      </a:cubicBezTo>
                      <a:cubicBezTo>
                        <a:pt x="7" y="52"/>
                        <a:pt x="8" y="50"/>
                        <a:pt x="7" y="48"/>
                      </a:cubicBezTo>
                      <a:cubicBezTo>
                        <a:pt x="7" y="46"/>
                        <a:pt x="5" y="44"/>
                        <a:pt x="3" y="44"/>
                      </a:cubicBezTo>
                      <a:cubicBezTo>
                        <a:pt x="3" y="44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5" y="41"/>
                        <a:pt x="7" y="40"/>
                        <a:pt x="7" y="38"/>
                      </a:cubicBezTo>
                      <a:cubicBezTo>
                        <a:pt x="8" y="36"/>
                        <a:pt x="7" y="34"/>
                        <a:pt x="6" y="33"/>
                      </a:cubicBezTo>
                      <a:cubicBezTo>
                        <a:pt x="6" y="32"/>
                        <a:pt x="7" y="31"/>
                        <a:pt x="8" y="30"/>
                      </a:cubicBezTo>
                      <a:cubicBezTo>
                        <a:pt x="9" y="32"/>
                        <a:pt x="11" y="32"/>
                        <a:pt x="13" y="30"/>
                      </a:cubicBezTo>
                      <a:cubicBezTo>
                        <a:pt x="15" y="29"/>
                        <a:pt x="15" y="27"/>
                        <a:pt x="15" y="25"/>
                      </a:cubicBezTo>
                      <a:cubicBezTo>
                        <a:pt x="16" y="25"/>
                        <a:pt x="17" y="25"/>
                        <a:pt x="18" y="24"/>
                      </a:cubicBezTo>
                      <a:cubicBezTo>
                        <a:pt x="18" y="26"/>
                        <a:pt x="20" y="27"/>
                        <a:pt x="22" y="27"/>
                      </a:cubicBezTo>
                      <a:cubicBezTo>
                        <a:pt x="24" y="27"/>
                        <a:pt x="26" y="26"/>
                        <a:pt x="26" y="24"/>
                      </a:cubicBezTo>
                      <a:cubicBezTo>
                        <a:pt x="27" y="25"/>
                        <a:pt x="28" y="25"/>
                        <a:pt x="29" y="25"/>
                      </a:cubicBezTo>
                      <a:cubicBezTo>
                        <a:pt x="29" y="27"/>
                        <a:pt x="29" y="29"/>
                        <a:pt x="31" y="30"/>
                      </a:cubicBezTo>
                      <a:cubicBezTo>
                        <a:pt x="33" y="32"/>
                        <a:pt x="35" y="32"/>
                        <a:pt x="36" y="30"/>
                      </a:cubicBezTo>
                      <a:cubicBezTo>
                        <a:pt x="37" y="31"/>
                        <a:pt x="38" y="32"/>
                        <a:pt x="38" y="33"/>
                      </a:cubicBezTo>
                      <a:cubicBezTo>
                        <a:pt x="37" y="34"/>
                        <a:pt x="36" y="36"/>
                        <a:pt x="37" y="38"/>
                      </a:cubicBezTo>
                      <a:cubicBezTo>
                        <a:pt x="37" y="40"/>
                        <a:pt x="39" y="41"/>
                        <a:pt x="41" y="41"/>
                      </a:cubicBezTo>
                      <a:cubicBezTo>
                        <a:pt x="41" y="42"/>
                        <a:pt x="41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39" y="44"/>
                        <a:pt x="37" y="46"/>
                        <a:pt x="37" y="48"/>
                      </a:cubicBezTo>
                      <a:close/>
                      <a:moveTo>
                        <a:pt x="61" y="12"/>
                      </a:moveTo>
                      <a:cubicBezTo>
                        <a:pt x="61" y="12"/>
                        <a:pt x="61" y="11"/>
                        <a:pt x="61" y="11"/>
                      </a:cubicBezTo>
                      <a:cubicBezTo>
                        <a:pt x="60" y="11"/>
                        <a:pt x="60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0"/>
                        <a:pt x="60" y="10"/>
                        <a:pt x="60" y="9"/>
                      </a:cubicBezTo>
                      <a:cubicBezTo>
                        <a:pt x="60" y="9"/>
                        <a:pt x="60" y="8"/>
                        <a:pt x="60" y="7"/>
                      </a:cubicBezTo>
                      <a:cubicBezTo>
                        <a:pt x="59" y="6"/>
                        <a:pt x="58" y="5"/>
                        <a:pt x="57" y="4"/>
                      </a:cubicBezTo>
                      <a:cubicBezTo>
                        <a:pt x="57" y="4"/>
                        <a:pt x="57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5" y="3"/>
                        <a:pt x="54" y="2"/>
                      </a:cubicBezTo>
                      <a:cubicBezTo>
                        <a:pt x="54" y="2"/>
                        <a:pt x="54" y="1"/>
                        <a:pt x="53" y="1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1"/>
                        <a:pt x="46" y="1"/>
                        <a:pt x="46" y="0"/>
                      </a:cubicBezTo>
                      <a:cubicBezTo>
                        <a:pt x="46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4" y="0"/>
                      </a:cubicBezTo>
                      <a:cubicBezTo>
                        <a:pt x="43" y="0"/>
                        <a:pt x="42" y="1"/>
                        <a:pt x="41" y="1"/>
                      </a:cubicBezTo>
                      <a:cubicBezTo>
                        <a:pt x="40" y="1"/>
                        <a:pt x="40" y="2"/>
                        <a:pt x="40" y="2"/>
                      </a:cubicBezTo>
                      <a:cubicBezTo>
                        <a:pt x="40" y="3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39" y="4"/>
                      </a:cubicBezTo>
                      <a:cubicBezTo>
                        <a:pt x="39" y="4"/>
                        <a:pt x="39" y="4"/>
                        <a:pt x="38" y="4"/>
                      </a:cubicBez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6" y="5"/>
                        <a:pt x="35" y="6"/>
                        <a:pt x="34" y="7"/>
                      </a:cubicBezTo>
                      <a:cubicBezTo>
                        <a:pt x="34" y="8"/>
                        <a:pt x="34" y="9"/>
                        <a:pt x="34" y="9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5" y="10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2"/>
                        <a:pt x="33" y="12"/>
                      </a:cubicBezTo>
                      <a:cubicBezTo>
                        <a:pt x="33" y="13"/>
                        <a:pt x="33" y="14"/>
                        <a:pt x="33" y="14"/>
                      </a:cubicBezTo>
                      <a:cubicBezTo>
                        <a:pt x="33" y="15"/>
                        <a:pt x="33" y="16"/>
                        <a:pt x="33" y="16"/>
                      </a:cubicBezTo>
                      <a:cubicBezTo>
                        <a:pt x="33" y="17"/>
                        <a:pt x="33" y="17"/>
                        <a:pt x="33" y="18"/>
                      </a:cubicBezTo>
                      <a:cubicBezTo>
                        <a:pt x="34" y="18"/>
                        <a:pt x="34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9"/>
                        <a:pt x="34" y="19"/>
                        <a:pt x="34" y="20"/>
                      </a:cubicBezTo>
                      <a:cubicBezTo>
                        <a:pt x="34" y="20"/>
                        <a:pt x="34" y="21"/>
                        <a:pt x="34" y="21"/>
                      </a:cubicBezTo>
                      <a:cubicBezTo>
                        <a:pt x="35" y="22"/>
                        <a:pt x="36" y="23"/>
                        <a:pt x="37" y="24"/>
                      </a:cubicBezTo>
                      <a:cubicBezTo>
                        <a:pt x="37" y="25"/>
                        <a:pt x="37" y="25"/>
                        <a:pt x="38" y="25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39" y="25"/>
                        <a:pt x="39" y="25"/>
                        <a:pt x="39" y="24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4"/>
                        <a:pt x="40" y="24"/>
                        <a:pt x="40" y="25"/>
                      </a:cubicBezTo>
                      <a:cubicBezTo>
                        <a:pt x="40" y="25"/>
                        <a:pt x="40" y="26"/>
                        <a:pt x="40" y="26"/>
                      </a:cubicBezTo>
                      <a:cubicBezTo>
                        <a:pt x="40" y="27"/>
                        <a:pt x="40" y="27"/>
                        <a:pt x="41" y="27"/>
                      </a:cubicBezTo>
                      <a:cubicBezTo>
                        <a:pt x="42" y="28"/>
                        <a:pt x="43" y="28"/>
                        <a:pt x="44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45" y="29"/>
                        <a:pt x="46" y="28"/>
                        <a:pt x="46" y="28"/>
                      </a:cubicBezTo>
                      <a:cubicBezTo>
                        <a:pt x="46" y="28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8" y="28"/>
                        <a:pt x="48" y="28"/>
                      </a:cubicBezTo>
                      <a:cubicBezTo>
                        <a:pt x="48" y="28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50" y="29"/>
                      </a:cubicBezTo>
                      <a:cubicBezTo>
                        <a:pt x="51" y="28"/>
                        <a:pt x="52" y="28"/>
                        <a:pt x="53" y="27"/>
                      </a:cubicBezTo>
                      <a:cubicBezTo>
                        <a:pt x="54" y="27"/>
                        <a:pt x="54" y="27"/>
                        <a:pt x="54" y="26"/>
                      </a:cubicBezTo>
                      <a:cubicBezTo>
                        <a:pt x="55" y="26"/>
                        <a:pt x="54" y="25"/>
                        <a:pt x="54" y="25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5" y="24"/>
                      </a:cubicBezTo>
                      <a:cubicBezTo>
                        <a:pt x="55" y="25"/>
                        <a:pt x="55" y="25"/>
                        <a:pt x="56" y="25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7" y="25"/>
                        <a:pt x="57" y="25"/>
                        <a:pt x="57" y="24"/>
                      </a:cubicBezTo>
                      <a:cubicBezTo>
                        <a:pt x="58" y="23"/>
                        <a:pt x="59" y="22"/>
                        <a:pt x="60" y="21"/>
                      </a:cubicBezTo>
                      <a:cubicBezTo>
                        <a:pt x="60" y="21"/>
                        <a:pt x="60" y="20"/>
                        <a:pt x="60" y="20"/>
                      </a:cubicBezTo>
                      <a:cubicBezTo>
                        <a:pt x="60" y="19"/>
                        <a:pt x="59" y="19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7"/>
                        <a:pt x="61" y="17"/>
                        <a:pt x="61" y="16"/>
                      </a:cubicBezTo>
                      <a:cubicBezTo>
                        <a:pt x="61" y="16"/>
                        <a:pt x="62" y="15"/>
                        <a:pt x="62" y="14"/>
                      </a:cubicBezTo>
                      <a:cubicBezTo>
                        <a:pt x="62" y="14"/>
                        <a:pt x="61" y="13"/>
                        <a:pt x="61" y="12"/>
                      </a:cubicBezTo>
                      <a:close/>
                      <a:moveTo>
                        <a:pt x="58" y="15"/>
                      </a:moveTo>
                      <a:cubicBezTo>
                        <a:pt x="57" y="15"/>
                        <a:pt x="56" y="16"/>
                        <a:pt x="56" y="17"/>
                      </a:cubicBezTo>
                      <a:cubicBezTo>
                        <a:pt x="55" y="18"/>
                        <a:pt x="56" y="20"/>
                        <a:pt x="57" y="21"/>
                      </a:cubicBezTo>
                      <a:cubicBezTo>
                        <a:pt x="56" y="21"/>
                        <a:pt x="56" y="21"/>
                        <a:pt x="56" y="22"/>
                      </a:cubicBezTo>
                      <a:cubicBezTo>
                        <a:pt x="55" y="21"/>
                        <a:pt x="53" y="21"/>
                        <a:pt x="52" y="22"/>
                      </a:cubicBezTo>
                      <a:cubicBezTo>
                        <a:pt x="51" y="23"/>
                        <a:pt x="51" y="24"/>
                        <a:pt x="51" y="25"/>
                      </a:cubicBezTo>
                      <a:cubicBezTo>
                        <a:pt x="51" y="25"/>
                        <a:pt x="50" y="25"/>
                        <a:pt x="50" y="25"/>
                      </a:cubicBezTo>
                      <a:cubicBezTo>
                        <a:pt x="49" y="24"/>
                        <a:pt x="48" y="24"/>
                        <a:pt x="47" y="24"/>
                      </a:cubicBezTo>
                      <a:cubicBezTo>
                        <a:pt x="46" y="24"/>
                        <a:pt x="45" y="24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4"/>
                        <a:pt x="43" y="23"/>
                        <a:pt x="42" y="22"/>
                      </a:cubicBezTo>
                      <a:cubicBezTo>
                        <a:pt x="41" y="21"/>
                        <a:pt x="39" y="21"/>
                        <a:pt x="38" y="22"/>
                      </a:cubicBezTo>
                      <a:cubicBezTo>
                        <a:pt x="38" y="21"/>
                        <a:pt x="38" y="21"/>
                        <a:pt x="37" y="21"/>
                      </a:cubicBezTo>
                      <a:cubicBezTo>
                        <a:pt x="38" y="20"/>
                        <a:pt x="39" y="18"/>
                        <a:pt x="38" y="17"/>
                      </a:cubicBezTo>
                      <a:cubicBezTo>
                        <a:pt x="38" y="16"/>
                        <a:pt x="37" y="15"/>
                        <a:pt x="36" y="15"/>
                      </a:cubicBezTo>
                      <a:cubicBezTo>
                        <a:pt x="36" y="15"/>
                        <a:pt x="36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3"/>
                        <a:pt x="38" y="11"/>
                      </a:cubicBezTo>
                      <a:cubicBezTo>
                        <a:pt x="39" y="10"/>
                        <a:pt x="38" y="9"/>
                        <a:pt x="37" y="8"/>
                      </a:cubicBezTo>
                      <a:cubicBezTo>
                        <a:pt x="38" y="8"/>
                        <a:pt x="38" y="7"/>
                        <a:pt x="38" y="7"/>
                      </a:cubicBezTo>
                      <a:cubicBezTo>
                        <a:pt x="39" y="8"/>
                        <a:pt x="41" y="8"/>
                        <a:pt x="42" y="7"/>
                      </a:cubicBezTo>
                      <a:cubicBezTo>
                        <a:pt x="43" y="6"/>
                        <a:pt x="43" y="5"/>
                        <a:pt x="43" y="4"/>
                      </a:cubicBezTo>
                      <a:cubicBezTo>
                        <a:pt x="43" y="3"/>
                        <a:pt x="44" y="3"/>
                        <a:pt x="44" y="3"/>
                      </a:cubicBezTo>
                      <a:cubicBezTo>
                        <a:pt x="45" y="4"/>
                        <a:pt x="46" y="5"/>
                        <a:pt x="47" y="5"/>
                      </a:cubicBezTo>
                      <a:cubicBezTo>
                        <a:pt x="48" y="5"/>
                        <a:pt x="49" y="4"/>
                        <a:pt x="50" y="3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5"/>
                        <a:pt x="51" y="6"/>
                        <a:pt x="52" y="7"/>
                      </a:cubicBezTo>
                      <a:cubicBezTo>
                        <a:pt x="53" y="8"/>
                        <a:pt x="55" y="8"/>
                        <a:pt x="56" y="7"/>
                      </a:cubicBezTo>
                      <a:cubicBezTo>
                        <a:pt x="56" y="7"/>
                        <a:pt x="56" y="8"/>
                        <a:pt x="57" y="8"/>
                      </a:cubicBezTo>
                      <a:cubicBezTo>
                        <a:pt x="56" y="9"/>
                        <a:pt x="55" y="10"/>
                        <a:pt x="56" y="11"/>
                      </a:cubicBezTo>
                      <a:cubicBezTo>
                        <a:pt x="56" y="13"/>
                        <a:pt x="57" y="14"/>
                        <a:pt x="58" y="14"/>
                      </a:cubicBezTo>
                      <a:cubicBezTo>
                        <a:pt x="58" y="14"/>
                        <a:pt x="59" y="14"/>
                        <a:pt x="59" y="14"/>
                      </a:cubicBezTo>
                      <a:cubicBezTo>
                        <a:pt x="59" y="15"/>
                        <a:pt x="58" y="15"/>
                        <a:pt x="5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9" name="ï$ḻîḍê">
                  <a:extLst>
                    <a:ext uri="{FF2B5EF4-FFF2-40B4-BE49-F238E27FC236}">
                      <a16:creationId xmlns:a16="http://schemas.microsoft.com/office/drawing/2014/main" id="{1C8963BB-4C0D-4DCA-BBC7-13025AD2DEF6}"/>
                    </a:ext>
                  </a:extLst>
                </p:cNvPr>
                <p:cNvSpPr/>
                <p:nvPr/>
              </p:nvSpPr>
              <p:spPr bwMode="auto">
                <a:xfrm>
                  <a:off x="7342974" y="3007404"/>
                  <a:ext cx="236946" cy="317953"/>
                </a:xfrm>
                <a:custGeom>
                  <a:avLst/>
                  <a:gdLst>
                    <a:gd name="T0" fmla="*/ 13 w 52"/>
                    <a:gd name="T1" fmla="*/ 18 h 70"/>
                    <a:gd name="T2" fmla="*/ 12 w 52"/>
                    <a:gd name="T3" fmla="*/ 17 h 70"/>
                    <a:gd name="T4" fmla="*/ 11 w 52"/>
                    <a:gd name="T5" fmla="*/ 15 h 70"/>
                    <a:gd name="T6" fmla="*/ 51 w 52"/>
                    <a:gd name="T7" fmla="*/ 50 h 70"/>
                    <a:gd name="T8" fmla="*/ 49 w 52"/>
                    <a:gd name="T9" fmla="*/ 60 h 70"/>
                    <a:gd name="T10" fmla="*/ 51 w 52"/>
                    <a:gd name="T11" fmla="*/ 69 h 70"/>
                    <a:gd name="T12" fmla="*/ 0 w 52"/>
                    <a:gd name="T13" fmla="*/ 69 h 70"/>
                    <a:gd name="T14" fmla="*/ 1 w 52"/>
                    <a:gd name="T15" fmla="*/ 60 h 70"/>
                    <a:gd name="T16" fmla="*/ 4 w 52"/>
                    <a:gd name="T17" fmla="*/ 45 h 70"/>
                    <a:gd name="T18" fmla="*/ 19 w 52"/>
                    <a:gd name="T19" fmla="*/ 27 h 70"/>
                    <a:gd name="T20" fmla="*/ 15 w 52"/>
                    <a:gd name="T21" fmla="*/ 30 h 70"/>
                    <a:gd name="T22" fmla="*/ 10 w 52"/>
                    <a:gd name="T23" fmla="*/ 34 h 70"/>
                    <a:gd name="T24" fmla="*/ 2 w 52"/>
                    <a:gd name="T25" fmla="*/ 28 h 70"/>
                    <a:gd name="T26" fmla="*/ 8 w 52"/>
                    <a:gd name="T27" fmla="*/ 14 h 70"/>
                    <a:gd name="T28" fmla="*/ 13 w 52"/>
                    <a:gd name="T29" fmla="*/ 5 h 70"/>
                    <a:gd name="T30" fmla="*/ 12 w 52"/>
                    <a:gd name="T31" fmla="*/ 0 h 70"/>
                    <a:gd name="T32" fmla="*/ 12 w 52"/>
                    <a:gd name="T33" fmla="*/ 0 h 70"/>
                    <a:gd name="T34" fmla="*/ 14 w 52"/>
                    <a:gd name="T35" fmla="*/ 0 h 70"/>
                    <a:gd name="T36" fmla="*/ 43 w 52"/>
                    <a:gd name="T37" fmla="*/ 13 h 70"/>
                    <a:gd name="T38" fmla="*/ 51 w 52"/>
                    <a:gd name="T39" fmla="*/ 47 h 70"/>
                    <a:gd name="T40" fmla="*/ 2 w 52"/>
                    <a:gd name="T41" fmla="*/ 62 h 70"/>
                    <a:gd name="T42" fmla="*/ 48 w 52"/>
                    <a:gd name="T43" fmla="*/ 62 h 70"/>
                    <a:gd name="T44" fmla="*/ 2 w 52"/>
                    <a:gd name="T45" fmla="*/ 62 h 70"/>
                    <a:gd name="T46" fmla="*/ 6 w 52"/>
                    <a:gd name="T47" fmla="*/ 56 h 70"/>
                    <a:gd name="T48" fmla="*/ 44 w 52"/>
                    <a:gd name="T49" fmla="*/ 60 h 70"/>
                    <a:gd name="T50" fmla="*/ 12 w 52"/>
                    <a:gd name="T51" fmla="*/ 41 h 70"/>
                    <a:gd name="T52" fmla="*/ 6 w 52"/>
                    <a:gd name="T53" fmla="*/ 54 h 70"/>
                    <a:gd name="T54" fmla="*/ 15 w 52"/>
                    <a:gd name="T55" fmla="*/ 42 h 70"/>
                    <a:gd name="T56" fmla="*/ 12 w 52"/>
                    <a:gd name="T57" fmla="*/ 48 h 70"/>
                    <a:gd name="T58" fmla="*/ 41 w 52"/>
                    <a:gd name="T59" fmla="*/ 54 h 70"/>
                    <a:gd name="T60" fmla="*/ 39 w 52"/>
                    <a:gd name="T61" fmla="*/ 17 h 70"/>
                    <a:gd name="T62" fmla="*/ 22 w 52"/>
                    <a:gd name="T63" fmla="*/ 6 h 70"/>
                    <a:gd name="T64" fmla="*/ 20 w 52"/>
                    <a:gd name="T65" fmla="*/ 5 h 70"/>
                    <a:gd name="T66" fmla="*/ 18 w 52"/>
                    <a:gd name="T67" fmla="*/ 4 h 70"/>
                    <a:gd name="T68" fmla="*/ 19 w 52"/>
                    <a:gd name="T69" fmla="*/ 7 h 70"/>
                    <a:gd name="T70" fmla="*/ 17 w 52"/>
                    <a:gd name="T71" fmla="*/ 8 h 70"/>
                    <a:gd name="T72" fmla="*/ 11 w 52"/>
                    <a:gd name="T73" fmla="*/ 14 h 70"/>
                    <a:gd name="T74" fmla="*/ 4 w 52"/>
                    <a:gd name="T75" fmla="*/ 28 h 70"/>
                    <a:gd name="T76" fmla="*/ 10 w 52"/>
                    <a:gd name="T77" fmla="*/ 31 h 70"/>
                    <a:gd name="T78" fmla="*/ 16 w 52"/>
                    <a:gd name="T79" fmla="*/ 25 h 70"/>
                    <a:gd name="T80" fmla="*/ 21 w 52"/>
                    <a:gd name="T81" fmla="*/ 25 h 70"/>
                    <a:gd name="T82" fmla="*/ 30 w 52"/>
                    <a:gd name="T83" fmla="*/ 19 h 70"/>
                    <a:gd name="T84" fmla="*/ 44 w 52"/>
                    <a:gd name="T85" fmla="*/ 36 h 70"/>
                    <a:gd name="T86" fmla="*/ 40 w 52"/>
                    <a:gd name="T87" fmla="*/ 16 h 70"/>
                    <a:gd name="T88" fmla="*/ 43 w 52"/>
                    <a:gd name="T89" fmla="*/ 53 h 70"/>
                    <a:gd name="T90" fmla="*/ 44 w 52"/>
                    <a:gd name="T91" fmla="*/ 3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2" h="70">
                      <a:moveTo>
                        <a:pt x="16" y="14"/>
                      </a:move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9"/>
                        <a:pt x="13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18"/>
                        <a:pt x="11" y="18"/>
                        <a:pt x="12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0" y="17"/>
                        <a:pt x="10" y="16"/>
                      </a:cubicBezTo>
                      <a:cubicBezTo>
                        <a:pt x="10" y="16"/>
                        <a:pt x="10" y="15"/>
                        <a:pt x="11" y="15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6" y="14"/>
                        <a:pt x="16" y="14"/>
                      </a:cubicBezTo>
                      <a:close/>
                      <a:moveTo>
                        <a:pt x="51" y="50"/>
                      </a:moveTo>
                      <a:cubicBezTo>
                        <a:pt x="46" y="54"/>
                        <a:pt x="46" y="54"/>
                        <a:pt x="46" y="54"/>
                      </a:cubicBezTo>
                      <a:cubicBezTo>
                        <a:pt x="48" y="55"/>
                        <a:pt x="49" y="56"/>
                        <a:pt x="49" y="58"/>
                      </a:cubicBezTo>
                      <a:cubicBezTo>
                        <a:pt x="49" y="59"/>
                        <a:pt x="49" y="59"/>
                        <a:pt x="49" y="60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0" y="60"/>
                        <a:pt x="51" y="60"/>
                        <a:pt x="51" y="61"/>
                      </a:cubicBezTo>
                      <a:cubicBezTo>
                        <a:pt x="51" y="69"/>
                        <a:pt x="51" y="69"/>
                        <a:pt x="51" y="69"/>
                      </a:cubicBezTo>
                      <a:cubicBezTo>
                        <a:pt x="51" y="69"/>
                        <a:pt x="50" y="70"/>
                        <a:pt x="49" y="70"/>
                      </a:cubicBezTo>
                      <a:cubicBezTo>
                        <a:pt x="1" y="70"/>
                        <a:pt x="1" y="70"/>
                        <a:pt x="1" y="70"/>
                      </a:cubicBezTo>
                      <a:cubicBezTo>
                        <a:pt x="0" y="70"/>
                        <a:pt x="0" y="69"/>
                        <a:pt x="0" y="69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60"/>
                        <a:pt x="0" y="60"/>
                        <a:pt x="1" y="60"/>
                      </a:cubicBezTo>
                      <a:cubicBezTo>
                        <a:pt x="1" y="60"/>
                        <a:pt x="1" y="60"/>
                        <a:pt x="1" y="60"/>
                      </a:cubicBezTo>
                      <a:cubicBezTo>
                        <a:pt x="1" y="59"/>
                        <a:pt x="1" y="59"/>
                        <a:pt x="1" y="58"/>
                      </a:cubicBezTo>
                      <a:cubicBezTo>
                        <a:pt x="1" y="57"/>
                        <a:pt x="2" y="55"/>
                        <a:pt x="3" y="54"/>
                      </a:cubicBezTo>
                      <a:cubicBezTo>
                        <a:pt x="3" y="53"/>
                        <a:pt x="2" y="49"/>
                        <a:pt x="4" y="45"/>
                      </a:cubicBezTo>
                      <a:cubicBezTo>
                        <a:pt x="5" y="43"/>
                        <a:pt x="8" y="41"/>
                        <a:pt x="11" y="39"/>
                      </a:cubicBezTo>
                      <a:cubicBezTo>
                        <a:pt x="13" y="37"/>
                        <a:pt x="16" y="35"/>
                        <a:pt x="18" y="33"/>
                      </a:cubicBezTo>
                      <a:cubicBezTo>
                        <a:pt x="19" y="31"/>
                        <a:pt x="19" y="29"/>
                        <a:pt x="19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8" y="27"/>
                        <a:pt x="17" y="27"/>
                        <a:pt x="16" y="27"/>
                      </a:cubicBezTo>
                      <a:cubicBezTo>
                        <a:pt x="16" y="27"/>
                        <a:pt x="15" y="28"/>
                        <a:pt x="15" y="30"/>
                      </a:cubicBezTo>
                      <a:cubicBezTo>
                        <a:pt x="14" y="31"/>
                        <a:pt x="14" y="32"/>
                        <a:pt x="13" y="32"/>
                      </a:cubicBezTo>
                      <a:cubicBezTo>
                        <a:pt x="13" y="33"/>
                        <a:pt x="12" y="34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9" y="34"/>
                        <a:pt x="8" y="33"/>
                        <a:pt x="7" y="32"/>
                      </a:cubicBezTo>
                      <a:cubicBezTo>
                        <a:pt x="6" y="32"/>
                        <a:pt x="6" y="32"/>
                        <a:pt x="5" y="31"/>
                      </a:cubicBezTo>
                      <a:cubicBezTo>
                        <a:pt x="4" y="31"/>
                        <a:pt x="2" y="30"/>
                        <a:pt x="2" y="28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2" y="25"/>
                        <a:pt x="2" y="23"/>
                        <a:pt x="4" y="20"/>
                      </a:cubicBezTo>
                      <a:cubicBezTo>
                        <a:pt x="7" y="17"/>
                        <a:pt x="8" y="15"/>
                        <a:pt x="8" y="14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9" y="12"/>
                        <a:pt x="14" y="6"/>
                      </a:cubicBezTo>
                      <a:cubicBezTo>
                        <a:pt x="14" y="6"/>
                        <a:pt x="14" y="5"/>
                        <a:pt x="13" y="5"/>
                      </a:cubicBezTo>
                      <a:cubicBezTo>
                        <a:pt x="13" y="4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8" y="1"/>
                        <a:pt x="20" y="2"/>
                      </a:cubicBezTo>
                      <a:cubicBezTo>
                        <a:pt x="21" y="2"/>
                        <a:pt x="23" y="2"/>
                        <a:pt x="24" y="2"/>
                      </a:cubicBezTo>
                      <a:cubicBezTo>
                        <a:pt x="30" y="2"/>
                        <a:pt x="37" y="4"/>
                        <a:pt x="43" y="13"/>
                      </a:cubicBezTo>
                      <a:cubicBezTo>
                        <a:pt x="48" y="22"/>
                        <a:pt x="47" y="30"/>
                        <a:pt x="47" y="36"/>
                      </a:cubicBezTo>
                      <a:cubicBezTo>
                        <a:pt x="47" y="39"/>
                        <a:pt x="46" y="41"/>
                        <a:pt x="47" y="42"/>
                      </a:cubicBezTo>
                      <a:cubicBezTo>
                        <a:pt x="48" y="45"/>
                        <a:pt x="51" y="47"/>
                        <a:pt x="51" y="47"/>
                      </a:cubicBezTo>
                      <a:cubicBezTo>
                        <a:pt x="52" y="48"/>
                        <a:pt x="52" y="48"/>
                        <a:pt x="52" y="48"/>
                      </a:cubicBezTo>
                      <a:cubicBezTo>
                        <a:pt x="52" y="49"/>
                        <a:pt x="52" y="49"/>
                        <a:pt x="51" y="50"/>
                      </a:cubicBezTo>
                      <a:close/>
                      <a:moveTo>
                        <a:pt x="2" y="62"/>
                      </a:moveTo>
                      <a:cubicBezTo>
                        <a:pt x="2" y="68"/>
                        <a:pt x="2" y="68"/>
                        <a:pt x="2" y="68"/>
                      </a:cubicBezTo>
                      <a:cubicBezTo>
                        <a:pt x="48" y="68"/>
                        <a:pt x="48" y="68"/>
                        <a:pt x="48" y="68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4" y="62"/>
                        <a:pt x="44" y="62"/>
                        <a:pt x="44" y="62"/>
                      </a:cubicBezTo>
                      <a:cubicBezTo>
                        <a:pt x="6" y="62"/>
                        <a:pt x="6" y="62"/>
                        <a:pt x="6" y="62"/>
                      </a:cubicBezTo>
                      <a:lnTo>
                        <a:pt x="2" y="62"/>
                      </a:lnTo>
                      <a:close/>
                      <a:moveTo>
                        <a:pt x="47" y="58"/>
                      </a:moveTo>
                      <a:cubicBezTo>
                        <a:pt x="47" y="57"/>
                        <a:pt x="46" y="56"/>
                        <a:pt x="44" y="56"/>
                      </a:cubicBezTo>
                      <a:cubicBezTo>
                        <a:pt x="6" y="56"/>
                        <a:pt x="6" y="56"/>
                        <a:pt x="6" y="56"/>
                      </a:cubicBezTo>
                      <a:cubicBezTo>
                        <a:pt x="4" y="56"/>
                        <a:pt x="3" y="57"/>
                        <a:pt x="3" y="58"/>
                      </a:cubicBezTo>
                      <a:cubicBezTo>
                        <a:pt x="3" y="59"/>
                        <a:pt x="4" y="60"/>
                        <a:pt x="6" y="60"/>
                      </a:cubicBezTo>
                      <a:cubicBezTo>
                        <a:pt x="44" y="60"/>
                        <a:pt x="44" y="60"/>
                        <a:pt x="44" y="60"/>
                      </a:cubicBezTo>
                      <a:cubicBezTo>
                        <a:pt x="46" y="60"/>
                        <a:pt x="47" y="59"/>
                        <a:pt x="47" y="58"/>
                      </a:cubicBezTo>
                      <a:close/>
                      <a:moveTo>
                        <a:pt x="20" y="34"/>
                      </a:moveTo>
                      <a:cubicBezTo>
                        <a:pt x="18" y="36"/>
                        <a:pt x="15" y="39"/>
                        <a:pt x="12" y="41"/>
                      </a:cubicBezTo>
                      <a:cubicBezTo>
                        <a:pt x="10" y="43"/>
                        <a:pt x="7" y="45"/>
                        <a:pt x="7" y="46"/>
                      </a:cubicBezTo>
                      <a:cubicBezTo>
                        <a:pt x="4" y="50"/>
                        <a:pt x="6" y="54"/>
                        <a:pt x="6" y="54"/>
                      </a:cubicBezTo>
                      <a:cubicBezTo>
                        <a:pt x="6" y="54"/>
                        <a:pt x="6" y="54"/>
                        <a:pt x="6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3"/>
                        <a:pt x="8" y="49"/>
                        <a:pt x="10" y="46"/>
                      </a:cubicBezTo>
                      <a:cubicBezTo>
                        <a:pt x="13" y="44"/>
                        <a:pt x="15" y="42"/>
                        <a:pt x="15" y="42"/>
                      </a:cubicBezTo>
                      <a:cubicBezTo>
                        <a:pt x="16" y="42"/>
                        <a:pt x="16" y="42"/>
                        <a:pt x="17" y="43"/>
                      </a:cubicBezTo>
                      <a:cubicBezTo>
                        <a:pt x="17" y="43"/>
                        <a:pt x="17" y="44"/>
                        <a:pt x="16" y="44"/>
                      </a:cubicBezTo>
                      <a:cubicBezTo>
                        <a:pt x="16" y="44"/>
                        <a:pt x="14" y="46"/>
                        <a:pt x="12" y="48"/>
                      </a:cubicBezTo>
                      <a:cubicBezTo>
                        <a:pt x="10" y="50"/>
                        <a:pt x="10" y="54"/>
                        <a:pt x="10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41" y="53"/>
                        <a:pt x="39" y="49"/>
                        <a:pt x="39" y="45"/>
                      </a:cubicBezTo>
                      <a:cubicBezTo>
                        <a:pt x="39" y="44"/>
                        <a:pt x="39" y="42"/>
                        <a:pt x="40" y="40"/>
                      </a:cubicBezTo>
                      <a:cubicBezTo>
                        <a:pt x="40" y="35"/>
                        <a:pt x="42" y="26"/>
                        <a:pt x="39" y="17"/>
                      </a:cubicBezTo>
                      <a:cubicBezTo>
                        <a:pt x="35" y="7"/>
                        <a:pt x="26" y="6"/>
                        <a:pt x="23" y="6"/>
                      </a:cubicBezTo>
                      <a:cubicBezTo>
                        <a:pt x="23" y="6"/>
                        <a:pt x="22" y="7"/>
                        <a:pt x="22" y="7"/>
                      </a:cubicBezTo>
                      <a:cubicBezTo>
                        <a:pt x="22" y="7"/>
                        <a:pt x="22" y="6"/>
                        <a:pt x="22" y="6"/>
                      </a:cubicBezTo>
                      <a:cubicBezTo>
                        <a:pt x="22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5"/>
                        <a:pt x="18" y="5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4"/>
                        <a:pt x="17" y="3"/>
                        <a:pt x="16" y="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6" y="7"/>
                      </a:cubicBezTo>
                      <a:cubicBezTo>
                        <a:pt x="14" y="10"/>
                        <a:pt x="11" y="13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5"/>
                        <a:pt x="10" y="18"/>
                        <a:pt x="6" y="22"/>
                      </a:cubicBezTo>
                      <a:cubicBezTo>
                        <a:pt x="4" y="24"/>
                        <a:pt x="4" y="26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28"/>
                        <a:pt x="5" y="29"/>
                        <a:pt x="6" y="29"/>
                      </a:cubicBezTo>
                      <a:cubicBezTo>
                        <a:pt x="7" y="30"/>
                        <a:pt x="8" y="30"/>
                        <a:pt x="9" y="31"/>
                      </a:cubicBezTo>
                      <a:cubicBezTo>
                        <a:pt x="9" y="31"/>
                        <a:pt x="10" y="31"/>
                        <a:pt x="10" y="31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2" y="30"/>
                        <a:pt x="12" y="30"/>
                        <a:pt x="12" y="29"/>
                      </a:cubicBezTo>
                      <a:cubicBezTo>
                        <a:pt x="13" y="27"/>
                        <a:pt x="14" y="24"/>
                        <a:pt x="16" y="25"/>
                      </a:cubicBezTo>
                      <a:cubicBezTo>
                        <a:pt x="18" y="25"/>
                        <a:pt x="19" y="25"/>
                        <a:pt x="20" y="25"/>
                      </a:cubicBezTo>
                      <a:cubicBezTo>
                        <a:pt x="20" y="25"/>
                        <a:pt x="20" y="24"/>
                        <a:pt x="20" y="24"/>
                      </a:cubicBezTo>
                      <a:cubicBezTo>
                        <a:pt x="21" y="24"/>
                        <a:pt x="21" y="24"/>
                        <a:pt x="21" y="25"/>
                      </a:cubicBezTo>
                      <a:cubicBezTo>
                        <a:pt x="26" y="24"/>
                        <a:pt x="27" y="19"/>
                        <a:pt x="28" y="19"/>
                      </a:cubicBezTo>
                      <a:cubicBezTo>
                        <a:pt x="28" y="18"/>
                        <a:pt x="28" y="18"/>
                        <a:pt x="29" y="18"/>
                      </a:cubicBezTo>
                      <a:cubicBezTo>
                        <a:pt x="29" y="18"/>
                        <a:pt x="30" y="19"/>
                        <a:pt x="30" y="19"/>
                      </a:cubicBezTo>
                      <a:cubicBezTo>
                        <a:pt x="29" y="19"/>
                        <a:pt x="28" y="25"/>
                        <a:pt x="22" y="27"/>
                      </a:cubicBezTo>
                      <a:cubicBezTo>
                        <a:pt x="22" y="29"/>
                        <a:pt x="21" y="32"/>
                        <a:pt x="20" y="34"/>
                      </a:cubicBezTo>
                      <a:close/>
                      <a:moveTo>
                        <a:pt x="44" y="36"/>
                      </a:moveTo>
                      <a:cubicBezTo>
                        <a:pt x="45" y="30"/>
                        <a:pt x="45" y="22"/>
                        <a:pt x="40" y="14"/>
                      </a:cubicBezTo>
                      <a:cubicBezTo>
                        <a:pt x="37" y="8"/>
                        <a:pt x="32" y="6"/>
                        <a:pt x="28" y="5"/>
                      </a:cubicBezTo>
                      <a:cubicBezTo>
                        <a:pt x="33" y="6"/>
                        <a:pt x="38" y="9"/>
                        <a:pt x="40" y="16"/>
                      </a:cubicBezTo>
                      <a:cubicBezTo>
                        <a:pt x="44" y="26"/>
                        <a:pt x="42" y="35"/>
                        <a:pt x="42" y="41"/>
                      </a:cubicBezTo>
                      <a:cubicBezTo>
                        <a:pt x="41" y="42"/>
                        <a:pt x="41" y="44"/>
                        <a:pt x="41" y="45"/>
                      </a:cubicBezTo>
                      <a:cubicBezTo>
                        <a:pt x="41" y="48"/>
                        <a:pt x="42" y="51"/>
                        <a:pt x="43" y="53"/>
                      </a:cubicBezTo>
                      <a:cubicBezTo>
                        <a:pt x="49" y="48"/>
                        <a:pt x="49" y="48"/>
                        <a:pt x="49" y="48"/>
                      </a:cubicBezTo>
                      <a:cubicBezTo>
                        <a:pt x="48" y="47"/>
                        <a:pt x="46" y="45"/>
                        <a:pt x="45" y="43"/>
                      </a:cubicBezTo>
                      <a:cubicBezTo>
                        <a:pt x="44" y="41"/>
                        <a:pt x="44" y="39"/>
                        <a:pt x="4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0" name="íşľîḑé">
                  <a:extLst>
                    <a:ext uri="{FF2B5EF4-FFF2-40B4-BE49-F238E27FC236}">
                      <a16:creationId xmlns:a16="http://schemas.microsoft.com/office/drawing/2014/main" id="{69D05C36-3BF4-4827-9243-3D00F1CC1275}"/>
                    </a:ext>
                  </a:extLst>
                </p:cNvPr>
                <p:cNvSpPr/>
                <p:nvPr/>
              </p:nvSpPr>
              <p:spPr bwMode="auto">
                <a:xfrm>
                  <a:off x="5292836" y="3281857"/>
                  <a:ext cx="209497" cy="214674"/>
                </a:xfrm>
                <a:custGeom>
                  <a:avLst/>
                  <a:gdLst>
                    <a:gd name="T0" fmla="*/ 8 w 52"/>
                    <a:gd name="T1" fmla="*/ 19 h 53"/>
                    <a:gd name="T2" fmla="*/ 8 w 52"/>
                    <a:gd name="T3" fmla="*/ 19 h 53"/>
                    <a:gd name="T4" fmla="*/ 8 w 52"/>
                    <a:gd name="T5" fmla="*/ 18 h 53"/>
                    <a:gd name="T6" fmla="*/ 8 w 52"/>
                    <a:gd name="T7" fmla="*/ 17 h 53"/>
                    <a:gd name="T8" fmla="*/ 8 w 52"/>
                    <a:gd name="T9" fmla="*/ 17 h 53"/>
                    <a:gd name="T10" fmla="*/ 15 w 52"/>
                    <a:gd name="T11" fmla="*/ 10 h 53"/>
                    <a:gd name="T12" fmla="*/ 17 w 52"/>
                    <a:gd name="T13" fmla="*/ 10 h 53"/>
                    <a:gd name="T14" fmla="*/ 17 w 52"/>
                    <a:gd name="T15" fmla="*/ 12 h 53"/>
                    <a:gd name="T16" fmla="*/ 13 w 52"/>
                    <a:gd name="T17" fmla="*/ 17 h 53"/>
                    <a:gd name="T18" fmla="*/ 39 w 52"/>
                    <a:gd name="T19" fmla="*/ 17 h 53"/>
                    <a:gd name="T20" fmla="*/ 40 w 52"/>
                    <a:gd name="T21" fmla="*/ 18 h 53"/>
                    <a:gd name="T22" fmla="*/ 39 w 52"/>
                    <a:gd name="T23" fmla="*/ 20 h 53"/>
                    <a:gd name="T24" fmla="*/ 13 w 52"/>
                    <a:gd name="T25" fmla="*/ 20 h 53"/>
                    <a:gd name="T26" fmla="*/ 17 w 52"/>
                    <a:gd name="T27" fmla="*/ 24 h 53"/>
                    <a:gd name="T28" fmla="*/ 17 w 52"/>
                    <a:gd name="T29" fmla="*/ 26 h 53"/>
                    <a:gd name="T30" fmla="*/ 16 w 52"/>
                    <a:gd name="T31" fmla="*/ 26 h 53"/>
                    <a:gd name="T32" fmla="*/ 15 w 52"/>
                    <a:gd name="T33" fmla="*/ 26 h 53"/>
                    <a:gd name="T34" fmla="*/ 8 w 52"/>
                    <a:gd name="T35" fmla="*/ 19 h 53"/>
                    <a:gd name="T36" fmla="*/ 43 w 52"/>
                    <a:gd name="T37" fmla="*/ 34 h 53"/>
                    <a:gd name="T38" fmla="*/ 43 w 52"/>
                    <a:gd name="T39" fmla="*/ 34 h 53"/>
                    <a:gd name="T40" fmla="*/ 36 w 52"/>
                    <a:gd name="T41" fmla="*/ 27 h 53"/>
                    <a:gd name="T42" fmla="*/ 34 w 52"/>
                    <a:gd name="T43" fmla="*/ 27 h 53"/>
                    <a:gd name="T44" fmla="*/ 34 w 52"/>
                    <a:gd name="T45" fmla="*/ 29 h 53"/>
                    <a:gd name="T46" fmla="*/ 39 w 52"/>
                    <a:gd name="T47" fmla="*/ 33 h 53"/>
                    <a:gd name="T48" fmla="*/ 13 w 52"/>
                    <a:gd name="T49" fmla="*/ 33 h 53"/>
                    <a:gd name="T50" fmla="*/ 11 w 52"/>
                    <a:gd name="T51" fmla="*/ 35 h 53"/>
                    <a:gd name="T52" fmla="*/ 13 w 52"/>
                    <a:gd name="T53" fmla="*/ 36 h 53"/>
                    <a:gd name="T54" fmla="*/ 39 w 52"/>
                    <a:gd name="T55" fmla="*/ 36 h 53"/>
                    <a:gd name="T56" fmla="*/ 34 w 52"/>
                    <a:gd name="T57" fmla="*/ 41 h 53"/>
                    <a:gd name="T58" fmla="*/ 34 w 52"/>
                    <a:gd name="T59" fmla="*/ 43 h 53"/>
                    <a:gd name="T60" fmla="*/ 35 w 52"/>
                    <a:gd name="T61" fmla="*/ 43 h 53"/>
                    <a:gd name="T62" fmla="*/ 36 w 52"/>
                    <a:gd name="T63" fmla="*/ 43 h 53"/>
                    <a:gd name="T64" fmla="*/ 43 w 52"/>
                    <a:gd name="T65" fmla="*/ 36 h 53"/>
                    <a:gd name="T66" fmla="*/ 43 w 52"/>
                    <a:gd name="T67" fmla="*/ 36 h 53"/>
                    <a:gd name="T68" fmla="*/ 44 w 52"/>
                    <a:gd name="T69" fmla="*/ 35 h 53"/>
                    <a:gd name="T70" fmla="*/ 43 w 52"/>
                    <a:gd name="T71" fmla="*/ 34 h 53"/>
                    <a:gd name="T72" fmla="*/ 52 w 52"/>
                    <a:gd name="T73" fmla="*/ 7 h 53"/>
                    <a:gd name="T74" fmla="*/ 52 w 52"/>
                    <a:gd name="T75" fmla="*/ 45 h 53"/>
                    <a:gd name="T76" fmla="*/ 45 w 52"/>
                    <a:gd name="T77" fmla="*/ 53 h 53"/>
                    <a:gd name="T78" fmla="*/ 7 w 52"/>
                    <a:gd name="T79" fmla="*/ 53 h 53"/>
                    <a:gd name="T80" fmla="*/ 0 w 52"/>
                    <a:gd name="T81" fmla="*/ 45 h 53"/>
                    <a:gd name="T82" fmla="*/ 0 w 52"/>
                    <a:gd name="T83" fmla="*/ 7 h 53"/>
                    <a:gd name="T84" fmla="*/ 7 w 52"/>
                    <a:gd name="T85" fmla="*/ 0 h 53"/>
                    <a:gd name="T86" fmla="*/ 45 w 52"/>
                    <a:gd name="T87" fmla="*/ 0 h 53"/>
                    <a:gd name="T88" fmla="*/ 52 w 52"/>
                    <a:gd name="T89" fmla="*/ 7 h 53"/>
                    <a:gd name="T90" fmla="*/ 49 w 52"/>
                    <a:gd name="T91" fmla="*/ 7 h 53"/>
                    <a:gd name="T92" fmla="*/ 45 w 52"/>
                    <a:gd name="T93" fmla="*/ 3 h 53"/>
                    <a:gd name="T94" fmla="*/ 7 w 52"/>
                    <a:gd name="T95" fmla="*/ 3 h 53"/>
                    <a:gd name="T96" fmla="*/ 3 w 52"/>
                    <a:gd name="T97" fmla="*/ 7 h 53"/>
                    <a:gd name="T98" fmla="*/ 3 w 52"/>
                    <a:gd name="T99" fmla="*/ 45 h 53"/>
                    <a:gd name="T100" fmla="*/ 7 w 52"/>
                    <a:gd name="T101" fmla="*/ 50 h 53"/>
                    <a:gd name="T102" fmla="*/ 45 w 52"/>
                    <a:gd name="T103" fmla="*/ 50 h 53"/>
                    <a:gd name="T104" fmla="*/ 49 w 52"/>
                    <a:gd name="T105" fmla="*/ 45 h 53"/>
                    <a:gd name="T106" fmla="*/ 49 w 52"/>
                    <a:gd name="T107" fmla="*/ 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2" h="53">
                      <a:moveTo>
                        <a:pt x="8" y="19"/>
                      </a:move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8"/>
                        <a:pt x="8" y="18"/>
                      </a:cubicBezTo>
                      <a:cubicBezTo>
                        <a:pt x="8" y="18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9"/>
                        <a:pt x="16" y="9"/>
                        <a:pt x="17" y="10"/>
                      </a:cubicBezTo>
                      <a:cubicBezTo>
                        <a:pt x="18" y="11"/>
                        <a:pt x="18" y="12"/>
                        <a:pt x="17" y="12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39" y="17"/>
                        <a:pt x="39" y="17"/>
                        <a:pt x="39" y="17"/>
                      </a:cubicBezTo>
                      <a:cubicBezTo>
                        <a:pt x="40" y="17"/>
                        <a:pt x="40" y="17"/>
                        <a:pt x="40" y="18"/>
                      </a:cubicBezTo>
                      <a:cubicBezTo>
                        <a:pt x="40" y="19"/>
                        <a:pt x="40" y="20"/>
                        <a:pt x="39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4"/>
                        <a:pt x="18" y="25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6"/>
                        <a:pt x="15" y="26"/>
                        <a:pt x="15" y="26"/>
                      </a:cubicBezTo>
                      <a:lnTo>
                        <a:pt x="8" y="19"/>
                      </a:lnTo>
                      <a:close/>
                      <a:moveTo>
                        <a:pt x="43" y="34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6"/>
                        <a:pt x="35" y="26"/>
                        <a:pt x="34" y="27"/>
                      </a:cubicBezTo>
                      <a:cubicBezTo>
                        <a:pt x="34" y="28"/>
                        <a:pt x="34" y="29"/>
                        <a:pt x="34" y="2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2" y="33"/>
                        <a:pt x="11" y="34"/>
                        <a:pt x="11" y="35"/>
                      </a:cubicBezTo>
                      <a:cubicBezTo>
                        <a:pt x="11" y="36"/>
                        <a:pt x="12" y="36"/>
                        <a:pt x="13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1"/>
                        <a:pt x="34" y="42"/>
                        <a:pt x="34" y="43"/>
                      </a:cubicBezTo>
                      <a:cubicBezTo>
                        <a:pt x="35" y="43"/>
                        <a:pt x="35" y="43"/>
                        <a:pt x="35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4" y="36"/>
                        <a:pt x="44" y="35"/>
                        <a:pt x="44" y="35"/>
                      </a:cubicBezTo>
                      <a:cubicBezTo>
                        <a:pt x="44" y="35"/>
                        <a:pt x="44" y="34"/>
                        <a:pt x="43" y="34"/>
                      </a:cubicBezTo>
                      <a:close/>
                      <a:moveTo>
                        <a:pt x="52" y="7"/>
                      </a:move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2" y="49"/>
                        <a:pt x="49" y="53"/>
                        <a:pt x="45" y="53"/>
                      </a:cubicBezTo>
                      <a:cubicBezTo>
                        <a:pt x="7" y="53"/>
                        <a:pt x="7" y="53"/>
                        <a:pt x="7" y="53"/>
                      </a:cubicBezTo>
                      <a:cubicBezTo>
                        <a:pt x="3" y="53"/>
                        <a:pt x="0" y="49"/>
                        <a:pt x="0" y="4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9" y="0"/>
                        <a:pt x="52" y="4"/>
                        <a:pt x="52" y="7"/>
                      </a:cubicBezTo>
                      <a:close/>
                      <a:moveTo>
                        <a:pt x="49" y="7"/>
                      </a:moveTo>
                      <a:cubicBezTo>
                        <a:pt x="49" y="5"/>
                        <a:pt x="47" y="3"/>
                        <a:pt x="45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4" y="3"/>
                        <a:pt x="3" y="5"/>
                        <a:pt x="3" y="7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3" y="48"/>
                        <a:pt x="4" y="50"/>
                        <a:pt x="7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47" y="50"/>
                        <a:pt x="49" y="48"/>
                        <a:pt x="49" y="45"/>
                      </a:cubicBezTo>
                      <a:lnTo>
                        <a:pt x="49" y="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1" name="îşľîḑê">
                  <a:extLst>
                    <a:ext uri="{FF2B5EF4-FFF2-40B4-BE49-F238E27FC236}">
                      <a16:creationId xmlns:a16="http://schemas.microsoft.com/office/drawing/2014/main" id="{2B6C569A-F3F8-4133-8EF4-FE1D6B58ECA9}"/>
                    </a:ext>
                  </a:extLst>
                </p:cNvPr>
                <p:cNvSpPr/>
                <p:nvPr/>
              </p:nvSpPr>
              <p:spPr bwMode="auto">
                <a:xfrm>
                  <a:off x="6228355" y="3341948"/>
                  <a:ext cx="254298" cy="276658"/>
                </a:xfrm>
                <a:custGeom>
                  <a:avLst/>
                  <a:gdLst>
                    <a:gd name="T0" fmla="*/ 42 w 58"/>
                    <a:gd name="T1" fmla="*/ 4 h 63"/>
                    <a:gd name="T2" fmla="*/ 41 w 58"/>
                    <a:gd name="T3" fmla="*/ 10 h 63"/>
                    <a:gd name="T4" fmla="*/ 17 w 58"/>
                    <a:gd name="T5" fmla="*/ 47 h 63"/>
                    <a:gd name="T6" fmla="*/ 15 w 58"/>
                    <a:gd name="T7" fmla="*/ 54 h 63"/>
                    <a:gd name="T8" fmla="*/ 19 w 58"/>
                    <a:gd name="T9" fmla="*/ 47 h 63"/>
                    <a:gd name="T10" fmla="*/ 49 w 58"/>
                    <a:gd name="T11" fmla="*/ 19 h 63"/>
                    <a:gd name="T12" fmla="*/ 53 w 58"/>
                    <a:gd name="T13" fmla="*/ 14 h 63"/>
                    <a:gd name="T14" fmla="*/ 48 w 58"/>
                    <a:gd name="T15" fmla="*/ 19 h 63"/>
                    <a:gd name="T16" fmla="*/ 4 w 58"/>
                    <a:gd name="T17" fmla="*/ 43 h 63"/>
                    <a:gd name="T18" fmla="*/ 11 w 58"/>
                    <a:gd name="T19" fmla="*/ 41 h 63"/>
                    <a:gd name="T20" fmla="*/ 57 w 58"/>
                    <a:gd name="T21" fmla="*/ 28 h 63"/>
                    <a:gd name="T22" fmla="*/ 51 w 58"/>
                    <a:gd name="T23" fmla="*/ 30 h 63"/>
                    <a:gd name="T24" fmla="*/ 57 w 58"/>
                    <a:gd name="T25" fmla="*/ 28 h 63"/>
                    <a:gd name="T26" fmla="*/ 1 w 58"/>
                    <a:gd name="T27" fmla="*/ 28 h 63"/>
                    <a:gd name="T28" fmla="*/ 7 w 58"/>
                    <a:gd name="T29" fmla="*/ 30 h 63"/>
                    <a:gd name="T30" fmla="*/ 48 w 58"/>
                    <a:gd name="T31" fmla="*/ 39 h 63"/>
                    <a:gd name="T32" fmla="*/ 54 w 58"/>
                    <a:gd name="T33" fmla="*/ 44 h 63"/>
                    <a:gd name="T34" fmla="*/ 49 w 58"/>
                    <a:gd name="T35" fmla="*/ 39 h 63"/>
                    <a:gd name="T36" fmla="*/ 5 w 58"/>
                    <a:gd name="T37" fmla="*/ 16 h 63"/>
                    <a:gd name="T38" fmla="*/ 11 w 58"/>
                    <a:gd name="T39" fmla="*/ 18 h 63"/>
                    <a:gd name="T40" fmla="*/ 41 w 58"/>
                    <a:gd name="T41" fmla="*/ 47 h 63"/>
                    <a:gd name="T42" fmla="*/ 42 w 58"/>
                    <a:gd name="T43" fmla="*/ 54 h 63"/>
                    <a:gd name="T44" fmla="*/ 44 w 58"/>
                    <a:gd name="T45" fmla="*/ 53 h 63"/>
                    <a:gd name="T46" fmla="*/ 18 w 58"/>
                    <a:gd name="T47" fmla="*/ 11 h 63"/>
                    <a:gd name="T48" fmla="*/ 16 w 58"/>
                    <a:gd name="T49" fmla="*/ 4 h 63"/>
                    <a:gd name="T50" fmla="*/ 17 w 58"/>
                    <a:gd name="T51" fmla="*/ 10 h 63"/>
                    <a:gd name="T52" fmla="*/ 30 w 58"/>
                    <a:gd name="T53" fmla="*/ 1 h 63"/>
                    <a:gd name="T54" fmla="*/ 28 w 58"/>
                    <a:gd name="T55" fmla="*/ 7 h 63"/>
                    <a:gd name="T56" fmla="*/ 40 w 58"/>
                    <a:gd name="T57" fmla="*/ 41 h 63"/>
                    <a:gd name="T58" fmla="*/ 37 w 58"/>
                    <a:gd name="T59" fmla="*/ 51 h 63"/>
                    <a:gd name="T60" fmla="*/ 38 w 58"/>
                    <a:gd name="T61" fmla="*/ 55 h 63"/>
                    <a:gd name="T62" fmla="*/ 35 w 58"/>
                    <a:gd name="T63" fmla="*/ 60 h 63"/>
                    <a:gd name="T64" fmla="*/ 28 w 58"/>
                    <a:gd name="T65" fmla="*/ 63 h 63"/>
                    <a:gd name="T66" fmla="*/ 21 w 58"/>
                    <a:gd name="T67" fmla="*/ 58 h 63"/>
                    <a:gd name="T68" fmla="*/ 22 w 58"/>
                    <a:gd name="T69" fmla="*/ 53 h 63"/>
                    <a:gd name="T70" fmla="*/ 21 w 58"/>
                    <a:gd name="T71" fmla="*/ 49 h 63"/>
                    <a:gd name="T72" fmla="*/ 13 w 58"/>
                    <a:gd name="T73" fmla="*/ 29 h 63"/>
                    <a:gd name="T74" fmla="*/ 33 w 58"/>
                    <a:gd name="T75" fmla="*/ 61 h 63"/>
                    <a:gd name="T76" fmla="*/ 25 w 58"/>
                    <a:gd name="T77" fmla="*/ 61 h 63"/>
                    <a:gd name="T78" fmla="*/ 33 w 58"/>
                    <a:gd name="T79" fmla="*/ 61 h 63"/>
                    <a:gd name="T80" fmla="*/ 23 w 58"/>
                    <a:gd name="T81" fmla="*/ 58 h 63"/>
                    <a:gd name="T82" fmla="*/ 31 w 58"/>
                    <a:gd name="T83" fmla="*/ 58 h 63"/>
                    <a:gd name="T84" fmla="*/ 34 w 58"/>
                    <a:gd name="T85" fmla="*/ 57 h 63"/>
                    <a:gd name="T86" fmla="*/ 23 w 58"/>
                    <a:gd name="T87" fmla="*/ 55 h 63"/>
                    <a:gd name="T88" fmla="*/ 36 w 58"/>
                    <a:gd name="T89" fmla="*/ 55 h 63"/>
                    <a:gd name="T90" fmla="*/ 25 w 58"/>
                    <a:gd name="T91" fmla="*/ 52 h 63"/>
                    <a:gd name="T92" fmla="*/ 34 w 58"/>
                    <a:gd name="T93" fmla="*/ 52 h 63"/>
                    <a:gd name="T94" fmla="*/ 34 w 58"/>
                    <a:gd name="T95" fmla="*/ 50 h 63"/>
                    <a:gd name="T96" fmla="*/ 25 w 58"/>
                    <a:gd name="T97" fmla="*/ 49 h 63"/>
                    <a:gd name="T98" fmla="*/ 34 w 58"/>
                    <a:gd name="T99" fmla="*/ 50 h 63"/>
                    <a:gd name="T100" fmla="*/ 15 w 58"/>
                    <a:gd name="T101" fmla="*/ 29 h 63"/>
                    <a:gd name="T102" fmla="*/ 25 w 58"/>
                    <a:gd name="T103" fmla="*/ 47 h 63"/>
                    <a:gd name="T104" fmla="*/ 24 w 58"/>
                    <a:gd name="T105" fmla="*/ 31 h 63"/>
                    <a:gd name="T106" fmla="*/ 31 w 58"/>
                    <a:gd name="T107" fmla="*/ 47 h 63"/>
                    <a:gd name="T108" fmla="*/ 35 w 58"/>
                    <a:gd name="T109" fmla="*/ 32 h 63"/>
                    <a:gd name="T110" fmla="*/ 35 w 58"/>
                    <a:gd name="T111" fmla="*/ 47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8" h="63">
                      <a:moveTo>
                        <a:pt x="40" y="11"/>
                      </a:moveTo>
                      <a:cubicBezTo>
                        <a:pt x="39" y="10"/>
                        <a:pt x="39" y="10"/>
                        <a:pt x="39" y="9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3" y="4"/>
                        <a:pt x="43" y="3"/>
                        <a:pt x="44" y="4"/>
                      </a:cubicBezTo>
                      <a:cubicBezTo>
                        <a:pt x="44" y="4"/>
                        <a:pt x="44" y="5"/>
                        <a:pt x="44" y="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lose/>
                      <a:moveTo>
                        <a:pt x="17" y="47"/>
                      </a:moveTo>
                      <a:cubicBezTo>
                        <a:pt x="14" y="53"/>
                        <a:pt x="14" y="53"/>
                        <a:pt x="14" y="53"/>
                      </a:cubicBezTo>
                      <a:cubicBezTo>
                        <a:pt x="14" y="53"/>
                        <a:pt x="14" y="54"/>
                        <a:pt x="15" y="54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48"/>
                        <a:pt x="19" y="47"/>
                        <a:pt x="19" y="47"/>
                      </a:cubicBezTo>
                      <a:cubicBezTo>
                        <a:pt x="18" y="47"/>
                        <a:pt x="18" y="47"/>
                        <a:pt x="17" y="47"/>
                      </a:cubicBezTo>
                      <a:close/>
                      <a:moveTo>
                        <a:pt x="48" y="19"/>
                      </a:move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5"/>
                        <a:pt x="55" y="15"/>
                        <a:pt x="54" y="14"/>
                      </a:cubicBezTo>
                      <a:cubicBezTo>
                        <a:pt x="54" y="14"/>
                        <a:pt x="54" y="14"/>
                        <a:pt x="53" y="14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7" y="17"/>
                        <a:pt x="47" y="18"/>
                        <a:pt x="48" y="18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lose/>
                      <a:moveTo>
                        <a:pt x="10" y="39"/>
                      </a:moveTo>
                      <a:cubicBezTo>
                        <a:pt x="5" y="42"/>
                        <a:pt x="5" y="42"/>
                        <a:pt x="5" y="42"/>
                      </a:cubicBezTo>
                      <a:cubicBezTo>
                        <a:pt x="4" y="42"/>
                        <a:pt x="4" y="43"/>
                        <a:pt x="4" y="43"/>
                      </a:cubicBezTo>
                      <a:cubicBezTo>
                        <a:pt x="4" y="44"/>
                        <a:pt x="5" y="44"/>
                        <a:pt x="5" y="44"/>
                      </a:cubicBezTo>
                      <a:cubicBezTo>
                        <a:pt x="5" y="44"/>
                        <a:pt x="5" y="44"/>
                        <a:pt x="6" y="44"/>
                      </a:cubicBezTo>
                      <a:cubicBezTo>
                        <a:pt x="11" y="41"/>
                        <a:pt x="11" y="41"/>
                        <a:pt x="11" y="41"/>
                      </a:cubicBezTo>
                      <a:cubicBezTo>
                        <a:pt x="11" y="40"/>
                        <a:pt x="11" y="40"/>
                        <a:pt x="11" y="39"/>
                      </a:cubicBezTo>
                      <a:cubicBezTo>
                        <a:pt x="11" y="39"/>
                        <a:pt x="10" y="39"/>
                        <a:pt x="10" y="39"/>
                      </a:cubicBezTo>
                      <a:close/>
                      <a:moveTo>
                        <a:pt x="57" y="28"/>
                      </a:moveTo>
                      <a:cubicBezTo>
                        <a:pt x="51" y="28"/>
                        <a:pt x="51" y="28"/>
                        <a:pt x="51" y="28"/>
                      </a:cubicBezTo>
                      <a:cubicBezTo>
                        <a:pt x="51" y="28"/>
                        <a:pt x="50" y="28"/>
                        <a:pt x="50" y="29"/>
                      </a:cubicBezTo>
                      <a:cubicBezTo>
                        <a:pt x="50" y="29"/>
                        <a:pt x="51" y="30"/>
                        <a:pt x="51" y="30"/>
                      </a:cubicBezTo>
                      <a:cubicBezTo>
                        <a:pt x="57" y="30"/>
                        <a:pt x="57" y="30"/>
                        <a:pt x="57" y="30"/>
                      </a:cubicBezTo>
                      <a:cubicBezTo>
                        <a:pt x="58" y="30"/>
                        <a:pt x="58" y="29"/>
                        <a:pt x="58" y="29"/>
                      </a:cubicBezTo>
                      <a:cubicBezTo>
                        <a:pt x="58" y="28"/>
                        <a:pt x="58" y="28"/>
                        <a:pt x="57" y="28"/>
                      </a:cubicBezTo>
                      <a:close/>
                      <a:moveTo>
                        <a:pt x="8" y="29"/>
                      </a:moveTo>
                      <a:cubicBezTo>
                        <a:pt x="8" y="28"/>
                        <a:pt x="8" y="28"/>
                        <a:pt x="7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0" y="28"/>
                        <a:pt x="0" y="29"/>
                      </a:cubicBezTo>
                      <a:cubicBezTo>
                        <a:pt x="0" y="29"/>
                        <a:pt x="1" y="30"/>
                        <a:pt x="1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8" y="30"/>
                        <a:pt x="8" y="29"/>
                        <a:pt x="8" y="29"/>
                      </a:cubicBezTo>
                      <a:close/>
                      <a:moveTo>
                        <a:pt x="49" y="39"/>
                      </a:moveTo>
                      <a:cubicBezTo>
                        <a:pt x="48" y="39"/>
                        <a:pt x="48" y="39"/>
                        <a:pt x="48" y="39"/>
                      </a:cubicBezTo>
                      <a:cubicBezTo>
                        <a:pt x="47" y="40"/>
                        <a:pt x="47" y="40"/>
                        <a:pt x="48" y="41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4" y="44"/>
                      </a:cubicBezTo>
                      <a:cubicBezTo>
                        <a:pt x="54" y="44"/>
                        <a:pt x="54" y="44"/>
                        <a:pt x="54" y="43"/>
                      </a:cubicBezTo>
                      <a:cubicBezTo>
                        <a:pt x="55" y="43"/>
                        <a:pt x="55" y="42"/>
                        <a:pt x="54" y="42"/>
                      </a:cubicBezTo>
                      <a:lnTo>
                        <a:pt x="49" y="39"/>
                      </a:lnTo>
                      <a:close/>
                      <a:moveTo>
                        <a:pt x="6" y="14"/>
                      </a:moveTo>
                      <a:cubicBezTo>
                        <a:pt x="5" y="14"/>
                        <a:pt x="4" y="14"/>
                        <a:pt x="4" y="14"/>
                      </a:cubicBezTo>
                      <a:cubicBezTo>
                        <a:pt x="4" y="15"/>
                        <a:pt x="4" y="15"/>
                        <a:pt x="5" y="16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19"/>
                        <a:pt x="11" y="19"/>
                        <a:pt x="11" y="18"/>
                      </a:cubicBezTo>
                      <a:cubicBezTo>
                        <a:pt x="11" y="18"/>
                        <a:pt x="11" y="17"/>
                        <a:pt x="11" y="17"/>
                      </a:cubicBezTo>
                      <a:lnTo>
                        <a:pt x="6" y="14"/>
                      </a:lnTo>
                      <a:close/>
                      <a:moveTo>
                        <a:pt x="41" y="47"/>
                      </a:moveTo>
                      <a:cubicBezTo>
                        <a:pt x="41" y="47"/>
                        <a:pt x="40" y="47"/>
                        <a:pt x="40" y="47"/>
                      </a:cubicBezTo>
                      <a:cubicBezTo>
                        <a:pt x="39" y="47"/>
                        <a:pt x="39" y="48"/>
                        <a:pt x="39" y="48"/>
                      </a:cubicBezTo>
                      <a:cubicBezTo>
                        <a:pt x="42" y="54"/>
                        <a:pt x="42" y="54"/>
                        <a:pt x="42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4"/>
                        <a:pt x="44" y="54"/>
                        <a:pt x="44" y="54"/>
                      </a:cubicBezTo>
                      <a:cubicBezTo>
                        <a:pt x="44" y="54"/>
                        <a:pt x="44" y="53"/>
                        <a:pt x="44" y="53"/>
                      </a:cubicBezTo>
                      <a:lnTo>
                        <a:pt x="41" y="47"/>
                      </a:lnTo>
                      <a:close/>
                      <a:moveTo>
                        <a:pt x="17" y="10"/>
                      </a:moveTo>
                      <a:cubicBezTo>
                        <a:pt x="18" y="10"/>
                        <a:pt x="18" y="11"/>
                        <a:pt x="18" y="11"/>
                      </a:cubicBezTo>
                      <a:cubicBezTo>
                        <a:pt x="18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9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5" y="3"/>
                        <a:pt x="15" y="4"/>
                      </a:cubicBezTo>
                      <a:cubicBezTo>
                        <a:pt x="14" y="4"/>
                        <a:pt x="14" y="5"/>
                        <a:pt x="14" y="5"/>
                      </a:cubicBezTo>
                      <a:lnTo>
                        <a:pt x="17" y="10"/>
                      </a:lnTo>
                      <a:close/>
                      <a:moveTo>
                        <a:pt x="29" y="8"/>
                      </a:moveTo>
                      <a:cubicBezTo>
                        <a:pt x="30" y="8"/>
                        <a:pt x="30" y="7"/>
                        <a:pt x="30" y="7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8" y="0"/>
                        <a:pt x="28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7"/>
                        <a:pt x="29" y="8"/>
                        <a:pt x="29" y="8"/>
                      </a:cubicBezTo>
                      <a:close/>
                      <a:moveTo>
                        <a:pt x="45" y="29"/>
                      </a:moveTo>
                      <a:cubicBezTo>
                        <a:pt x="45" y="33"/>
                        <a:pt x="44" y="38"/>
                        <a:pt x="40" y="41"/>
                      </a:cubicBezTo>
                      <a:cubicBezTo>
                        <a:pt x="38" y="43"/>
                        <a:pt x="37" y="46"/>
                        <a:pt x="37" y="47"/>
                      </a:cubicBezTo>
                      <a:cubicBezTo>
                        <a:pt x="38" y="48"/>
                        <a:pt x="38" y="48"/>
                        <a:pt x="38" y="49"/>
                      </a:cubicBezTo>
                      <a:cubicBezTo>
                        <a:pt x="38" y="50"/>
                        <a:pt x="38" y="50"/>
                        <a:pt x="37" y="51"/>
                      </a:cubicBezTo>
                      <a:cubicBezTo>
                        <a:pt x="38" y="51"/>
                        <a:pt x="38" y="51"/>
                        <a:pt x="38" y="52"/>
                      </a:cubicBezTo>
                      <a:cubicBezTo>
                        <a:pt x="38" y="53"/>
                        <a:pt x="38" y="53"/>
                        <a:pt x="37" y="53"/>
                      </a:cubicBezTo>
                      <a:cubicBezTo>
                        <a:pt x="38" y="54"/>
                        <a:pt x="38" y="54"/>
                        <a:pt x="38" y="55"/>
                      </a:cubicBezTo>
                      <a:cubicBezTo>
                        <a:pt x="38" y="56"/>
                        <a:pt x="38" y="56"/>
                        <a:pt x="37" y="56"/>
                      </a:cubicBezTo>
                      <a:cubicBezTo>
                        <a:pt x="38" y="57"/>
                        <a:pt x="38" y="57"/>
                        <a:pt x="38" y="58"/>
                      </a:cubicBezTo>
                      <a:cubicBezTo>
                        <a:pt x="38" y="59"/>
                        <a:pt x="37" y="60"/>
                        <a:pt x="35" y="60"/>
                      </a:cubicBezTo>
                      <a:cubicBezTo>
                        <a:pt x="35" y="60"/>
                        <a:pt x="35" y="61"/>
                        <a:pt x="35" y="61"/>
                      </a:cubicBezTo>
                      <a:cubicBezTo>
                        <a:pt x="35" y="63"/>
                        <a:pt x="33" y="63"/>
                        <a:pt x="31" y="63"/>
                      </a:cubicBezTo>
                      <a:cubicBezTo>
                        <a:pt x="28" y="63"/>
                        <a:pt x="28" y="63"/>
                        <a:pt x="28" y="63"/>
                      </a:cubicBezTo>
                      <a:cubicBezTo>
                        <a:pt x="26" y="63"/>
                        <a:pt x="23" y="63"/>
                        <a:pt x="23" y="61"/>
                      </a:cubicBezTo>
                      <a:cubicBezTo>
                        <a:pt x="23" y="61"/>
                        <a:pt x="23" y="60"/>
                        <a:pt x="23" y="60"/>
                      </a:cubicBezTo>
                      <a:cubicBezTo>
                        <a:pt x="22" y="60"/>
                        <a:pt x="21" y="59"/>
                        <a:pt x="21" y="58"/>
                      </a:cubicBezTo>
                      <a:cubicBezTo>
                        <a:pt x="21" y="57"/>
                        <a:pt x="21" y="57"/>
                        <a:pt x="22" y="56"/>
                      </a:cubicBezTo>
                      <a:cubicBezTo>
                        <a:pt x="21" y="56"/>
                        <a:pt x="21" y="56"/>
                        <a:pt x="21" y="55"/>
                      </a:cubicBezTo>
                      <a:cubicBezTo>
                        <a:pt x="21" y="54"/>
                        <a:pt x="21" y="54"/>
                        <a:pt x="22" y="53"/>
                      </a:cubicBezTo>
                      <a:cubicBezTo>
                        <a:pt x="21" y="53"/>
                        <a:pt x="21" y="53"/>
                        <a:pt x="21" y="52"/>
                      </a:cubicBezTo>
                      <a:cubicBezTo>
                        <a:pt x="21" y="51"/>
                        <a:pt x="21" y="51"/>
                        <a:pt x="22" y="51"/>
                      </a:cubicBezTo>
                      <a:cubicBezTo>
                        <a:pt x="21" y="50"/>
                        <a:pt x="21" y="50"/>
                        <a:pt x="21" y="49"/>
                      </a:cubicBezTo>
                      <a:cubicBezTo>
                        <a:pt x="21" y="48"/>
                        <a:pt x="21" y="48"/>
                        <a:pt x="22" y="47"/>
                      </a:cubicBezTo>
                      <a:cubicBezTo>
                        <a:pt x="22" y="46"/>
                        <a:pt x="21" y="43"/>
                        <a:pt x="18" y="41"/>
                      </a:cubicBezTo>
                      <a:cubicBezTo>
                        <a:pt x="15" y="38"/>
                        <a:pt x="13" y="33"/>
                        <a:pt x="13" y="29"/>
                      </a:cubicBezTo>
                      <a:cubicBezTo>
                        <a:pt x="13" y="20"/>
                        <a:pt x="20" y="13"/>
                        <a:pt x="29" y="13"/>
                      </a:cubicBezTo>
                      <a:cubicBezTo>
                        <a:pt x="38" y="13"/>
                        <a:pt x="45" y="20"/>
                        <a:pt x="45" y="29"/>
                      </a:cubicBezTo>
                      <a:close/>
                      <a:moveTo>
                        <a:pt x="33" y="61"/>
                      </a:moveTo>
                      <a:cubicBezTo>
                        <a:pt x="33" y="61"/>
                        <a:pt x="32" y="60"/>
                        <a:pt x="31" y="60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26" y="60"/>
                        <a:pt x="26" y="61"/>
                        <a:pt x="25" y="61"/>
                      </a:cubicBezTo>
                      <a:cubicBezTo>
                        <a:pt x="26" y="61"/>
                        <a:pt x="26" y="61"/>
                        <a:pt x="28" y="61"/>
                      </a:cubicBezTo>
                      <a:cubicBezTo>
                        <a:pt x="31" y="61"/>
                        <a:pt x="31" y="61"/>
                        <a:pt x="31" y="61"/>
                      </a:cubicBezTo>
                      <a:cubicBezTo>
                        <a:pt x="32" y="61"/>
                        <a:pt x="33" y="61"/>
                        <a:pt x="33" y="61"/>
                      </a:cubicBezTo>
                      <a:close/>
                      <a:moveTo>
                        <a:pt x="34" y="57"/>
                      </a:moveTo>
                      <a:cubicBezTo>
                        <a:pt x="25" y="57"/>
                        <a:pt x="25" y="57"/>
                        <a:pt x="25" y="57"/>
                      </a:cubicBezTo>
                      <a:cubicBezTo>
                        <a:pt x="24" y="57"/>
                        <a:pt x="23" y="58"/>
                        <a:pt x="23" y="58"/>
                      </a:cubicBezTo>
                      <a:cubicBezTo>
                        <a:pt x="23" y="58"/>
                        <a:pt x="24" y="58"/>
                        <a:pt x="25" y="58"/>
                      </a:cubicBezTo>
                      <a:cubicBezTo>
                        <a:pt x="28" y="58"/>
                        <a:pt x="28" y="58"/>
                        <a:pt x="28" y="58"/>
                      </a:cubicBezTo>
                      <a:cubicBezTo>
                        <a:pt x="31" y="58"/>
                        <a:pt x="31" y="58"/>
                        <a:pt x="31" y="58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5" y="58"/>
                        <a:pt x="35" y="58"/>
                        <a:pt x="36" y="58"/>
                      </a:cubicBezTo>
                      <a:cubicBezTo>
                        <a:pt x="35" y="58"/>
                        <a:pt x="35" y="57"/>
                        <a:pt x="34" y="57"/>
                      </a:cubicBezTo>
                      <a:close/>
                      <a:moveTo>
                        <a:pt x="34" y="54"/>
                      </a:move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4" y="54"/>
                        <a:pt x="23" y="55"/>
                        <a:pt x="23" y="55"/>
                      </a:cubicBezTo>
                      <a:cubicBezTo>
                        <a:pt x="23" y="55"/>
                        <a:pt x="24" y="55"/>
                        <a:pt x="25" y="55"/>
                      </a:cubicBezTo>
                      <a:cubicBezTo>
                        <a:pt x="34" y="55"/>
                        <a:pt x="34" y="55"/>
                        <a:pt x="34" y="55"/>
                      </a:cubicBezTo>
                      <a:cubicBezTo>
                        <a:pt x="35" y="55"/>
                        <a:pt x="35" y="55"/>
                        <a:pt x="36" y="55"/>
                      </a:cubicBezTo>
                      <a:cubicBezTo>
                        <a:pt x="35" y="55"/>
                        <a:pt x="35" y="54"/>
                        <a:pt x="34" y="54"/>
                      </a:cubicBezTo>
                      <a:close/>
                      <a:moveTo>
                        <a:pt x="34" y="52"/>
                      </a:move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4" y="52"/>
                        <a:pt x="23" y="52"/>
                        <a:pt x="23" y="52"/>
                      </a:cubicBezTo>
                      <a:cubicBezTo>
                        <a:pt x="23" y="52"/>
                        <a:pt x="24" y="52"/>
                        <a:pt x="25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5" y="52"/>
                        <a:pt x="35" y="52"/>
                        <a:pt x="36" y="52"/>
                      </a:cubicBezTo>
                      <a:cubicBezTo>
                        <a:pt x="35" y="52"/>
                        <a:pt x="35" y="52"/>
                        <a:pt x="34" y="52"/>
                      </a:cubicBezTo>
                      <a:close/>
                      <a:moveTo>
                        <a:pt x="34" y="50"/>
                      </a:moveTo>
                      <a:cubicBezTo>
                        <a:pt x="35" y="50"/>
                        <a:pt x="35" y="49"/>
                        <a:pt x="36" y="49"/>
                      </a:cubicBezTo>
                      <a:cubicBezTo>
                        <a:pt x="35" y="49"/>
                        <a:pt x="35" y="49"/>
                        <a:pt x="34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4" y="49"/>
                        <a:pt x="23" y="49"/>
                        <a:pt x="23" y="49"/>
                      </a:cubicBezTo>
                      <a:cubicBezTo>
                        <a:pt x="23" y="49"/>
                        <a:pt x="24" y="50"/>
                        <a:pt x="25" y="50"/>
                      </a:cubicBezTo>
                      <a:lnTo>
                        <a:pt x="34" y="50"/>
                      </a:lnTo>
                      <a:close/>
                      <a:moveTo>
                        <a:pt x="43" y="29"/>
                      </a:moveTo>
                      <a:cubicBezTo>
                        <a:pt x="43" y="21"/>
                        <a:pt x="37" y="15"/>
                        <a:pt x="29" y="15"/>
                      </a:cubicBezTo>
                      <a:cubicBezTo>
                        <a:pt x="22" y="15"/>
                        <a:pt x="15" y="21"/>
                        <a:pt x="15" y="29"/>
                      </a:cubicBezTo>
                      <a:cubicBezTo>
                        <a:pt x="15" y="33"/>
                        <a:pt x="17" y="36"/>
                        <a:pt x="20" y="39"/>
                      </a:cubicBezTo>
                      <a:cubicBezTo>
                        <a:pt x="22" y="42"/>
                        <a:pt x="23" y="44"/>
                        <a:pt x="24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4" y="31"/>
                        <a:pt x="24" y="31"/>
                      </a:cubicBezTo>
                      <a:cubicBezTo>
                        <a:pt x="25" y="31"/>
                        <a:pt x="25" y="31"/>
                        <a:pt x="25" y="32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3" y="31"/>
                        <a:pt x="34" y="31"/>
                        <a:pt x="35" y="31"/>
                      </a:cubicBezTo>
                      <a:cubicBezTo>
                        <a:pt x="35" y="31"/>
                        <a:pt x="35" y="32"/>
                        <a:pt x="35" y="3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5" y="47"/>
                        <a:pt x="35" y="47"/>
                        <a:pt x="35" y="47"/>
                      </a:cubicBezTo>
                      <a:cubicBezTo>
                        <a:pt x="35" y="44"/>
                        <a:pt x="37" y="42"/>
                        <a:pt x="39" y="39"/>
                      </a:cubicBezTo>
                      <a:cubicBezTo>
                        <a:pt x="42" y="36"/>
                        <a:pt x="43" y="33"/>
                        <a:pt x="43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2" name="íŝľiḍe">
                  <a:extLst>
                    <a:ext uri="{FF2B5EF4-FFF2-40B4-BE49-F238E27FC236}">
                      <a16:creationId xmlns:a16="http://schemas.microsoft.com/office/drawing/2014/main" id="{EF132ED5-893D-41BE-8E32-0F22B13CD12D}"/>
                    </a:ext>
                  </a:extLst>
                </p:cNvPr>
                <p:cNvSpPr/>
                <p:nvPr/>
              </p:nvSpPr>
              <p:spPr bwMode="auto">
                <a:xfrm>
                  <a:off x="5977959" y="2676390"/>
                  <a:ext cx="219389" cy="164917"/>
                </a:xfrm>
                <a:custGeom>
                  <a:avLst/>
                  <a:gdLst>
                    <a:gd name="T0" fmla="*/ 53 w 71"/>
                    <a:gd name="T1" fmla="*/ 5 h 51"/>
                    <a:gd name="T2" fmla="*/ 0 w 71"/>
                    <a:gd name="T3" fmla="*/ 12 h 51"/>
                    <a:gd name="T4" fmla="*/ 8 w 71"/>
                    <a:gd name="T5" fmla="*/ 33 h 51"/>
                    <a:gd name="T6" fmla="*/ 12 w 71"/>
                    <a:gd name="T7" fmla="*/ 43 h 51"/>
                    <a:gd name="T8" fmla="*/ 46 w 71"/>
                    <a:gd name="T9" fmla="*/ 40 h 51"/>
                    <a:gd name="T10" fmla="*/ 11 w 71"/>
                    <a:gd name="T11" fmla="*/ 35 h 51"/>
                    <a:gd name="T12" fmla="*/ 48 w 71"/>
                    <a:gd name="T13" fmla="*/ 31 h 51"/>
                    <a:gd name="T14" fmla="*/ 56 w 71"/>
                    <a:gd name="T15" fmla="*/ 6 h 51"/>
                    <a:gd name="T16" fmla="*/ 71 w 71"/>
                    <a:gd name="T17" fmla="*/ 2 h 51"/>
                    <a:gd name="T18" fmla="*/ 45 w 71"/>
                    <a:gd name="T19" fmla="*/ 18 h 51"/>
                    <a:gd name="T20" fmla="*/ 49 w 71"/>
                    <a:gd name="T21" fmla="*/ 18 h 51"/>
                    <a:gd name="T22" fmla="*/ 45 w 71"/>
                    <a:gd name="T23" fmla="*/ 20 h 51"/>
                    <a:gd name="T24" fmla="*/ 9 w 71"/>
                    <a:gd name="T25" fmla="*/ 30 h 51"/>
                    <a:gd name="T26" fmla="*/ 12 w 71"/>
                    <a:gd name="T27" fmla="*/ 32 h 51"/>
                    <a:gd name="T28" fmla="*/ 28 w 71"/>
                    <a:gd name="T29" fmla="*/ 18 h 51"/>
                    <a:gd name="T30" fmla="*/ 35 w 71"/>
                    <a:gd name="T31" fmla="*/ 18 h 51"/>
                    <a:gd name="T32" fmla="*/ 43 w 71"/>
                    <a:gd name="T33" fmla="*/ 18 h 51"/>
                    <a:gd name="T34" fmla="*/ 28 w 71"/>
                    <a:gd name="T35" fmla="*/ 20 h 51"/>
                    <a:gd name="T36" fmla="*/ 28 w 71"/>
                    <a:gd name="T37" fmla="*/ 25 h 51"/>
                    <a:gd name="T38" fmla="*/ 21 w 71"/>
                    <a:gd name="T39" fmla="*/ 25 h 51"/>
                    <a:gd name="T40" fmla="*/ 26 w 71"/>
                    <a:gd name="T41" fmla="*/ 25 h 51"/>
                    <a:gd name="T42" fmla="*/ 20 w 71"/>
                    <a:gd name="T43" fmla="*/ 13 h 51"/>
                    <a:gd name="T44" fmla="*/ 18 w 71"/>
                    <a:gd name="T45" fmla="*/ 18 h 51"/>
                    <a:gd name="T46" fmla="*/ 18 w 71"/>
                    <a:gd name="T47" fmla="*/ 13 h 51"/>
                    <a:gd name="T48" fmla="*/ 19 w 71"/>
                    <a:gd name="T49" fmla="*/ 25 h 51"/>
                    <a:gd name="T50" fmla="*/ 18 w 71"/>
                    <a:gd name="T51" fmla="*/ 20 h 51"/>
                    <a:gd name="T52" fmla="*/ 5 w 71"/>
                    <a:gd name="T53" fmla="*/ 20 h 51"/>
                    <a:gd name="T54" fmla="*/ 13 w 71"/>
                    <a:gd name="T55" fmla="*/ 27 h 51"/>
                    <a:gd name="T56" fmla="*/ 14 w 71"/>
                    <a:gd name="T57" fmla="*/ 32 h 51"/>
                    <a:gd name="T58" fmla="*/ 26 w 71"/>
                    <a:gd name="T59" fmla="*/ 27 h 51"/>
                    <a:gd name="T60" fmla="*/ 21 w 71"/>
                    <a:gd name="T61" fmla="*/ 27 h 51"/>
                    <a:gd name="T62" fmla="*/ 33 w 71"/>
                    <a:gd name="T63" fmla="*/ 32 h 51"/>
                    <a:gd name="T64" fmla="*/ 36 w 71"/>
                    <a:gd name="T65" fmla="*/ 27 h 51"/>
                    <a:gd name="T66" fmla="*/ 35 w 71"/>
                    <a:gd name="T67" fmla="*/ 32 h 51"/>
                    <a:gd name="T68" fmla="*/ 37 w 71"/>
                    <a:gd name="T69" fmla="*/ 20 h 51"/>
                    <a:gd name="T70" fmla="*/ 36 w 71"/>
                    <a:gd name="T71" fmla="*/ 25 h 51"/>
                    <a:gd name="T72" fmla="*/ 9 w 71"/>
                    <a:gd name="T73" fmla="*/ 13 h 51"/>
                    <a:gd name="T74" fmla="*/ 3 w 71"/>
                    <a:gd name="T75" fmla="*/ 14 h 51"/>
                    <a:gd name="T76" fmla="*/ 42 w 71"/>
                    <a:gd name="T77" fmla="*/ 32 h 51"/>
                    <a:gd name="T78" fmla="*/ 46 w 71"/>
                    <a:gd name="T79" fmla="*/ 27 h 51"/>
                    <a:gd name="T80" fmla="*/ 13 w 71"/>
                    <a:gd name="T81" fmla="*/ 44 h 51"/>
                    <a:gd name="T82" fmla="*/ 17 w 71"/>
                    <a:gd name="T83" fmla="*/ 48 h 51"/>
                    <a:gd name="T84" fmla="*/ 12 w 71"/>
                    <a:gd name="T85" fmla="*/ 48 h 51"/>
                    <a:gd name="T86" fmla="*/ 13 w 71"/>
                    <a:gd name="T87" fmla="*/ 49 h 51"/>
                    <a:gd name="T88" fmla="*/ 40 w 71"/>
                    <a:gd name="T89" fmla="*/ 51 h 51"/>
                    <a:gd name="T90" fmla="*/ 40 w 71"/>
                    <a:gd name="T91" fmla="*/ 49 h 51"/>
                    <a:gd name="T92" fmla="*/ 42 w 71"/>
                    <a:gd name="T93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1" h="51">
                      <a:moveTo>
                        <a:pt x="70" y="0"/>
                      </a:move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6" y="0"/>
                        <a:pt x="54" y="2"/>
                        <a:pt x="53" y="5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2" y="10"/>
                        <a:pt x="1" y="11"/>
                        <a:pt x="0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7" y="32"/>
                        <a:pt x="7" y="32"/>
                        <a:pt x="8" y="33"/>
                      </a:cubicBezTo>
                      <a:cubicBezTo>
                        <a:pt x="8" y="33"/>
                        <a:pt x="8" y="33"/>
                        <a:pt x="8" y="34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41"/>
                        <a:pt x="10" y="43"/>
                        <a:pt x="12" y="43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cubicBezTo>
                        <a:pt x="46" y="43"/>
                        <a:pt x="47" y="42"/>
                        <a:pt x="47" y="41"/>
                      </a:cubicBezTo>
                      <a:cubicBezTo>
                        <a:pt x="47" y="41"/>
                        <a:pt x="46" y="40"/>
                        <a:pt x="46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1" y="40"/>
                        <a:pt x="11" y="39"/>
                        <a:pt x="11" y="38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2" y="35"/>
                        <a:pt x="12" y="35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5" y="35"/>
                        <a:pt x="47" y="33"/>
                        <a:pt x="48" y="31"/>
                      </a:cubicBez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54" y="13"/>
                        <a:pt x="54" y="12"/>
                        <a:pt x="54" y="12"/>
                      </a:cubicBezTo>
                      <a:cubicBezTo>
                        <a:pt x="56" y="6"/>
                        <a:pt x="56" y="6"/>
                        <a:pt x="56" y="6"/>
                      </a:cubicBezTo>
                      <a:cubicBezTo>
                        <a:pt x="56" y="4"/>
                        <a:pt x="58" y="3"/>
                        <a:pt x="59" y="3"/>
                      </a:cubicBezTo>
                      <a:cubicBezTo>
                        <a:pt x="70" y="3"/>
                        <a:pt x="70" y="3"/>
                        <a:pt x="70" y="3"/>
                      </a:cubicBezTo>
                      <a:cubicBezTo>
                        <a:pt x="70" y="3"/>
                        <a:pt x="71" y="3"/>
                        <a:pt x="71" y="2"/>
                      </a:cubicBezTo>
                      <a:cubicBezTo>
                        <a:pt x="71" y="1"/>
                        <a:pt x="70" y="0"/>
                        <a:pt x="70" y="0"/>
                      </a:cubicBezTo>
                      <a:close/>
                      <a:moveTo>
                        <a:pt x="49" y="18"/>
                      </a:move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50" y="13"/>
                        <a:pt x="50" y="13"/>
                        <a:pt x="50" y="13"/>
                      </a:cubicBezTo>
                      <a:lnTo>
                        <a:pt x="49" y="18"/>
                      </a:lnTo>
                      <a:close/>
                      <a:moveTo>
                        <a:pt x="47" y="25"/>
                      </a:move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5" y="20"/>
                        <a:pt x="45" y="20"/>
                        <a:pt x="45" y="20"/>
                      </a:cubicBezTo>
                      <a:cubicBezTo>
                        <a:pt x="48" y="20"/>
                        <a:pt x="48" y="20"/>
                        <a:pt x="48" y="20"/>
                      </a:cubicBezTo>
                      <a:lnTo>
                        <a:pt x="47" y="25"/>
                      </a:lnTo>
                      <a:close/>
                      <a:moveTo>
                        <a:pt x="9" y="30"/>
                      </a:move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1" y="32"/>
                        <a:pt x="10" y="31"/>
                        <a:pt x="9" y="30"/>
                      </a:cubicBezTo>
                      <a:close/>
                      <a:moveTo>
                        <a:pt x="35" y="18"/>
                      </a:move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lnTo>
                        <a:pt x="35" y="18"/>
                      </a:lnTo>
                      <a:close/>
                      <a:moveTo>
                        <a:pt x="37" y="13"/>
                      </a:move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18"/>
                        <a:pt x="43" y="18"/>
                        <a:pt x="43" y="18"/>
                      </a:cubicBezTo>
                      <a:cubicBezTo>
                        <a:pt x="37" y="18"/>
                        <a:pt x="37" y="18"/>
                        <a:pt x="37" y="18"/>
                      </a:cubicBezTo>
                      <a:lnTo>
                        <a:pt x="37" y="13"/>
                      </a:lnTo>
                      <a:close/>
                      <a:moveTo>
                        <a:pt x="28" y="20"/>
                      </a:moveTo>
                      <a:cubicBezTo>
                        <a:pt x="35" y="20"/>
                        <a:pt x="35" y="20"/>
                        <a:pt x="35" y="20"/>
                      </a:cubicBezTo>
                      <a:cubicBezTo>
                        <a:pt x="34" y="25"/>
                        <a:pt x="34" y="25"/>
                        <a:pt x="34" y="25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lnTo>
                        <a:pt x="28" y="20"/>
                      </a:lnTo>
                      <a:close/>
                      <a:moveTo>
                        <a:pt x="26" y="25"/>
                      </a:move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lnTo>
                        <a:pt x="26" y="25"/>
                      </a:lnTo>
                      <a:close/>
                      <a:moveTo>
                        <a:pt x="26" y="18"/>
                      </a:move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7" y="13"/>
                        <a:pt x="27" y="13"/>
                        <a:pt x="27" y="13"/>
                      </a:cubicBezTo>
                      <a:lnTo>
                        <a:pt x="26" y="18"/>
                      </a:lnTo>
                      <a:close/>
                      <a:moveTo>
                        <a:pt x="18" y="18"/>
                      </a:move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lnTo>
                        <a:pt x="18" y="18"/>
                      </a:lnTo>
                      <a:close/>
                      <a:moveTo>
                        <a:pt x="18" y="20"/>
                      </a:move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lnTo>
                        <a:pt x="18" y="20"/>
                      </a:lnTo>
                      <a:close/>
                      <a:moveTo>
                        <a:pt x="11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lnTo>
                        <a:pt x="11" y="25"/>
                      </a:lnTo>
                      <a:close/>
                      <a:moveTo>
                        <a:pt x="13" y="27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lnTo>
                        <a:pt x="13" y="27"/>
                      </a:lnTo>
                      <a:close/>
                      <a:moveTo>
                        <a:pt x="21" y="27"/>
                      </a:move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6" y="32"/>
                        <a:pt x="26" y="32"/>
                        <a:pt x="26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lnTo>
                        <a:pt x="21" y="27"/>
                      </a:lnTo>
                      <a:close/>
                      <a:moveTo>
                        <a:pt x="28" y="27"/>
                      </a:move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28" y="32"/>
                        <a:pt x="28" y="32"/>
                        <a:pt x="28" y="32"/>
                      </a:cubicBezTo>
                      <a:lnTo>
                        <a:pt x="28" y="27"/>
                      </a:lnTo>
                      <a:close/>
                      <a:moveTo>
                        <a:pt x="36" y="27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35" y="32"/>
                        <a:pt x="35" y="32"/>
                        <a:pt x="35" y="32"/>
                      </a:cubicBezTo>
                      <a:lnTo>
                        <a:pt x="36" y="27"/>
                      </a:lnTo>
                      <a:close/>
                      <a:moveTo>
                        <a:pt x="36" y="25"/>
                      </a:moveTo>
                      <a:cubicBezTo>
                        <a:pt x="37" y="20"/>
                        <a:pt x="37" y="20"/>
                        <a:pt x="37" y="20"/>
                      </a:cubicBezTo>
                      <a:cubicBezTo>
                        <a:pt x="43" y="20"/>
                        <a:pt x="43" y="20"/>
                        <a:pt x="43" y="20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lnTo>
                        <a:pt x="36" y="25"/>
                      </a:lnTo>
                      <a:close/>
                      <a:moveTo>
                        <a:pt x="4" y="13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3"/>
                        <a:pt x="3" y="13"/>
                        <a:pt x="4" y="13"/>
                      </a:cubicBezTo>
                      <a:close/>
                      <a:moveTo>
                        <a:pt x="42" y="32"/>
                      </a:moveTo>
                      <a:cubicBezTo>
                        <a:pt x="42" y="32"/>
                        <a:pt x="42" y="32"/>
                        <a:pt x="42" y="32"/>
                      </a:cubicBez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6" y="27"/>
                        <a:pt x="46" y="27"/>
                        <a:pt x="46" y="27"/>
                      </a:cubicBezTo>
                      <a:cubicBezTo>
                        <a:pt x="45" y="30"/>
                        <a:pt x="45" y="30"/>
                        <a:pt x="45" y="30"/>
                      </a:cubicBezTo>
                      <a:cubicBezTo>
                        <a:pt x="45" y="31"/>
                        <a:pt x="43" y="32"/>
                        <a:pt x="42" y="32"/>
                      </a:cubicBezTo>
                      <a:close/>
                      <a:moveTo>
                        <a:pt x="13" y="44"/>
                      </a:moveTo>
                      <a:cubicBezTo>
                        <a:pt x="11" y="44"/>
                        <a:pt x="10" y="46"/>
                        <a:pt x="10" y="48"/>
                      </a:cubicBezTo>
                      <a:cubicBezTo>
                        <a:pt x="10" y="50"/>
                        <a:pt x="11" y="51"/>
                        <a:pt x="13" y="51"/>
                      </a:cubicBezTo>
                      <a:cubicBezTo>
                        <a:pt x="15" y="51"/>
                        <a:pt x="17" y="50"/>
                        <a:pt x="17" y="48"/>
                      </a:cubicBezTo>
                      <a:cubicBezTo>
                        <a:pt x="17" y="46"/>
                        <a:pt x="15" y="44"/>
                        <a:pt x="13" y="44"/>
                      </a:cubicBezTo>
                      <a:close/>
                      <a:moveTo>
                        <a:pt x="13" y="49"/>
                      </a:moveTo>
                      <a:cubicBezTo>
                        <a:pt x="13" y="49"/>
                        <a:pt x="12" y="48"/>
                        <a:pt x="12" y="48"/>
                      </a:cubicBezTo>
                      <a:cubicBezTo>
                        <a:pt x="12" y="47"/>
                        <a:pt x="13" y="46"/>
                        <a:pt x="13" y="46"/>
                      </a:cubicBezTo>
                      <a:cubicBezTo>
                        <a:pt x="14" y="46"/>
                        <a:pt x="15" y="47"/>
                        <a:pt x="15" y="48"/>
                      </a:cubicBezTo>
                      <a:cubicBezTo>
                        <a:pt x="15" y="48"/>
                        <a:pt x="14" y="49"/>
                        <a:pt x="13" y="49"/>
                      </a:cubicBezTo>
                      <a:close/>
                      <a:moveTo>
                        <a:pt x="40" y="44"/>
                      </a:moveTo>
                      <a:cubicBezTo>
                        <a:pt x="38" y="44"/>
                        <a:pt x="37" y="46"/>
                        <a:pt x="37" y="48"/>
                      </a:cubicBezTo>
                      <a:cubicBezTo>
                        <a:pt x="37" y="50"/>
                        <a:pt x="38" y="51"/>
                        <a:pt x="40" y="51"/>
                      </a:cubicBezTo>
                      <a:cubicBezTo>
                        <a:pt x="42" y="51"/>
                        <a:pt x="44" y="50"/>
                        <a:pt x="44" y="48"/>
                      </a:cubicBezTo>
                      <a:cubicBezTo>
                        <a:pt x="44" y="46"/>
                        <a:pt x="42" y="44"/>
                        <a:pt x="40" y="44"/>
                      </a:cubicBezTo>
                      <a:close/>
                      <a:moveTo>
                        <a:pt x="40" y="49"/>
                      </a:moveTo>
                      <a:cubicBezTo>
                        <a:pt x="39" y="49"/>
                        <a:pt x="39" y="48"/>
                        <a:pt x="39" y="48"/>
                      </a:cubicBezTo>
                      <a:cubicBezTo>
                        <a:pt x="39" y="47"/>
                        <a:pt x="39" y="46"/>
                        <a:pt x="40" y="46"/>
                      </a:cubicBezTo>
                      <a:cubicBezTo>
                        <a:pt x="41" y="46"/>
                        <a:pt x="42" y="47"/>
                        <a:pt x="42" y="48"/>
                      </a:cubicBezTo>
                      <a:cubicBezTo>
                        <a:pt x="42" y="48"/>
                        <a:pt x="41" y="49"/>
                        <a:pt x="40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3" name="i$ḻíďê">
                  <a:extLst>
                    <a:ext uri="{FF2B5EF4-FFF2-40B4-BE49-F238E27FC236}">
                      <a16:creationId xmlns:a16="http://schemas.microsoft.com/office/drawing/2014/main" id="{E4B96604-B3C3-41B4-8781-3F0FB33B7BD6}"/>
                    </a:ext>
                  </a:extLst>
                </p:cNvPr>
                <p:cNvSpPr/>
                <p:nvPr/>
              </p:nvSpPr>
              <p:spPr bwMode="auto">
                <a:xfrm>
                  <a:off x="6929174" y="1992314"/>
                  <a:ext cx="282625" cy="298203"/>
                </a:xfrm>
                <a:custGeom>
                  <a:avLst/>
                  <a:gdLst>
                    <a:gd name="T0" fmla="*/ 22 w 62"/>
                    <a:gd name="T1" fmla="*/ 32 h 65"/>
                    <a:gd name="T2" fmla="*/ 22 w 62"/>
                    <a:gd name="T3" fmla="*/ 52 h 65"/>
                    <a:gd name="T4" fmla="*/ 26 w 62"/>
                    <a:gd name="T5" fmla="*/ 43 h 65"/>
                    <a:gd name="T6" fmla="*/ 47 w 62"/>
                    <a:gd name="T7" fmla="*/ 7 h 65"/>
                    <a:gd name="T8" fmla="*/ 47 w 62"/>
                    <a:gd name="T9" fmla="*/ 19 h 65"/>
                    <a:gd name="T10" fmla="*/ 40 w 62"/>
                    <a:gd name="T11" fmla="*/ 37 h 65"/>
                    <a:gd name="T12" fmla="*/ 36 w 62"/>
                    <a:gd name="T13" fmla="*/ 27 h 65"/>
                    <a:gd name="T14" fmla="*/ 32 w 62"/>
                    <a:gd name="T15" fmla="*/ 26 h 65"/>
                    <a:gd name="T16" fmla="*/ 24 w 62"/>
                    <a:gd name="T17" fmla="*/ 22 h 65"/>
                    <a:gd name="T18" fmla="*/ 18 w 62"/>
                    <a:gd name="T19" fmla="*/ 21 h 65"/>
                    <a:gd name="T20" fmla="*/ 11 w 62"/>
                    <a:gd name="T21" fmla="*/ 28 h 65"/>
                    <a:gd name="T22" fmla="*/ 6 w 62"/>
                    <a:gd name="T23" fmla="*/ 28 h 65"/>
                    <a:gd name="T24" fmla="*/ 3 w 62"/>
                    <a:gd name="T25" fmla="*/ 38 h 65"/>
                    <a:gd name="T26" fmla="*/ 0 w 62"/>
                    <a:gd name="T27" fmla="*/ 43 h 65"/>
                    <a:gd name="T28" fmla="*/ 3 w 62"/>
                    <a:gd name="T29" fmla="*/ 47 h 65"/>
                    <a:gd name="T30" fmla="*/ 6 w 62"/>
                    <a:gd name="T31" fmla="*/ 58 h 65"/>
                    <a:gd name="T32" fmla="*/ 11 w 62"/>
                    <a:gd name="T33" fmla="*/ 58 h 65"/>
                    <a:gd name="T34" fmla="*/ 18 w 62"/>
                    <a:gd name="T35" fmla="*/ 65 h 65"/>
                    <a:gd name="T36" fmla="*/ 24 w 62"/>
                    <a:gd name="T37" fmla="*/ 64 h 65"/>
                    <a:gd name="T38" fmla="*/ 32 w 62"/>
                    <a:gd name="T39" fmla="*/ 60 h 65"/>
                    <a:gd name="T40" fmla="*/ 36 w 62"/>
                    <a:gd name="T41" fmla="*/ 59 h 65"/>
                    <a:gd name="T42" fmla="*/ 40 w 62"/>
                    <a:gd name="T43" fmla="*/ 49 h 65"/>
                    <a:gd name="T44" fmla="*/ 44 w 62"/>
                    <a:gd name="T45" fmla="*/ 46 h 65"/>
                    <a:gd name="T46" fmla="*/ 38 w 62"/>
                    <a:gd name="T47" fmla="*/ 53 h 65"/>
                    <a:gd name="T48" fmla="*/ 22 w 62"/>
                    <a:gd name="T49" fmla="*/ 58 h 65"/>
                    <a:gd name="T50" fmla="*/ 6 w 62"/>
                    <a:gd name="T51" fmla="*/ 53 h 65"/>
                    <a:gd name="T52" fmla="*/ 7 w 62"/>
                    <a:gd name="T53" fmla="*/ 38 h 65"/>
                    <a:gd name="T54" fmla="*/ 18 w 62"/>
                    <a:gd name="T55" fmla="*/ 24 h 65"/>
                    <a:gd name="T56" fmla="*/ 36 w 62"/>
                    <a:gd name="T57" fmla="*/ 30 h 65"/>
                    <a:gd name="T58" fmla="*/ 41 w 62"/>
                    <a:gd name="T59" fmla="*/ 44 h 65"/>
                    <a:gd name="T60" fmla="*/ 59 w 62"/>
                    <a:gd name="T61" fmla="*/ 11 h 65"/>
                    <a:gd name="T62" fmla="*/ 60 w 62"/>
                    <a:gd name="T63" fmla="*/ 7 h 65"/>
                    <a:gd name="T64" fmla="*/ 54 w 62"/>
                    <a:gd name="T65" fmla="*/ 4 h 65"/>
                    <a:gd name="T66" fmla="*/ 49 w 62"/>
                    <a:gd name="T67" fmla="*/ 0 h 65"/>
                    <a:gd name="T68" fmla="*/ 46 w 62"/>
                    <a:gd name="T69" fmla="*/ 0 h 65"/>
                    <a:gd name="T70" fmla="*/ 40 w 62"/>
                    <a:gd name="T71" fmla="*/ 4 h 65"/>
                    <a:gd name="T72" fmla="*/ 38 w 62"/>
                    <a:gd name="T73" fmla="*/ 4 h 65"/>
                    <a:gd name="T74" fmla="*/ 35 w 62"/>
                    <a:gd name="T75" fmla="*/ 11 h 65"/>
                    <a:gd name="T76" fmla="*/ 33 w 62"/>
                    <a:gd name="T77" fmla="*/ 14 h 65"/>
                    <a:gd name="T78" fmla="*/ 35 w 62"/>
                    <a:gd name="T79" fmla="*/ 18 h 65"/>
                    <a:gd name="T80" fmla="*/ 37 w 62"/>
                    <a:gd name="T81" fmla="*/ 24 h 65"/>
                    <a:gd name="T82" fmla="*/ 40 w 62"/>
                    <a:gd name="T83" fmla="*/ 25 h 65"/>
                    <a:gd name="T84" fmla="*/ 46 w 62"/>
                    <a:gd name="T85" fmla="*/ 28 h 65"/>
                    <a:gd name="T86" fmla="*/ 49 w 62"/>
                    <a:gd name="T87" fmla="*/ 29 h 65"/>
                    <a:gd name="T88" fmla="*/ 54 w 62"/>
                    <a:gd name="T89" fmla="*/ 24 h 65"/>
                    <a:gd name="T90" fmla="*/ 57 w 62"/>
                    <a:gd name="T91" fmla="*/ 24 h 65"/>
                    <a:gd name="T92" fmla="*/ 59 w 62"/>
                    <a:gd name="T93" fmla="*/ 18 h 65"/>
                    <a:gd name="T94" fmla="*/ 61 w 62"/>
                    <a:gd name="T95" fmla="*/ 12 h 65"/>
                    <a:gd name="T96" fmla="*/ 52 w 62"/>
                    <a:gd name="T97" fmla="*/ 22 h 65"/>
                    <a:gd name="T98" fmla="*/ 43 w 62"/>
                    <a:gd name="T99" fmla="*/ 25 h 65"/>
                    <a:gd name="T100" fmla="*/ 36 w 62"/>
                    <a:gd name="T101" fmla="*/ 15 h 65"/>
                    <a:gd name="T102" fmla="*/ 38 w 62"/>
                    <a:gd name="T103" fmla="*/ 7 h 65"/>
                    <a:gd name="T104" fmla="*/ 50 w 62"/>
                    <a:gd name="T105" fmla="*/ 3 h 65"/>
                    <a:gd name="T106" fmla="*/ 56 w 62"/>
                    <a:gd name="T107" fmla="*/ 1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2" h="65">
                      <a:moveTo>
                        <a:pt x="22" y="32"/>
                      </a:moveTo>
                      <a:cubicBezTo>
                        <a:pt x="15" y="32"/>
                        <a:pt x="11" y="37"/>
                        <a:pt x="11" y="43"/>
                      </a:cubicBezTo>
                      <a:cubicBezTo>
                        <a:pt x="11" y="49"/>
                        <a:pt x="15" y="54"/>
                        <a:pt x="22" y="54"/>
                      </a:cubicBezTo>
                      <a:cubicBezTo>
                        <a:pt x="28" y="54"/>
                        <a:pt x="33" y="49"/>
                        <a:pt x="33" y="43"/>
                      </a:cubicBezTo>
                      <a:cubicBezTo>
                        <a:pt x="33" y="37"/>
                        <a:pt x="28" y="32"/>
                        <a:pt x="22" y="32"/>
                      </a:cubicBezTo>
                      <a:close/>
                      <a:moveTo>
                        <a:pt x="22" y="52"/>
                      </a:moveTo>
                      <a:cubicBezTo>
                        <a:pt x="17" y="52"/>
                        <a:pt x="13" y="48"/>
                        <a:pt x="13" y="43"/>
                      </a:cubicBezTo>
                      <a:cubicBezTo>
                        <a:pt x="13" y="38"/>
                        <a:pt x="17" y="34"/>
                        <a:pt x="22" y="34"/>
                      </a:cubicBezTo>
                      <a:cubicBezTo>
                        <a:pt x="27" y="34"/>
                        <a:pt x="31" y="38"/>
                        <a:pt x="31" y="43"/>
                      </a:cubicBezTo>
                      <a:cubicBezTo>
                        <a:pt x="31" y="48"/>
                        <a:pt x="27" y="52"/>
                        <a:pt x="22" y="52"/>
                      </a:cubicBezTo>
                      <a:close/>
                      <a:moveTo>
                        <a:pt x="26" y="43"/>
                      </a:moveTo>
                      <a:cubicBezTo>
                        <a:pt x="26" y="45"/>
                        <a:pt x="24" y="47"/>
                        <a:pt x="22" y="47"/>
                      </a:cubicBezTo>
                      <a:cubicBezTo>
                        <a:pt x="19" y="47"/>
                        <a:pt x="17" y="45"/>
                        <a:pt x="17" y="43"/>
                      </a:cubicBezTo>
                      <a:cubicBezTo>
                        <a:pt x="17" y="40"/>
                        <a:pt x="19" y="38"/>
                        <a:pt x="22" y="38"/>
                      </a:cubicBezTo>
                      <a:cubicBezTo>
                        <a:pt x="24" y="38"/>
                        <a:pt x="26" y="40"/>
                        <a:pt x="26" y="43"/>
                      </a:cubicBezTo>
                      <a:close/>
                      <a:moveTo>
                        <a:pt x="47" y="7"/>
                      </a:moveTo>
                      <a:cubicBezTo>
                        <a:pt x="43" y="7"/>
                        <a:pt x="40" y="10"/>
                        <a:pt x="40" y="14"/>
                      </a:cubicBezTo>
                      <a:cubicBezTo>
                        <a:pt x="40" y="18"/>
                        <a:pt x="43" y="21"/>
                        <a:pt x="47" y="21"/>
                      </a:cubicBezTo>
                      <a:cubicBezTo>
                        <a:pt x="51" y="21"/>
                        <a:pt x="54" y="18"/>
                        <a:pt x="54" y="14"/>
                      </a:cubicBezTo>
                      <a:cubicBezTo>
                        <a:pt x="54" y="10"/>
                        <a:pt x="51" y="7"/>
                        <a:pt x="47" y="7"/>
                      </a:cubicBezTo>
                      <a:close/>
                      <a:moveTo>
                        <a:pt x="47" y="19"/>
                      </a:moveTo>
                      <a:cubicBezTo>
                        <a:pt x="44" y="19"/>
                        <a:pt x="42" y="17"/>
                        <a:pt x="42" y="14"/>
                      </a:cubicBezTo>
                      <a:cubicBezTo>
                        <a:pt x="42" y="12"/>
                        <a:pt x="44" y="9"/>
                        <a:pt x="47" y="9"/>
                      </a:cubicBezTo>
                      <a:cubicBezTo>
                        <a:pt x="49" y="9"/>
                        <a:pt x="52" y="12"/>
                        <a:pt x="52" y="14"/>
                      </a:cubicBezTo>
                      <a:cubicBezTo>
                        <a:pt x="52" y="17"/>
                        <a:pt x="49" y="19"/>
                        <a:pt x="47" y="19"/>
                      </a:cubicBezTo>
                      <a:close/>
                      <a:moveTo>
                        <a:pt x="43" y="39"/>
                      </a:move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0" y="38"/>
                        <a:pt x="40" y="38"/>
                        <a:pt x="40" y="37"/>
                      </a:cubicBezTo>
                      <a:cubicBezTo>
                        <a:pt x="39" y="36"/>
                        <a:pt x="40" y="36"/>
                        <a:pt x="40" y="35"/>
                      </a:cubicBezTo>
                      <a:cubicBezTo>
                        <a:pt x="41" y="35"/>
                        <a:pt x="41" y="35"/>
                        <a:pt x="42" y="34"/>
                      </a:cubicBezTo>
                      <a:cubicBezTo>
                        <a:pt x="42" y="33"/>
                        <a:pt x="42" y="33"/>
                        <a:pt x="41" y="32"/>
                      </a:cubicBezTo>
                      <a:cubicBezTo>
                        <a:pt x="40" y="31"/>
                        <a:pt x="39" y="29"/>
                        <a:pt x="38" y="28"/>
                      </a:cubicBezTo>
                      <a:cubicBezTo>
                        <a:pt x="38" y="27"/>
                        <a:pt x="37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5" y="27"/>
                        <a:pt x="35" y="28"/>
                      </a:cubicBezTo>
                      <a:cubicBezTo>
                        <a:pt x="35" y="28"/>
                        <a:pt x="34" y="28"/>
                        <a:pt x="34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2" y="27"/>
                        <a:pt x="32" y="27"/>
                        <a:pt x="32" y="26"/>
                      </a:cubicBezTo>
                      <a:cubicBezTo>
                        <a:pt x="33" y="25"/>
                        <a:pt x="33" y="25"/>
                        <a:pt x="33" y="24"/>
                      </a:cubicBezTo>
                      <a:cubicBezTo>
                        <a:pt x="32" y="24"/>
                        <a:pt x="32" y="23"/>
                        <a:pt x="32" y="23"/>
                      </a:cubicBezTo>
                      <a:cubicBezTo>
                        <a:pt x="30" y="22"/>
                        <a:pt x="28" y="22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4" y="22"/>
                      </a:cubicBezTo>
                      <a:cubicBezTo>
                        <a:pt x="24" y="22"/>
                        <a:pt x="24" y="22"/>
                        <a:pt x="24" y="23"/>
                      </a:cubicBezTo>
                      <a:cubicBezTo>
                        <a:pt x="24" y="24"/>
                        <a:pt x="23" y="24"/>
                        <a:pt x="22" y="24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4" y="22"/>
                        <a:pt x="12" y="23"/>
                      </a:cubicBezTo>
                      <a:cubicBezTo>
                        <a:pt x="12" y="23"/>
                        <a:pt x="12" y="24"/>
                        <a:pt x="11" y="24"/>
                      </a:cubicBezTo>
                      <a:cubicBezTo>
                        <a:pt x="11" y="25"/>
                        <a:pt x="11" y="25"/>
                        <a:pt x="12" y="26"/>
                      </a:cubicBezTo>
                      <a:cubicBezTo>
                        <a:pt x="12" y="27"/>
                        <a:pt x="12" y="27"/>
                        <a:pt x="11" y="28"/>
                      </a:cubicBezTo>
                      <a:cubicBezTo>
                        <a:pt x="11" y="28"/>
                        <a:pt x="11" y="28"/>
                        <a:pt x="10" y="28"/>
                      </a:cubicBezTo>
                      <a:cubicBezTo>
                        <a:pt x="10" y="28"/>
                        <a:pt x="9" y="28"/>
                        <a:pt x="9" y="28"/>
                      </a:cubicBezTo>
                      <a:cubicBezTo>
                        <a:pt x="9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7" y="27"/>
                        <a:pt x="6" y="27"/>
                        <a:pt x="6" y="28"/>
                      </a:cubicBezTo>
                      <a:cubicBezTo>
                        <a:pt x="5" y="29"/>
                        <a:pt x="4" y="31"/>
                        <a:pt x="3" y="32"/>
                      </a:cubicBezTo>
                      <a:cubicBezTo>
                        <a:pt x="2" y="33"/>
                        <a:pt x="2" y="33"/>
                        <a:pt x="2" y="34"/>
                      </a:cubicBezTo>
                      <a:cubicBezTo>
                        <a:pt x="3" y="35"/>
                        <a:pt x="3" y="35"/>
                        <a:pt x="4" y="35"/>
                      </a:cubicBezTo>
                      <a:cubicBezTo>
                        <a:pt x="4" y="36"/>
                        <a:pt x="5" y="36"/>
                        <a:pt x="4" y="37"/>
                      </a:cubicBezTo>
                      <a:cubicBezTo>
                        <a:pt x="4" y="38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0" y="39"/>
                        <a:pt x="0" y="40"/>
                      </a:cubicBezTo>
                      <a:cubicBezTo>
                        <a:pt x="0" y="41"/>
                        <a:pt x="0" y="42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6"/>
                        <a:pt x="1" y="47"/>
                        <a:pt x="1" y="47"/>
                      </a:cubicBezTo>
                      <a:cubicBezTo>
                        <a:pt x="1" y="47"/>
                        <a:pt x="2" y="48"/>
                        <a:pt x="2" y="48"/>
                      </a:cubicBezTo>
                      <a:cubicBezTo>
                        <a:pt x="2" y="48"/>
                        <a:pt x="2" y="48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4" y="47"/>
                        <a:pt x="4" y="48"/>
                        <a:pt x="4" y="49"/>
                      </a:cubicBezTo>
                      <a:cubicBezTo>
                        <a:pt x="5" y="49"/>
                        <a:pt x="4" y="50"/>
                        <a:pt x="4" y="51"/>
                      </a:cubicBezTo>
                      <a:cubicBezTo>
                        <a:pt x="3" y="51"/>
                        <a:pt x="3" y="51"/>
                        <a:pt x="2" y="52"/>
                      </a:cubicBezTo>
                      <a:cubicBezTo>
                        <a:pt x="2" y="52"/>
                        <a:pt x="2" y="53"/>
                        <a:pt x="3" y="53"/>
                      </a:cubicBezTo>
                      <a:cubicBezTo>
                        <a:pt x="4" y="55"/>
                        <a:pt x="5" y="57"/>
                        <a:pt x="6" y="58"/>
                      </a:cubicBezTo>
                      <a:cubicBezTo>
                        <a:pt x="6" y="58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8" y="59"/>
                        <a:pt x="9" y="58"/>
                        <a:pt x="9" y="58"/>
                      </a:cubicBezTo>
                      <a:cubicBezTo>
                        <a:pt x="9" y="58"/>
                        <a:pt x="10" y="57"/>
                        <a:pt x="10" y="57"/>
                      </a:cubicBezTo>
                      <a:cubicBezTo>
                        <a:pt x="11" y="57"/>
                        <a:pt x="11" y="58"/>
                        <a:pt x="11" y="58"/>
                      </a:cubicBezTo>
                      <a:cubicBezTo>
                        <a:pt x="12" y="58"/>
                        <a:pt x="12" y="59"/>
                        <a:pt x="12" y="60"/>
                      </a:cubicBezTo>
                      <a:cubicBezTo>
                        <a:pt x="11" y="60"/>
                        <a:pt x="11" y="61"/>
                        <a:pt x="11" y="61"/>
                      </a:cubicBezTo>
                      <a:cubicBezTo>
                        <a:pt x="12" y="62"/>
                        <a:pt x="12" y="62"/>
                        <a:pt x="12" y="63"/>
                      </a:cubicBezTo>
                      <a:cubicBezTo>
                        <a:pt x="14" y="64"/>
                        <a:pt x="16" y="64"/>
                        <a:pt x="18" y="65"/>
                      </a:cubicBez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9" y="65"/>
                        <a:pt x="19" y="64"/>
                        <a:pt x="20" y="64"/>
                      </a:cubicBezTo>
                      <a:cubicBezTo>
                        <a:pt x="20" y="64"/>
                        <a:pt x="20" y="63"/>
                        <a:pt x="20" y="63"/>
                      </a:cubicBezTo>
                      <a:cubicBezTo>
                        <a:pt x="20" y="62"/>
                        <a:pt x="21" y="61"/>
                        <a:pt x="22" y="61"/>
                      </a:cubicBezTo>
                      <a:cubicBezTo>
                        <a:pt x="23" y="61"/>
                        <a:pt x="24" y="62"/>
                        <a:pt x="24" y="63"/>
                      </a:cubicBezTo>
                      <a:cubicBezTo>
                        <a:pt x="24" y="63"/>
                        <a:pt x="24" y="64"/>
                        <a:pt x="24" y="64"/>
                      </a:cubicBezTo>
                      <a:cubicBezTo>
                        <a:pt x="25" y="64"/>
                        <a:pt x="25" y="65"/>
                        <a:pt x="26" y="65"/>
                      </a:cubicBezTo>
                      <a:cubicBezTo>
                        <a:pt x="26" y="65"/>
                        <a:pt x="26" y="65"/>
                        <a:pt x="26" y="65"/>
                      </a:cubicBezTo>
                      <a:cubicBezTo>
                        <a:pt x="28" y="64"/>
                        <a:pt x="30" y="64"/>
                        <a:pt x="32" y="63"/>
                      </a:cubicBezTo>
                      <a:cubicBezTo>
                        <a:pt x="32" y="62"/>
                        <a:pt x="32" y="62"/>
                        <a:pt x="33" y="61"/>
                      </a:cubicBezTo>
                      <a:cubicBezTo>
                        <a:pt x="33" y="61"/>
                        <a:pt x="33" y="60"/>
                        <a:pt x="32" y="60"/>
                      </a:cubicBezTo>
                      <a:cubicBezTo>
                        <a:pt x="32" y="59"/>
                        <a:pt x="32" y="58"/>
                        <a:pt x="33" y="58"/>
                      </a:cubicBezTo>
                      <a:cubicBezTo>
                        <a:pt x="33" y="58"/>
                        <a:pt x="33" y="57"/>
                        <a:pt x="34" y="57"/>
                      </a:cubicBezTo>
                      <a:cubicBezTo>
                        <a:pt x="34" y="57"/>
                        <a:pt x="35" y="58"/>
                        <a:pt x="35" y="58"/>
                      </a:cubicBezTo>
                      <a:cubicBezTo>
                        <a:pt x="35" y="58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7" y="59"/>
                        <a:pt x="38" y="58"/>
                        <a:pt x="38" y="58"/>
                      </a:cubicBezTo>
                      <a:cubicBezTo>
                        <a:pt x="39" y="57"/>
                        <a:pt x="40" y="55"/>
                        <a:pt x="41" y="53"/>
                      </a:cubicBezTo>
                      <a:cubicBezTo>
                        <a:pt x="42" y="53"/>
                        <a:pt x="42" y="52"/>
                        <a:pt x="42" y="52"/>
                      </a:cubicBezTo>
                      <a:cubicBezTo>
                        <a:pt x="41" y="51"/>
                        <a:pt x="41" y="51"/>
                        <a:pt x="40" y="51"/>
                      </a:cubicBezTo>
                      <a:cubicBezTo>
                        <a:pt x="40" y="50"/>
                        <a:pt x="39" y="49"/>
                        <a:pt x="40" y="49"/>
                      </a:cubicBezTo>
                      <a:cubicBezTo>
                        <a:pt x="40" y="48"/>
                        <a:pt x="40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42" y="48"/>
                        <a:pt x="43" y="47"/>
                        <a:pt x="43" y="47"/>
                      </a:cubicBezTo>
                      <a:cubicBezTo>
                        <a:pt x="43" y="47"/>
                        <a:pt x="44" y="46"/>
                        <a:pt x="44" y="46"/>
                      </a:cubicBezTo>
                      <a:cubicBezTo>
                        <a:pt x="44" y="45"/>
                        <a:pt x="44" y="44"/>
                        <a:pt x="44" y="43"/>
                      </a:cubicBezTo>
                      <a:cubicBezTo>
                        <a:pt x="44" y="42"/>
                        <a:pt x="44" y="41"/>
                        <a:pt x="44" y="40"/>
                      </a:cubicBezTo>
                      <a:cubicBezTo>
                        <a:pt x="44" y="39"/>
                        <a:pt x="43" y="39"/>
                        <a:pt x="43" y="39"/>
                      </a:cubicBezTo>
                      <a:close/>
                      <a:moveTo>
                        <a:pt x="37" y="48"/>
                      </a:moveTo>
                      <a:cubicBezTo>
                        <a:pt x="36" y="50"/>
                        <a:pt x="37" y="52"/>
                        <a:pt x="38" y="53"/>
                      </a:cubicBezTo>
                      <a:cubicBezTo>
                        <a:pt x="38" y="54"/>
                        <a:pt x="37" y="54"/>
                        <a:pt x="36" y="55"/>
                      </a:cubicBezTo>
                      <a:cubicBezTo>
                        <a:pt x="35" y="54"/>
                        <a:pt x="33" y="54"/>
                        <a:pt x="31" y="55"/>
                      </a:cubicBezTo>
                      <a:cubicBezTo>
                        <a:pt x="29" y="57"/>
                        <a:pt x="29" y="59"/>
                        <a:pt x="29" y="60"/>
                      </a:cubicBezTo>
                      <a:cubicBezTo>
                        <a:pt x="28" y="61"/>
                        <a:pt x="27" y="61"/>
                        <a:pt x="26" y="61"/>
                      </a:cubicBezTo>
                      <a:cubicBezTo>
                        <a:pt x="26" y="60"/>
                        <a:pt x="24" y="58"/>
                        <a:pt x="22" y="58"/>
                      </a:cubicBezTo>
                      <a:cubicBezTo>
                        <a:pt x="20" y="58"/>
                        <a:pt x="18" y="60"/>
                        <a:pt x="18" y="61"/>
                      </a:cubicBezTo>
                      <a:cubicBezTo>
                        <a:pt x="17" y="61"/>
                        <a:pt x="16" y="61"/>
                        <a:pt x="15" y="60"/>
                      </a:cubicBezTo>
                      <a:cubicBezTo>
                        <a:pt x="15" y="59"/>
                        <a:pt x="15" y="57"/>
                        <a:pt x="13" y="55"/>
                      </a:cubicBezTo>
                      <a:cubicBezTo>
                        <a:pt x="11" y="54"/>
                        <a:pt x="9" y="54"/>
                        <a:pt x="8" y="55"/>
                      </a:cubicBezTo>
                      <a:cubicBezTo>
                        <a:pt x="7" y="54"/>
                        <a:pt x="6" y="54"/>
                        <a:pt x="6" y="53"/>
                      </a:cubicBezTo>
                      <a:cubicBezTo>
                        <a:pt x="7" y="52"/>
                        <a:pt x="8" y="50"/>
                        <a:pt x="7" y="48"/>
                      </a:cubicBezTo>
                      <a:cubicBezTo>
                        <a:pt x="7" y="46"/>
                        <a:pt x="5" y="44"/>
                        <a:pt x="3" y="44"/>
                      </a:cubicBezTo>
                      <a:cubicBezTo>
                        <a:pt x="3" y="44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5" y="41"/>
                        <a:pt x="7" y="40"/>
                        <a:pt x="7" y="38"/>
                      </a:cubicBezTo>
                      <a:cubicBezTo>
                        <a:pt x="8" y="36"/>
                        <a:pt x="7" y="34"/>
                        <a:pt x="6" y="33"/>
                      </a:cubicBezTo>
                      <a:cubicBezTo>
                        <a:pt x="6" y="32"/>
                        <a:pt x="7" y="31"/>
                        <a:pt x="8" y="30"/>
                      </a:cubicBezTo>
                      <a:cubicBezTo>
                        <a:pt x="9" y="32"/>
                        <a:pt x="11" y="32"/>
                        <a:pt x="13" y="30"/>
                      </a:cubicBezTo>
                      <a:cubicBezTo>
                        <a:pt x="15" y="29"/>
                        <a:pt x="15" y="27"/>
                        <a:pt x="15" y="25"/>
                      </a:cubicBezTo>
                      <a:cubicBezTo>
                        <a:pt x="16" y="25"/>
                        <a:pt x="17" y="25"/>
                        <a:pt x="18" y="24"/>
                      </a:cubicBezTo>
                      <a:cubicBezTo>
                        <a:pt x="18" y="26"/>
                        <a:pt x="20" y="27"/>
                        <a:pt x="22" y="27"/>
                      </a:cubicBezTo>
                      <a:cubicBezTo>
                        <a:pt x="24" y="27"/>
                        <a:pt x="26" y="26"/>
                        <a:pt x="26" y="24"/>
                      </a:cubicBezTo>
                      <a:cubicBezTo>
                        <a:pt x="27" y="25"/>
                        <a:pt x="28" y="25"/>
                        <a:pt x="29" y="25"/>
                      </a:cubicBezTo>
                      <a:cubicBezTo>
                        <a:pt x="29" y="27"/>
                        <a:pt x="29" y="29"/>
                        <a:pt x="31" y="30"/>
                      </a:cubicBezTo>
                      <a:cubicBezTo>
                        <a:pt x="33" y="32"/>
                        <a:pt x="35" y="32"/>
                        <a:pt x="36" y="30"/>
                      </a:cubicBezTo>
                      <a:cubicBezTo>
                        <a:pt x="37" y="31"/>
                        <a:pt x="38" y="32"/>
                        <a:pt x="38" y="33"/>
                      </a:cubicBezTo>
                      <a:cubicBezTo>
                        <a:pt x="37" y="34"/>
                        <a:pt x="36" y="36"/>
                        <a:pt x="37" y="38"/>
                      </a:cubicBezTo>
                      <a:cubicBezTo>
                        <a:pt x="37" y="40"/>
                        <a:pt x="39" y="41"/>
                        <a:pt x="41" y="41"/>
                      </a:cubicBezTo>
                      <a:cubicBezTo>
                        <a:pt x="41" y="42"/>
                        <a:pt x="41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39" y="44"/>
                        <a:pt x="37" y="46"/>
                        <a:pt x="37" y="48"/>
                      </a:cubicBezTo>
                      <a:close/>
                      <a:moveTo>
                        <a:pt x="61" y="12"/>
                      </a:moveTo>
                      <a:cubicBezTo>
                        <a:pt x="61" y="12"/>
                        <a:pt x="61" y="11"/>
                        <a:pt x="61" y="11"/>
                      </a:cubicBezTo>
                      <a:cubicBezTo>
                        <a:pt x="60" y="11"/>
                        <a:pt x="60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0"/>
                        <a:pt x="60" y="10"/>
                        <a:pt x="60" y="9"/>
                      </a:cubicBezTo>
                      <a:cubicBezTo>
                        <a:pt x="60" y="9"/>
                        <a:pt x="60" y="8"/>
                        <a:pt x="60" y="7"/>
                      </a:cubicBezTo>
                      <a:cubicBezTo>
                        <a:pt x="59" y="6"/>
                        <a:pt x="58" y="5"/>
                        <a:pt x="57" y="4"/>
                      </a:cubicBezTo>
                      <a:cubicBezTo>
                        <a:pt x="57" y="4"/>
                        <a:pt x="57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5" y="3"/>
                        <a:pt x="54" y="2"/>
                      </a:cubicBezTo>
                      <a:cubicBezTo>
                        <a:pt x="54" y="2"/>
                        <a:pt x="54" y="1"/>
                        <a:pt x="53" y="1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1"/>
                        <a:pt x="46" y="1"/>
                        <a:pt x="46" y="0"/>
                      </a:cubicBezTo>
                      <a:cubicBezTo>
                        <a:pt x="46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4" y="0"/>
                      </a:cubicBezTo>
                      <a:cubicBezTo>
                        <a:pt x="43" y="0"/>
                        <a:pt x="42" y="1"/>
                        <a:pt x="41" y="1"/>
                      </a:cubicBezTo>
                      <a:cubicBezTo>
                        <a:pt x="40" y="1"/>
                        <a:pt x="40" y="2"/>
                        <a:pt x="40" y="2"/>
                      </a:cubicBezTo>
                      <a:cubicBezTo>
                        <a:pt x="40" y="3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39" y="4"/>
                      </a:cubicBezTo>
                      <a:cubicBezTo>
                        <a:pt x="39" y="4"/>
                        <a:pt x="39" y="4"/>
                        <a:pt x="38" y="4"/>
                      </a:cubicBez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6" y="5"/>
                        <a:pt x="35" y="6"/>
                        <a:pt x="34" y="7"/>
                      </a:cubicBezTo>
                      <a:cubicBezTo>
                        <a:pt x="34" y="8"/>
                        <a:pt x="34" y="9"/>
                        <a:pt x="34" y="9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5" y="10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2"/>
                        <a:pt x="33" y="12"/>
                      </a:cubicBezTo>
                      <a:cubicBezTo>
                        <a:pt x="33" y="13"/>
                        <a:pt x="33" y="14"/>
                        <a:pt x="33" y="14"/>
                      </a:cubicBezTo>
                      <a:cubicBezTo>
                        <a:pt x="33" y="15"/>
                        <a:pt x="33" y="16"/>
                        <a:pt x="33" y="16"/>
                      </a:cubicBezTo>
                      <a:cubicBezTo>
                        <a:pt x="33" y="17"/>
                        <a:pt x="33" y="17"/>
                        <a:pt x="33" y="18"/>
                      </a:cubicBezTo>
                      <a:cubicBezTo>
                        <a:pt x="34" y="18"/>
                        <a:pt x="34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9"/>
                        <a:pt x="34" y="19"/>
                        <a:pt x="34" y="20"/>
                      </a:cubicBezTo>
                      <a:cubicBezTo>
                        <a:pt x="34" y="20"/>
                        <a:pt x="34" y="21"/>
                        <a:pt x="34" y="21"/>
                      </a:cubicBezTo>
                      <a:cubicBezTo>
                        <a:pt x="35" y="22"/>
                        <a:pt x="36" y="23"/>
                        <a:pt x="37" y="24"/>
                      </a:cubicBezTo>
                      <a:cubicBezTo>
                        <a:pt x="37" y="25"/>
                        <a:pt x="37" y="25"/>
                        <a:pt x="38" y="25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39" y="25"/>
                        <a:pt x="39" y="25"/>
                        <a:pt x="39" y="24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4"/>
                        <a:pt x="40" y="24"/>
                        <a:pt x="40" y="25"/>
                      </a:cubicBezTo>
                      <a:cubicBezTo>
                        <a:pt x="40" y="25"/>
                        <a:pt x="40" y="26"/>
                        <a:pt x="40" y="26"/>
                      </a:cubicBezTo>
                      <a:cubicBezTo>
                        <a:pt x="40" y="27"/>
                        <a:pt x="40" y="27"/>
                        <a:pt x="41" y="27"/>
                      </a:cubicBezTo>
                      <a:cubicBezTo>
                        <a:pt x="42" y="28"/>
                        <a:pt x="43" y="28"/>
                        <a:pt x="44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45" y="29"/>
                        <a:pt x="46" y="28"/>
                        <a:pt x="46" y="28"/>
                      </a:cubicBezTo>
                      <a:cubicBezTo>
                        <a:pt x="46" y="28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8" y="28"/>
                        <a:pt x="48" y="28"/>
                      </a:cubicBezTo>
                      <a:cubicBezTo>
                        <a:pt x="48" y="28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50" y="29"/>
                      </a:cubicBezTo>
                      <a:cubicBezTo>
                        <a:pt x="51" y="28"/>
                        <a:pt x="52" y="28"/>
                        <a:pt x="53" y="27"/>
                      </a:cubicBezTo>
                      <a:cubicBezTo>
                        <a:pt x="54" y="27"/>
                        <a:pt x="54" y="27"/>
                        <a:pt x="54" y="26"/>
                      </a:cubicBezTo>
                      <a:cubicBezTo>
                        <a:pt x="55" y="26"/>
                        <a:pt x="54" y="25"/>
                        <a:pt x="54" y="25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5" y="24"/>
                      </a:cubicBezTo>
                      <a:cubicBezTo>
                        <a:pt x="55" y="25"/>
                        <a:pt x="55" y="25"/>
                        <a:pt x="56" y="25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7" y="25"/>
                        <a:pt x="57" y="25"/>
                        <a:pt x="57" y="24"/>
                      </a:cubicBezTo>
                      <a:cubicBezTo>
                        <a:pt x="58" y="23"/>
                        <a:pt x="59" y="22"/>
                        <a:pt x="60" y="21"/>
                      </a:cubicBezTo>
                      <a:cubicBezTo>
                        <a:pt x="60" y="21"/>
                        <a:pt x="60" y="20"/>
                        <a:pt x="60" y="20"/>
                      </a:cubicBezTo>
                      <a:cubicBezTo>
                        <a:pt x="60" y="19"/>
                        <a:pt x="59" y="19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7"/>
                        <a:pt x="61" y="17"/>
                        <a:pt x="61" y="16"/>
                      </a:cubicBezTo>
                      <a:cubicBezTo>
                        <a:pt x="61" y="16"/>
                        <a:pt x="62" y="15"/>
                        <a:pt x="62" y="14"/>
                      </a:cubicBezTo>
                      <a:cubicBezTo>
                        <a:pt x="62" y="14"/>
                        <a:pt x="61" y="13"/>
                        <a:pt x="61" y="12"/>
                      </a:cubicBezTo>
                      <a:close/>
                      <a:moveTo>
                        <a:pt x="58" y="15"/>
                      </a:moveTo>
                      <a:cubicBezTo>
                        <a:pt x="57" y="15"/>
                        <a:pt x="56" y="16"/>
                        <a:pt x="56" y="17"/>
                      </a:cubicBezTo>
                      <a:cubicBezTo>
                        <a:pt x="55" y="18"/>
                        <a:pt x="56" y="20"/>
                        <a:pt x="57" y="21"/>
                      </a:cubicBezTo>
                      <a:cubicBezTo>
                        <a:pt x="56" y="21"/>
                        <a:pt x="56" y="21"/>
                        <a:pt x="56" y="22"/>
                      </a:cubicBezTo>
                      <a:cubicBezTo>
                        <a:pt x="55" y="21"/>
                        <a:pt x="53" y="21"/>
                        <a:pt x="52" y="22"/>
                      </a:cubicBezTo>
                      <a:cubicBezTo>
                        <a:pt x="51" y="23"/>
                        <a:pt x="51" y="24"/>
                        <a:pt x="51" y="25"/>
                      </a:cubicBezTo>
                      <a:cubicBezTo>
                        <a:pt x="51" y="25"/>
                        <a:pt x="50" y="25"/>
                        <a:pt x="50" y="25"/>
                      </a:cubicBezTo>
                      <a:cubicBezTo>
                        <a:pt x="49" y="24"/>
                        <a:pt x="48" y="24"/>
                        <a:pt x="47" y="24"/>
                      </a:cubicBezTo>
                      <a:cubicBezTo>
                        <a:pt x="46" y="24"/>
                        <a:pt x="45" y="24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4"/>
                        <a:pt x="43" y="23"/>
                        <a:pt x="42" y="22"/>
                      </a:cubicBezTo>
                      <a:cubicBezTo>
                        <a:pt x="41" y="21"/>
                        <a:pt x="39" y="21"/>
                        <a:pt x="38" y="22"/>
                      </a:cubicBezTo>
                      <a:cubicBezTo>
                        <a:pt x="38" y="21"/>
                        <a:pt x="38" y="21"/>
                        <a:pt x="37" y="21"/>
                      </a:cubicBezTo>
                      <a:cubicBezTo>
                        <a:pt x="38" y="20"/>
                        <a:pt x="39" y="18"/>
                        <a:pt x="38" y="17"/>
                      </a:cubicBezTo>
                      <a:cubicBezTo>
                        <a:pt x="38" y="16"/>
                        <a:pt x="37" y="15"/>
                        <a:pt x="36" y="15"/>
                      </a:cubicBezTo>
                      <a:cubicBezTo>
                        <a:pt x="36" y="15"/>
                        <a:pt x="36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3"/>
                        <a:pt x="38" y="11"/>
                      </a:cubicBezTo>
                      <a:cubicBezTo>
                        <a:pt x="39" y="10"/>
                        <a:pt x="38" y="9"/>
                        <a:pt x="37" y="8"/>
                      </a:cubicBezTo>
                      <a:cubicBezTo>
                        <a:pt x="38" y="8"/>
                        <a:pt x="38" y="7"/>
                        <a:pt x="38" y="7"/>
                      </a:cubicBezTo>
                      <a:cubicBezTo>
                        <a:pt x="39" y="8"/>
                        <a:pt x="41" y="8"/>
                        <a:pt x="42" y="7"/>
                      </a:cubicBezTo>
                      <a:cubicBezTo>
                        <a:pt x="43" y="6"/>
                        <a:pt x="43" y="5"/>
                        <a:pt x="43" y="4"/>
                      </a:cubicBezTo>
                      <a:cubicBezTo>
                        <a:pt x="43" y="3"/>
                        <a:pt x="44" y="3"/>
                        <a:pt x="44" y="3"/>
                      </a:cubicBezTo>
                      <a:cubicBezTo>
                        <a:pt x="45" y="4"/>
                        <a:pt x="46" y="5"/>
                        <a:pt x="47" y="5"/>
                      </a:cubicBezTo>
                      <a:cubicBezTo>
                        <a:pt x="48" y="5"/>
                        <a:pt x="49" y="4"/>
                        <a:pt x="50" y="3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5"/>
                        <a:pt x="51" y="6"/>
                        <a:pt x="52" y="7"/>
                      </a:cubicBezTo>
                      <a:cubicBezTo>
                        <a:pt x="53" y="8"/>
                        <a:pt x="55" y="8"/>
                        <a:pt x="56" y="7"/>
                      </a:cubicBezTo>
                      <a:cubicBezTo>
                        <a:pt x="56" y="7"/>
                        <a:pt x="56" y="8"/>
                        <a:pt x="57" y="8"/>
                      </a:cubicBezTo>
                      <a:cubicBezTo>
                        <a:pt x="56" y="9"/>
                        <a:pt x="55" y="10"/>
                        <a:pt x="56" y="11"/>
                      </a:cubicBezTo>
                      <a:cubicBezTo>
                        <a:pt x="56" y="13"/>
                        <a:pt x="57" y="14"/>
                        <a:pt x="58" y="14"/>
                      </a:cubicBezTo>
                      <a:cubicBezTo>
                        <a:pt x="58" y="14"/>
                        <a:pt x="59" y="14"/>
                        <a:pt x="59" y="14"/>
                      </a:cubicBezTo>
                      <a:cubicBezTo>
                        <a:pt x="59" y="15"/>
                        <a:pt x="58" y="15"/>
                        <a:pt x="5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4" name="ïs1íďê">
                  <a:extLst>
                    <a:ext uri="{FF2B5EF4-FFF2-40B4-BE49-F238E27FC236}">
                      <a16:creationId xmlns:a16="http://schemas.microsoft.com/office/drawing/2014/main" id="{8BC58CC5-F274-4479-AF87-FDACC01D682E}"/>
                    </a:ext>
                  </a:extLst>
                </p:cNvPr>
                <p:cNvSpPr/>
                <p:nvPr/>
              </p:nvSpPr>
              <p:spPr bwMode="auto">
                <a:xfrm>
                  <a:off x="5266484" y="5404241"/>
                  <a:ext cx="262200" cy="248944"/>
                </a:xfrm>
                <a:custGeom>
                  <a:avLst/>
                  <a:gdLst>
                    <a:gd name="T0" fmla="*/ 75 w 75"/>
                    <a:gd name="T1" fmla="*/ 27 h 71"/>
                    <a:gd name="T2" fmla="*/ 69 w 75"/>
                    <a:gd name="T3" fmla="*/ 14 h 71"/>
                    <a:gd name="T4" fmla="*/ 64 w 75"/>
                    <a:gd name="T5" fmla="*/ 0 h 71"/>
                    <a:gd name="T6" fmla="*/ 5 w 75"/>
                    <a:gd name="T7" fmla="*/ 11 h 71"/>
                    <a:gd name="T8" fmla="*/ 1 w 75"/>
                    <a:gd name="T9" fmla="*/ 26 h 71"/>
                    <a:gd name="T10" fmla="*/ 0 w 75"/>
                    <a:gd name="T11" fmla="*/ 31 h 71"/>
                    <a:gd name="T12" fmla="*/ 1 w 75"/>
                    <a:gd name="T13" fmla="*/ 65 h 71"/>
                    <a:gd name="T14" fmla="*/ 70 w 75"/>
                    <a:gd name="T15" fmla="*/ 71 h 71"/>
                    <a:gd name="T16" fmla="*/ 70 w 75"/>
                    <a:gd name="T17" fmla="*/ 61 h 71"/>
                    <a:gd name="T18" fmla="*/ 4 w 75"/>
                    <a:gd name="T19" fmla="*/ 26 h 71"/>
                    <a:gd name="T20" fmla="*/ 71 w 75"/>
                    <a:gd name="T21" fmla="*/ 26 h 71"/>
                    <a:gd name="T22" fmla="*/ 58 w 75"/>
                    <a:gd name="T23" fmla="*/ 33 h 71"/>
                    <a:gd name="T24" fmla="*/ 54 w 75"/>
                    <a:gd name="T25" fmla="*/ 28 h 71"/>
                    <a:gd name="T26" fmla="*/ 52 w 75"/>
                    <a:gd name="T27" fmla="*/ 31 h 71"/>
                    <a:gd name="T28" fmla="*/ 44 w 75"/>
                    <a:gd name="T29" fmla="*/ 31 h 71"/>
                    <a:gd name="T30" fmla="*/ 52 w 75"/>
                    <a:gd name="T31" fmla="*/ 31 h 71"/>
                    <a:gd name="T32" fmla="*/ 37 w 75"/>
                    <a:gd name="T33" fmla="*/ 33 h 71"/>
                    <a:gd name="T34" fmla="*/ 42 w 75"/>
                    <a:gd name="T35" fmla="*/ 28 h 71"/>
                    <a:gd name="T36" fmla="*/ 28 w 75"/>
                    <a:gd name="T37" fmla="*/ 33 h 71"/>
                    <a:gd name="T38" fmla="*/ 23 w 75"/>
                    <a:gd name="T39" fmla="*/ 28 h 71"/>
                    <a:gd name="T40" fmla="*/ 21 w 75"/>
                    <a:gd name="T41" fmla="*/ 28 h 71"/>
                    <a:gd name="T42" fmla="*/ 17 w 75"/>
                    <a:gd name="T43" fmla="*/ 33 h 71"/>
                    <a:gd name="T44" fmla="*/ 21 w 75"/>
                    <a:gd name="T45" fmla="*/ 28 h 71"/>
                    <a:gd name="T46" fmla="*/ 18 w 75"/>
                    <a:gd name="T47" fmla="*/ 35 h 71"/>
                    <a:gd name="T48" fmla="*/ 28 w 75"/>
                    <a:gd name="T49" fmla="*/ 35 h 71"/>
                    <a:gd name="T50" fmla="*/ 38 w 75"/>
                    <a:gd name="T51" fmla="*/ 35 h 71"/>
                    <a:gd name="T52" fmla="*/ 48 w 75"/>
                    <a:gd name="T53" fmla="*/ 35 h 71"/>
                    <a:gd name="T54" fmla="*/ 58 w 75"/>
                    <a:gd name="T55" fmla="*/ 35 h 71"/>
                    <a:gd name="T56" fmla="*/ 67 w 75"/>
                    <a:gd name="T57" fmla="*/ 62 h 71"/>
                    <a:gd name="T58" fmla="*/ 29 w 75"/>
                    <a:gd name="T59" fmla="*/ 40 h 71"/>
                    <a:gd name="T60" fmla="*/ 13 w 75"/>
                    <a:gd name="T61" fmla="*/ 62 h 71"/>
                    <a:gd name="T62" fmla="*/ 12 w 75"/>
                    <a:gd name="T63" fmla="*/ 33 h 71"/>
                    <a:gd name="T64" fmla="*/ 28 w 75"/>
                    <a:gd name="T65" fmla="*/ 42 h 71"/>
                    <a:gd name="T66" fmla="*/ 68 w 75"/>
                    <a:gd name="T67" fmla="*/ 33 h 71"/>
                    <a:gd name="T68" fmla="*/ 64 w 75"/>
                    <a:gd name="T69" fmla="*/ 28 h 71"/>
                    <a:gd name="T70" fmla="*/ 68 w 75"/>
                    <a:gd name="T71" fmla="*/ 33 h 71"/>
                    <a:gd name="T72" fmla="*/ 11 w 75"/>
                    <a:gd name="T73" fmla="*/ 14 h 71"/>
                    <a:gd name="T74" fmla="*/ 11 w 75"/>
                    <a:gd name="T75" fmla="*/ 3 h 71"/>
                    <a:gd name="T76" fmla="*/ 67 w 75"/>
                    <a:gd name="T77" fmla="*/ 11 h 71"/>
                    <a:gd name="T78" fmla="*/ 11 w 75"/>
                    <a:gd name="T79" fmla="*/ 31 h 71"/>
                    <a:gd name="T80" fmla="*/ 3 w 75"/>
                    <a:gd name="T81" fmla="*/ 31 h 71"/>
                    <a:gd name="T82" fmla="*/ 4 w 75"/>
                    <a:gd name="T83" fmla="*/ 65 h 71"/>
                    <a:gd name="T84" fmla="*/ 29 w 75"/>
                    <a:gd name="T85" fmla="*/ 64 h 71"/>
                    <a:gd name="T86" fmla="*/ 71 w 75"/>
                    <a:gd name="T87" fmla="*/ 67 h 71"/>
                    <a:gd name="T88" fmla="*/ 4 w 75"/>
                    <a:gd name="T89" fmla="*/ 67 h 71"/>
                    <a:gd name="T90" fmla="*/ 62 w 75"/>
                    <a:gd name="T91" fmla="*/ 56 h 71"/>
                    <a:gd name="T92" fmla="*/ 39 w 75"/>
                    <a:gd name="T93" fmla="*/ 40 h 71"/>
                    <a:gd name="T94" fmla="*/ 39 w 75"/>
                    <a:gd name="T95" fmla="*/ 57 h 71"/>
                    <a:gd name="T96" fmla="*/ 60 w 75"/>
                    <a:gd name="T97" fmla="*/ 5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5" h="71">
                      <a:moveTo>
                        <a:pt x="75" y="31"/>
                      </a:move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7"/>
                        <a:pt x="75" y="27"/>
                        <a:pt x="75" y="27"/>
                      </a:cubicBezTo>
                      <a:cubicBezTo>
                        <a:pt x="75" y="27"/>
                        <a:pt x="75" y="26"/>
                        <a:pt x="75" y="26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70" y="14"/>
                        <a:pt x="69" y="14"/>
                        <a:pt x="69" y="14"/>
                      </a:cubicBezTo>
                      <a:cubicBezTo>
                        <a:pt x="70" y="13"/>
                        <a:pt x="70" y="12"/>
                        <a:pt x="70" y="11"/>
                      </a:cubicBezTo>
                      <a:cubicBezTo>
                        <a:pt x="70" y="5"/>
                        <a:pt x="70" y="5"/>
                        <a:pt x="70" y="5"/>
                      </a:cubicBezTo>
                      <a:cubicBezTo>
                        <a:pt x="70" y="2"/>
                        <a:pt x="67" y="0"/>
                        <a:pt x="64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8" y="0"/>
                        <a:pt x="5" y="2"/>
                        <a:pt x="5" y="5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2"/>
                        <a:pt x="5" y="13"/>
                        <a:pt x="6" y="14"/>
                      </a:cubicBezTo>
                      <a:cubicBezTo>
                        <a:pt x="6" y="14"/>
                        <a:pt x="6" y="14"/>
                        <a:pt x="5" y="14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6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8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3"/>
                        <a:pt x="2" y="36"/>
                        <a:pt x="5" y="36"/>
                      </a:cubicBezTo>
                      <a:cubicBezTo>
                        <a:pt x="5" y="61"/>
                        <a:pt x="5" y="61"/>
                        <a:pt x="5" y="61"/>
                      </a:cubicBezTo>
                      <a:cubicBezTo>
                        <a:pt x="3" y="61"/>
                        <a:pt x="1" y="63"/>
                        <a:pt x="1" y="65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1" y="69"/>
                        <a:pt x="3" y="71"/>
                        <a:pt x="6" y="71"/>
                      </a:cubicBezTo>
                      <a:cubicBezTo>
                        <a:pt x="70" y="71"/>
                        <a:pt x="70" y="71"/>
                        <a:pt x="70" y="71"/>
                      </a:cubicBezTo>
                      <a:cubicBezTo>
                        <a:pt x="72" y="71"/>
                        <a:pt x="74" y="69"/>
                        <a:pt x="74" y="67"/>
                      </a:cubicBezTo>
                      <a:cubicBezTo>
                        <a:pt x="74" y="65"/>
                        <a:pt x="74" y="65"/>
                        <a:pt x="74" y="65"/>
                      </a:cubicBezTo>
                      <a:cubicBezTo>
                        <a:pt x="74" y="63"/>
                        <a:pt x="72" y="61"/>
                        <a:pt x="70" y="61"/>
                      </a:cubicBezTo>
                      <a:cubicBezTo>
                        <a:pt x="70" y="36"/>
                        <a:pt x="70" y="36"/>
                        <a:pt x="70" y="36"/>
                      </a:cubicBezTo>
                      <a:cubicBezTo>
                        <a:pt x="73" y="36"/>
                        <a:pt x="75" y="33"/>
                        <a:pt x="75" y="31"/>
                      </a:cubicBezTo>
                      <a:close/>
                      <a:moveTo>
                        <a:pt x="4" y="26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67" y="16"/>
                        <a:pt x="67" y="16"/>
                        <a:pt x="67" y="16"/>
                      </a:cubicBezTo>
                      <a:cubicBezTo>
                        <a:pt x="71" y="26"/>
                        <a:pt x="71" y="26"/>
                        <a:pt x="71" y="26"/>
                      </a:cubicBezTo>
                      <a:lnTo>
                        <a:pt x="4" y="26"/>
                      </a:lnTo>
                      <a:close/>
                      <a:moveTo>
                        <a:pt x="62" y="31"/>
                      </a:moveTo>
                      <a:cubicBezTo>
                        <a:pt x="62" y="32"/>
                        <a:pt x="60" y="33"/>
                        <a:pt x="58" y="33"/>
                      </a:cubicBezTo>
                      <a:cubicBezTo>
                        <a:pt x="57" y="33"/>
                        <a:pt x="57" y="33"/>
                        <a:pt x="57" y="33"/>
                      </a:cubicBezTo>
                      <a:cubicBezTo>
                        <a:pt x="55" y="33"/>
                        <a:pt x="54" y="32"/>
                        <a:pt x="54" y="31"/>
                      </a:cubicBezTo>
                      <a:cubicBezTo>
                        <a:pt x="54" y="28"/>
                        <a:pt x="54" y="28"/>
                        <a:pt x="54" y="28"/>
                      </a:cubicBezTo>
                      <a:cubicBezTo>
                        <a:pt x="62" y="28"/>
                        <a:pt x="62" y="28"/>
                        <a:pt x="62" y="28"/>
                      </a:cubicBezTo>
                      <a:lnTo>
                        <a:pt x="62" y="31"/>
                      </a:lnTo>
                      <a:close/>
                      <a:moveTo>
                        <a:pt x="52" y="31"/>
                      </a:moveTo>
                      <a:cubicBezTo>
                        <a:pt x="52" y="32"/>
                        <a:pt x="50" y="33"/>
                        <a:pt x="48" y="33"/>
                      </a:cubicBezTo>
                      <a:cubicBezTo>
                        <a:pt x="47" y="33"/>
                        <a:pt x="47" y="33"/>
                        <a:pt x="47" y="33"/>
                      </a:cubicBezTo>
                      <a:cubicBezTo>
                        <a:pt x="45" y="33"/>
                        <a:pt x="44" y="32"/>
                        <a:pt x="44" y="31"/>
                      </a:cubicBezTo>
                      <a:cubicBezTo>
                        <a:pt x="44" y="28"/>
                        <a:pt x="44" y="28"/>
                        <a:pt x="44" y="28"/>
                      </a:cubicBezTo>
                      <a:cubicBezTo>
                        <a:pt x="52" y="28"/>
                        <a:pt x="52" y="28"/>
                        <a:pt x="52" y="28"/>
                      </a:cubicBezTo>
                      <a:lnTo>
                        <a:pt x="52" y="31"/>
                      </a:lnTo>
                      <a:close/>
                      <a:moveTo>
                        <a:pt x="42" y="31"/>
                      </a:moveTo>
                      <a:cubicBezTo>
                        <a:pt x="42" y="32"/>
                        <a:pt x="40" y="33"/>
                        <a:pt x="38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5" y="33"/>
                        <a:pt x="34" y="32"/>
                        <a:pt x="34" y="31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lnTo>
                        <a:pt x="42" y="31"/>
                      </a:lnTo>
                      <a:close/>
                      <a:moveTo>
                        <a:pt x="32" y="31"/>
                      </a:moveTo>
                      <a:cubicBezTo>
                        <a:pt x="32" y="32"/>
                        <a:pt x="30" y="33"/>
                        <a:pt x="28" y="33"/>
                      </a:cubicBezTo>
                      <a:cubicBezTo>
                        <a:pt x="27" y="33"/>
                        <a:pt x="27" y="33"/>
                        <a:pt x="27" y="33"/>
                      </a:cubicBezTo>
                      <a:cubicBezTo>
                        <a:pt x="25" y="33"/>
                        <a:pt x="23" y="32"/>
                        <a:pt x="23" y="31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lnTo>
                        <a:pt x="32" y="31"/>
                      </a:lnTo>
                      <a:close/>
                      <a:moveTo>
                        <a:pt x="21" y="28"/>
                      </a:move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1" y="32"/>
                        <a:pt x="20" y="33"/>
                        <a:pt x="18" y="33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cubicBezTo>
                        <a:pt x="15" y="33"/>
                        <a:pt x="13" y="32"/>
                        <a:pt x="13" y="31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lnTo>
                        <a:pt x="21" y="28"/>
                      </a:lnTo>
                      <a:close/>
                      <a:moveTo>
                        <a:pt x="12" y="33"/>
                      </a:moveTo>
                      <a:cubicBezTo>
                        <a:pt x="13" y="35"/>
                        <a:pt x="15" y="35"/>
                        <a:pt x="17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20" y="35"/>
                        <a:pt x="21" y="35"/>
                        <a:pt x="22" y="33"/>
                      </a:cubicBezTo>
                      <a:cubicBezTo>
                        <a:pt x="23" y="35"/>
                        <a:pt x="25" y="35"/>
                        <a:pt x="27" y="35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30" y="35"/>
                        <a:pt x="32" y="35"/>
                        <a:pt x="33" y="33"/>
                      </a:cubicBezTo>
                      <a:cubicBezTo>
                        <a:pt x="34" y="35"/>
                        <a:pt x="35" y="35"/>
                        <a:pt x="37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0" y="35"/>
                        <a:pt x="42" y="35"/>
                        <a:pt x="43" y="33"/>
                      </a:cubicBezTo>
                      <a:cubicBezTo>
                        <a:pt x="44" y="35"/>
                        <a:pt x="45" y="35"/>
                        <a:pt x="47" y="35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50" y="35"/>
                        <a:pt x="52" y="35"/>
                        <a:pt x="53" y="33"/>
                      </a:cubicBezTo>
                      <a:cubicBezTo>
                        <a:pt x="54" y="35"/>
                        <a:pt x="55" y="35"/>
                        <a:pt x="57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60" y="35"/>
                        <a:pt x="62" y="35"/>
                        <a:pt x="63" y="33"/>
                      </a:cubicBezTo>
                      <a:cubicBezTo>
                        <a:pt x="64" y="35"/>
                        <a:pt x="65" y="35"/>
                        <a:pt x="67" y="35"/>
                      </a:cubicBezTo>
                      <a:cubicBezTo>
                        <a:pt x="67" y="62"/>
                        <a:pt x="67" y="62"/>
                        <a:pt x="67" y="62"/>
                      </a:cubicBezTo>
                      <a:cubicBezTo>
                        <a:pt x="30" y="62"/>
                        <a:pt x="30" y="62"/>
                        <a:pt x="30" y="62"/>
                      </a:cubicBezTo>
                      <a:cubicBezTo>
                        <a:pt x="30" y="41"/>
                        <a:pt x="30" y="41"/>
                        <a:pt x="30" y="41"/>
                      </a:cubicBezTo>
                      <a:cubicBezTo>
                        <a:pt x="30" y="40"/>
                        <a:pt x="30" y="40"/>
                        <a:pt x="29" y="40"/>
                      </a:cubicBezTo>
                      <a:cubicBezTo>
                        <a:pt x="14" y="40"/>
                        <a:pt x="14" y="40"/>
                        <a:pt x="14" y="40"/>
                      </a:cubicBezTo>
                      <a:cubicBezTo>
                        <a:pt x="13" y="40"/>
                        <a:pt x="13" y="40"/>
                        <a:pt x="13" y="41"/>
                      </a:cubicBezTo>
                      <a:cubicBezTo>
                        <a:pt x="13" y="62"/>
                        <a:pt x="13" y="62"/>
                        <a:pt x="13" y="62"/>
                      </a:cubicBezTo>
                      <a:cubicBezTo>
                        <a:pt x="8" y="62"/>
                        <a:pt x="8" y="62"/>
                        <a:pt x="8" y="62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0" y="35"/>
                        <a:pt x="11" y="35"/>
                        <a:pt x="12" y="33"/>
                      </a:cubicBezTo>
                      <a:close/>
                      <a:moveTo>
                        <a:pt x="15" y="62"/>
                      </a:moveTo>
                      <a:cubicBezTo>
                        <a:pt x="15" y="42"/>
                        <a:pt x="15" y="42"/>
                        <a:pt x="15" y="42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8" y="62"/>
                        <a:pt x="28" y="62"/>
                        <a:pt x="28" y="62"/>
                      </a:cubicBezTo>
                      <a:lnTo>
                        <a:pt x="15" y="62"/>
                      </a:lnTo>
                      <a:close/>
                      <a:moveTo>
                        <a:pt x="68" y="33"/>
                      </a:move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5" y="33"/>
                        <a:pt x="64" y="32"/>
                        <a:pt x="64" y="31"/>
                      </a:cubicBezTo>
                      <a:cubicBezTo>
                        <a:pt x="64" y="28"/>
                        <a:pt x="64" y="28"/>
                        <a:pt x="64" y="28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2" y="31"/>
                        <a:pt x="72" y="31"/>
                        <a:pt x="72" y="31"/>
                      </a:cubicBezTo>
                      <a:cubicBezTo>
                        <a:pt x="72" y="32"/>
                        <a:pt x="70" y="33"/>
                        <a:pt x="68" y="33"/>
                      </a:cubicBezTo>
                      <a:close/>
                      <a:moveTo>
                        <a:pt x="67" y="11"/>
                      </a:moveTo>
                      <a:cubicBezTo>
                        <a:pt x="67" y="13"/>
                        <a:pt x="66" y="14"/>
                        <a:pt x="64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9" y="14"/>
                        <a:pt x="8" y="13"/>
                        <a:pt x="8" y="11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9" y="3"/>
                        <a:pt x="11" y="3"/>
                      </a:cubicBezTo>
                      <a:cubicBezTo>
                        <a:pt x="64" y="3"/>
                        <a:pt x="64" y="3"/>
                        <a:pt x="64" y="3"/>
                      </a:cubicBezTo>
                      <a:cubicBezTo>
                        <a:pt x="66" y="3"/>
                        <a:pt x="67" y="4"/>
                        <a:pt x="67" y="5"/>
                      </a:cubicBezTo>
                      <a:lnTo>
                        <a:pt x="67" y="11"/>
                      </a:lnTo>
                      <a:close/>
                      <a:moveTo>
                        <a:pt x="3" y="28"/>
                      </a:moveTo>
                      <a:cubicBezTo>
                        <a:pt x="11" y="28"/>
                        <a:pt x="11" y="28"/>
                        <a:pt x="11" y="28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2"/>
                        <a:pt x="10" y="33"/>
                        <a:pt x="8" y="33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5" y="33"/>
                        <a:pt x="3" y="32"/>
                        <a:pt x="3" y="31"/>
                      </a:cubicBezTo>
                      <a:lnTo>
                        <a:pt x="3" y="28"/>
                      </a:lnTo>
                      <a:close/>
                      <a:moveTo>
                        <a:pt x="4" y="67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65"/>
                        <a:pt x="5" y="64"/>
                        <a:pt x="6" y="64"/>
                      </a:cubicBezTo>
                      <a:cubicBezTo>
                        <a:pt x="14" y="64"/>
                        <a:pt x="14" y="64"/>
                        <a:pt x="14" y="64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4"/>
                        <a:pt x="71" y="65"/>
                        <a:pt x="71" y="65"/>
                      </a:cubicBezTo>
                      <a:cubicBezTo>
                        <a:pt x="71" y="67"/>
                        <a:pt x="71" y="67"/>
                        <a:pt x="71" y="67"/>
                      </a:cubicBezTo>
                      <a:cubicBezTo>
                        <a:pt x="71" y="68"/>
                        <a:pt x="70" y="68"/>
                        <a:pt x="70" y="68"/>
                      </a:cubicBezTo>
                      <a:cubicBezTo>
                        <a:pt x="6" y="68"/>
                        <a:pt x="6" y="68"/>
                        <a:pt x="6" y="68"/>
                      </a:cubicBezTo>
                      <a:cubicBezTo>
                        <a:pt x="5" y="68"/>
                        <a:pt x="4" y="68"/>
                        <a:pt x="4" y="67"/>
                      </a:cubicBezTo>
                      <a:close/>
                      <a:moveTo>
                        <a:pt x="39" y="57"/>
                      </a:moveTo>
                      <a:cubicBezTo>
                        <a:pt x="61" y="57"/>
                        <a:pt x="61" y="57"/>
                        <a:pt x="61" y="57"/>
                      </a:cubicBezTo>
                      <a:cubicBezTo>
                        <a:pt x="62" y="57"/>
                        <a:pt x="62" y="56"/>
                        <a:pt x="62" y="56"/>
                      </a:cubicBezTo>
                      <a:cubicBezTo>
                        <a:pt x="62" y="41"/>
                        <a:pt x="62" y="41"/>
                        <a:pt x="62" y="41"/>
                      </a:cubicBezTo>
                      <a:cubicBezTo>
                        <a:pt x="62" y="40"/>
                        <a:pt x="62" y="40"/>
                        <a:pt x="61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8" y="40"/>
                        <a:pt x="38" y="40"/>
                        <a:pt x="38" y="41"/>
                      </a:cubicBezTo>
                      <a:cubicBezTo>
                        <a:pt x="38" y="56"/>
                        <a:pt x="38" y="56"/>
                        <a:pt x="38" y="56"/>
                      </a:cubicBezTo>
                      <a:cubicBezTo>
                        <a:pt x="38" y="56"/>
                        <a:pt x="38" y="57"/>
                        <a:pt x="39" y="57"/>
                      </a:cubicBezTo>
                      <a:close/>
                      <a:moveTo>
                        <a:pt x="40" y="42"/>
                      </a:moveTo>
                      <a:cubicBezTo>
                        <a:pt x="60" y="42"/>
                        <a:pt x="60" y="42"/>
                        <a:pt x="60" y="42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40" y="55"/>
                        <a:pt x="40" y="55"/>
                        <a:pt x="40" y="55"/>
                      </a:cubicBezTo>
                      <a:lnTo>
                        <a:pt x="40" y="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5" name="ïṣ1ïḋe">
                  <a:extLst>
                    <a:ext uri="{FF2B5EF4-FFF2-40B4-BE49-F238E27FC236}">
                      <a16:creationId xmlns:a16="http://schemas.microsoft.com/office/drawing/2014/main" id="{735AEE5C-EEEE-4977-8B88-472903C4EFB3}"/>
                    </a:ext>
                  </a:extLst>
                </p:cNvPr>
                <p:cNvSpPr/>
                <p:nvPr/>
              </p:nvSpPr>
              <p:spPr bwMode="auto">
                <a:xfrm>
                  <a:off x="6749179" y="5410894"/>
                  <a:ext cx="272066" cy="303873"/>
                </a:xfrm>
                <a:custGeom>
                  <a:avLst/>
                  <a:gdLst>
                    <a:gd name="T0" fmla="*/ 55 w 69"/>
                    <a:gd name="T1" fmla="*/ 0 h 77"/>
                    <a:gd name="T2" fmla="*/ 45 w 69"/>
                    <a:gd name="T3" fmla="*/ 5 h 77"/>
                    <a:gd name="T4" fmla="*/ 31 w 69"/>
                    <a:gd name="T5" fmla="*/ 7 h 77"/>
                    <a:gd name="T6" fmla="*/ 24 w 69"/>
                    <a:gd name="T7" fmla="*/ 7 h 77"/>
                    <a:gd name="T8" fmla="*/ 10 w 69"/>
                    <a:gd name="T9" fmla="*/ 5 h 77"/>
                    <a:gd name="T10" fmla="*/ 0 w 69"/>
                    <a:gd name="T11" fmla="*/ 69 h 77"/>
                    <a:gd name="T12" fmla="*/ 69 w 69"/>
                    <a:gd name="T13" fmla="*/ 14 h 77"/>
                    <a:gd name="T14" fmla="*/ 10 w 69"/>
                    <a:gd name="T15" fmla="*/ 13 h 77"/>
                    <a:gd name="T16" fmla="*/ 24 w 69"/>
                    <a:gd name="T17" fmla="*/ 10 h 77"/>
                    <a:gd name="T18" fmla="*/ 31 w 69"/>
                    <a:gd name="T19" fmla="*/ 10 h 77"/>
                    <a:gd name="T20" fmla="*/ 45 w 69"/>
                    <a:gd name="T21" fmla="*/ 13 h 77"/>
                    <a:gd name="T22" fmla="*/ 55 w 69"/>
                    <a:gd name="T23" fmla="*/ 17 h 77"/>
                    <a:gd name="T24" fmla="*/ 66 w 69"/>
                    <a:gd name="T25" fmla="*/ 14 h 77"/>
                    <a:gd name="T26" fmla="*/ 7 w 69"/>
                    <a:gd name="T27" fmla="*/ 10 h 77"/>
                    <a:gd name="T28" fmla="*/ 61 w 69"/>
                    <a:gd name="T29" fmla="*/ 74 h 77"/>
                    <a:gd name="T30" fmla="*/ 34 w 69"/>
                    <a:gd name="T31" fmla="*/ 39 h 77"/>
                    <a:gd name="T32" fmla="*/ 34 w 69"/>
                    <a:gd name="T33" fmla="*/ 39 h 77"/>
                    <a:gd name="T34" fmla="*/ 33 w 69"/>
                    <a:gd name="T35" fmla="*/ 36 h 77"/>
                    <a:gd name="T36" fmla="*/ 44 w 69"/>
                    <a:gd name="T37" fmla="*/ 33 h 77"/>
                    <a:gd name="T38" fmla="*/ 45 w 69"/>
                    <a:gd name="T39" fmla="*/ 36 h 77"/>
                    <a:gd name="T40" fmla="*/ 54 w 69"/>
                    <a:gd name="T41" fmla="*/ 39 h 77"/>
                    <a:gd name="T42" fmla="*/ 54 w 69"/>
                    <a:gd name="T43" fmla="*/ 39 h 77"/>
                    <a:gd name="T44" fmla="*/ 53 w 69"/>
                    <a:gd name="T45" fmla="*/ 36 h 77"/>
                    <a:gd name="T46" fmla="*/ 14 w 69"/>
                    <a:gd name="T47" fmla="*/ 43 h 77"/>
                    <a:gd name="T48" fmla="*/ 15 w 69"/>
                    <a:gd name="T49" fmla="*/ 46 h 77"/>
                    <a:gd name="T50" fmla="*/ 24 w 69"/>
                    <a:gd name="T51" fmla="*/ 49 h 77"/>
                    <a:gd name="T52" fmla="*/ 24 w 69"/>
                    <a:gd name="T53" fmla="*/ 49 h 77"/>
                    <a:gd name="T54" fmla="*/ 23 w 69"/>
                    <a:gd name="T55" fmla="*/ 46 h 77"/>
                    <a:gd name="T56" fmla="*/ 34 w 69"/>
                    <a:gd name="T57" fmla="*/ 43 h 77"/>
                    <a:gd name="T58" fmla="*/ 35 w 69"/>
                    <a:gd name="T59" fmla="*/ 46 h 77"/>
                    <a:gd name="T60" fmla="*/ 44 w 69"/>
                    <a:gd name="T61" fmla="*/ 49 h 77"/>
                    <a:gd name="T62" fmla="*/ 44 w 69"/>
                    <a:gd name="T63" fmla="*/ 49 h 77"/>
                    <a:gd name="T64" fmla="*/ 43 w 69"/>
                    <a:gd name="T65" fmla="*/ 46 h 77"/>
                    <a:gd name="T66" fmla="*/ 54 w 69"/>
                    <a:gd name="T67" fmla="*/ 43 h 77"/>
                    <a:gd name="T68" fmla="*/ 55 w 69"/>
                    <a:gd name="T69" fmla="*/ 46 h 77"/>
                    <a:gd name="T70" fmla="*/ 14 w 69"/>
                    <a:gd name="T71" fmla="*/ 59 h 77"/>
                    <a:gd name="T72" fmla="*/ 14 w 69"/>
                    <a:gd name="T73" fmla="*/ 59 h 77"/>
                    <a:gd name="T74" fmla="*/ 13 w 69"/>
                    <a:gd name="T75" fmla="*/ 56 h 77"/>
                    <a:gd name="T76" fmla="*/ 24 w 69"/>
                    <a:gd name="T77" fmla="*/ 53 h 77"/>
                    <a:gd name="T78" fmla="*/ 25 w 69"/>
                    <a:gd name="T79" fmla="*/ 56 h 77"/>
                    <a:gd name="T80" fmla="*/ 34 w 69"/>
                    <a:gd name="T81" fmla="*/ 59 h 77"/>
                    <a:gd name="T82" fmla="*/ 34 w 69"/>
                    <a:gd name="T83" fmla="*/ 59 h 77"/>
                    <a:gd name="T84" fmla="*/ 33 w 69"/>
                    <a:gd name="T85" fmla="*/ 56 h 77"/>
                    <a:gd name="T86" fmla="*/ 44 w 69"/>
                    <a:gd name="T87" fmla="*/ 53 h 77"/>
                    <a:gd name="T88" fmla="*/ 45 w 69"/>
                    <a:gd name="T89" fmla="*/ 56 h 77"/>
                    <a:gd name="T90" fmla="*/ 54 w 69"/>
                    <a:gd name="T91" fmla="*/ 59 h 77"/>
                    <a:gd name="T92" fmla="*/ 54 w 69"/>
                    <a:gd name="T93" fmla="*/ 59 h 77"/>
                    <a:gd name="T94" fmla="*/ 53 w 69"/>
                    <a:gd name="T95" fmla="*/ 56 h 77"/>
                    <a:gd name="T96" fmla="*/ 14 w 69"/>
                    <a:gd name="T97" fmla="*/ 63 h 77"/>
                    <a:gd name="T98" fmla="*/ 15 w 69"/>
                    <a:gd name="T99" fmla="*/ 65 h 77"/>
                    <a:gd name="T100" fmla="*/ 24 w 69"/>
                    <a:gd name="T101" fmla="*/ 68 h 77"/>
                    <a:gd name="T102" fmla="*/ 24 w 69"/>
                    <a:gd name="T103" fmla="*/ 68 h 77"/>
                    <a:gd name="T104" fmla="*/ 23 w 69"/>
                    <a:gd name="T105" fmla="*/ 6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9" h="77">
                      <a:moveTo>
                        <a:pt x="61" y="7"/>
                      </a:moveTo>
                      <a:cubicBezTo>
                        <a:pt x="59" y="7"/>
                        <a:pt x="59" y="7"/>
                        <a:pt x="59" y="7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2"/>
                        <a:pt x="57" y="0"/>
                        <a:pt x="55" y="0"/>
                      </a:cubicBezTo>
                      <a:cubicBezTo>
                        <a:pt x="53" y="0"/>
                        <a:pt x="51" y="2"/>
                        <a:pt x="51" y="5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5"/>
                        <a:pt x="45" y="5"/>
                        <a:pt x="45" y="5"/>
                      </a:cubicBezTo>
                      <a:cubicBezTo>
                        <a:pt x="45" y="2"/>
                        <a:pt x="43" y="0"/>
                        <a:pt x="41" y="0"/>
                      </a:cubicBezTo>
                      <a:cubicBezTo>
                        <a:pt x="39" y="0"/>
                        <a:pt x="37" y="2"/>
                        <a:pt x="37" y="5"/>
                      </a:cubicBez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2"/>
                        <a:pt x="29" y="0"/>
                        <a:pt x="27" y="0"/>
                      </a:cubicBezTo>
                      <a:cubicBezTo>
                        <a:pt x="25" y="0"/>
                        <a:pt x="24" y="2"/>
                        <a:pt x="24" y="5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6" y="0"/>
                        <a:pt x="14" y="0"/>
                      </a:cubicBezTo>
                      <a:cubicBezTo>
                        <a:pt x="11" y="0"/>
                        <a:pt x="10" y="2"/>
                        <a:pt x="10" y="5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3" y="7"/>
                        <a:pt x="0" y="10"/>
                        <a:pt x="0" y="14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4"/>
                        <a:pt x="3" y="77"/>
                        <a:pt x="7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5" y="77"/>
                        <a:pt x="69" y="74"/>
                        <a:pt x="69" y="69"/>
                      </a:cubicBezTo>
                      <a:cubicBezTo>
                        <a:pt x="69" y="14"/>
                        <a:pt x="69" y="14"/>
                        <a:pt x="69" y="14"/>
                      </a:cubicBezTo>
                      <a:cubicBezTo>
                        <a:pt x="69" y="10"/>
                        <a:pt x="65" y="7"/>
                        <a:pt x="61" y="7"/>
                      </a:cubicBezTo>
                      <a:close/>
                      <a:moveTo>
                        <a:pt x="7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5"/>
                        <a:pt x="11" y="17"/>
                        <a:pt x="14" y="17"/>
                      </a:cubicBezTo>
                      <a:cubicBezTo>
                        <a:pt x="16" y="17"/>
                        <a:pt x="17" y="15"/>
                        <a:pt x="17" y="13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5"/>
                        <a:pt x="25" y="17"/>
                        <a:pt x="27" y="17"/>
                      </a:cubicBezTo>
                      <a:cubicBezTo>
                        <a:pt x="29" y="17"/>
                        <a:pt x="31" y="15"/>
                        <a:pt x="31" y="13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5"/>
                        <a:pt x="39" y="17"/>
                        <a:pt x="41" y="17"/>
                      </a:cubicBezTo>
                      <a:cubicBezTo>
                        <a:pt x="43" y="17"/>
                        <a:pt x="45" y="15"/>
                        <a:pt x="45" y="13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51" y="15"/>
                        <a:pt x="53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4" y="10"/>
                        <a:pt x="66" y="12"/>
                        <a:pt x="66" y="14"/>
                      </a:cubicBezTo>
                      <a:cubicBezTo>
                        <a:pt x="66" y="26"/>
                        <a:pt x="66" y="26"/>
                        <a:pt x="66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2"/>
                        <a:pt x="5" y="10"/>
                        <a:pt x="7" y="10"/>
                      </a:cubicBezTo>
                      <a:close/>
                      <a:moveTo>
                        <a:pt x="3" y="28"/>
                      </a:moveTo>
                      <a:cubicBezTo>
                        <a:pt x="66" y="28"/>
                        <a:pt x="66" y="28"/>
                        <a:pt x="66" y="28"/>
                      </a:cubicBezTo>
                      <a:cubicBezTo>
                        <a:pt x="66" y="69"/>
                        <a:pt x="66" y="69"/>
                        <a:pt x="66" y="69"/>
                      </a:cubicBezTo>
                      <a:cubicBezTo>
                        <a:pt x="66" y="72"/>
                        <a:pt x="64" y="74"/>
                        <a:pt x="61" y="74"/>
                      </a:cubicBezTo>
                      <a:cubicBezTo>
                        <a:pt x="7" y="74"/>
                        <a:pt x="7" y="74"/>
                        <a:pt x="7" y="74"/>
                      </a:cubicBezTo>
                      <a:cubicBezTo>
                        <a:pt x="5" y="74"/>
                        <a:pt x="3" y="72"/>
                        <a:pt x="3" y="69"/>
                      </a:cubicBezTo>
                      <a:lnTo>
                        <a:pt x="3" y="28"/>
                      </a:lnTo>
                      <a:close/>
                      <a:moveTo>
                        <a:pt x="34" y="39"/>
                      </a:moveTo>
                      <a:cubicBezTo>
                        <a:pt x="36" y="39"/>
                        <a:pt x="37" y="38"/>
                        <a:pt x="37" y="36"/>
                      </a:cubicBezTo>
                      <a:cubicBezTo>
                        <a:pt x="37" y="34"/>
                        <a:pt x="36" y="33"/>
                        <a:pt x="34" y="33"/>
                      </a:cubicBezTo>
                      <a:cubicBezTo>
                        <a:pt x="33" y="33"/>
                        <a:pt x="31" y="34"/>
                        <a:pt x="31" y="36"/>
                      </a:cubicBezTo>
                      <a:cubicBezTo>
                        <a:pt x="31" y="38"/>
                        <a:pt x="33" y="39"/>
                        <a:pt x="34" y="39"/>
                      </a:cubicBezTo>
                      <a:close/>
                      <a:moveTo>
                        <a:pt x="34" y="35"/>
                      </a:moveTo>
                      <a:cubicBezTo>
                        <a:pt x="35" y="35"/>
                        <a:pt x="35" y="36"/>
                        <a:pt x="35" y="36"/>
                      </a:cubicBezTo>
                      <a:cubicBezTo>
                        <a:pt x="35" y="36"/>
                        <a:pt x="35" y="37"/>
                        <a:pt x="34" y="37"/>
                      </a:cubicBezTo>
                      <a:cubicBezTo>
                        <a:pt x="34" y="37"/>
                        <a:pt x="33" y="36"/>
                        <a:pt x="33" y="36"/>
                      </a:cubicBezTo>
                      <a:cubicBezTo>
                        <a:pt x="33" y="36"/>
                        <a:pt x="34" y="35"/>
                        <a:pt x="34" y="35"/>
                      </a:cubicBezTo>
                      <a:close/>
                      <a:moveTo>
                        <a:pt x="44" y="39"/>
                      </a:moveTo>
                      <a:cubicBezTo>
                        <a:pt x="46" y="39"/>
                        <a:pt x="47" y="38"/>
                        <a:pt x="47" y="36"/>
                      </a:cubicBezTo>
                      <a:cubicBezTo>
                        <a:pt x="47" y="34"/>
                        <a:pt x="46" y="33"/>
                        <a:pt x="44" y="33"/>
                      </a:cubicBezTo>
                      <a:cubicBezTo>
                        <a:pt x="43" y="33"/>
                        <a:pt x="41" y="34"/>
                        <a:pt x="41" y="36"/>
                      </a:cubicBezTo>
                      <a:cubicBezTo>
                        <a:pt x="41" y="38"/>
                        <a:pt x="43" y="39"/>
                        <a:pt x="44" y="39"/>
                      </a:cubicBezTo>
                      <a:close/>
                      <a:moveTo>
                        <a:pt x="44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45" y="36"/>
                        <a:pt x="45" y="37"/>
                        <a:pt x="44" y="37"/>
                      </a:cubicBezTo>
                      <a:cubicBezTo>
                        <a:pt x="44" y="37"/>
                        <a:pt x="43" y="36"/>
                        <a:pt x="43" y="36"/>
                      </a:cubicBezTo>
                      <a:cubicBezTo>
                        <a:pt x="43" y="36"/>
                        <a:pt x="44" y="35"/>
                        <a:pt x="44" y="35"/>
                      </a:cubicBezTo>
                      <a:close/>
                      <a:moveTo>
                        <a:pt x="54" y="39"/>
                      </a:moveTo>
                      <a:cubicBezTo>
                        <a:pt x="56" y="39"/>
                        <a:pt x="57" y="38"/>
                        <a:pt x="57" y="36"/>
                      </a:cubicBezTo>
                      <a:cubicBezTo>
                        <a:pt x="57" y="34"/>
                        <a:pt x="56" y="33"/>
                        <a:pt x="54" y="33"/>
                      </a:cubicBezTo>
                      <a:cubicBezTo>
                        <a:pt x="52" y="33"/>
                        <a:pt x="51" y="34"/>
                        <a:pt x="51" y="36"/>
                      </a:cubicBezTo>
                      <a:cubicBezTo>
                        <a:pt x="51" y="38"/>
                        <a:pt x="52" y="39"/>
                        <a:pt x="54" y="39"/>
                      </a:cubicBezTo>
                      <a:close/>
                      <a:moveTo>
                        <a:pt x="54" y="35"/>
                      </a:moveTo>
                      <a:cubicBezTo>
                        <a:pt x="55" y="35"/>
                        <a:pt x="55" y="36"/>
                        <a:pt x="55" y="36"/>
                      </a:cubicBezTo>
                      <a:cubicBezTo>
                        <a:pt x="55" y="36"/>
                        <a:pt x="55" y="37"/>
                        <a:pt x="54" y="37"/>
                      </a:cubicBezTo>
                      <a:cubicBezTo>
                        <a:pt x="54" y="37"/>
                        <a:pt x="53" y="36"/>
                        <a:pt x="53" y="36"/>
                      </a:cubicBezTo>
                      <a:cubicBezTo>
                        <a:pt x="53" y="36"/>
                        <a:pt x="54" y="35"/>
                        <a:pt x="54" y="35"/>
                      </a:cubicBezTo>
                      <a:close/>
                      <a:moveTo>
                        <a:pt x="14" y="49"/>
                      </a:moveTo>
                      <a:cubicBezTo>
                        <a:pt x="16" y="49"/>
                        <a:pt x="17" y="47"/>
                        <a:pt x="17" y="46"/>
                      </a:cubicBezTo>
                      <a:cubicBezTo>
                        <a:pt x="17" y="44"/>
                        <a:pt x="16" y="43"/>
                        <a:pt x="14" y="43"/>
                      </a:cubicBezTo>
                      <a:cubicBezTo>
                        <a:pt x="13" y="43"/>
                        <a:pt x="11" y="44"/>
                        <a:pt x="11" y="46"/>
                      </a:cubicBezTo>
                      <a:cubicBezTo>
                        <a:pt x="11" y="47"/>
                        <a:pt x="13" y="49"/>
                        <a:pt x="14" y="49"/>
                      </a:cubicBezTo>
                      <a:close/>
                      <a:moveTo>
                        <a:pt x="14" y="45"/>
                      </a:moveTo>
                      <a:cubicBezTo>
                        <a:pt x="15" y="45"/>
                        <a:pt x="15" y="45"/>
                        <a:pt x="15" y="46"/>
                      </a:cubicBezTo>
                      <a:cubicBezTo>
                        <a:pt x="15" y="46"/>
                        <a:pt x="15" y="47"/>
                        <a:pt x="14" y="47"/>
                      </a:cubicBezTo>
                      <a:cubicBezTo>
                        <a:pt x="14" y="47"/>
                        <a:pt x="13" y="46"/>
                        <a:pt x="13" y="46"/>
                      </a:cubicBezTo>
                      <a:cubicBezTo>
                        <a:pt x="13" y="45"/>
                        <a:pt x="14" y="45"/>
                        <a:pt x="14" y="45"/>
                      </a:cubicBezTo>
                      <a:close/>
                      <a:moveTo>
                        <a:pt x="24" y="49"/>
                      </a:moveTo>
                      <a:cubicBezTo>
                        <a:pt x="26" y="49"/>
                        <a:pt x="27" y="47"/>
                        <a:pt x="27" y="46"/>
                      </a:cubicBezTo>
                      <a:cubicBezTo>
                        <a:pt x="27" y="44"/>
                        <a:pt x="26" y="43"/>
                        <a:pt x="24" y="43"/>
                      </a:cubicBezTo>
                      <a:cubicBezTo>
                        <a:pt x="23" y="43"/>
                        <a:pt x="21" y="44"/>
                        <a:pt x="21" y="46"/>
                      </a:cubicBezTo>
                      <a:cubicBezTo>
                        <a:pt x="21" y="47"/>
                        <a:pt x="23" y="49"/>
                        <a:pt x="24" y="49"/>
                      </a:cubicBezTo>
                      <a:close/>
                      <a:moveTo>
                        <a:pt x="24" y="45"/>
                      </a:moveTo>
                      <a:cubicBezTo>
                        <a:pt x="25" y="45"/>
                        <a:pt x="25" y="45"/>
                        <a:pt x="25" y="46"/>
                      </a:cubicBezTo>
                      <a:cubicBezTo>
                        <a:pt x="25" y="46"/>
                        <a:pt x="25" y="47"/>
                        <a:pt x="24" y="47"/>
                      </a:cubicBezTo>
                      <a:cubicBezTo>
                        <a:pt x="24" y="47"/>
                        <a:pt x="23" y="46"/>
                        <a:pt x="23" y="46"/>
                      </a:cubicBezTo>
                      <a:cubicBezTo>
                        <a:pt x="23" y="45"/>
                        <a:pt x="24" y="45"/>
                        <a:pt x="24" y="45"/>
                      </a:cubicBezTo>
                      <a:close/>
                      <a:moveTo>
                        <a:pt x="34" y="49"/>
                      </a:moveTo>
                      <a:cubicBezTo>
                        <a:pt x="36" y="49"/>
                        <a:pt x="37" y="47"/>
                        <a:pt x="37" y="46"/>
                      </a:cubicBezTo>
                      <a:cubicBezTo>
                        <a:pt x="37" y="44"/>
                        <a:pt x="36" y="43"/>
                        <a:pt x="34" y="43"/>
                      </a:cubicBezTo>
                      <a:cubicBezTo>
                        <a:pt x="33" y="43"/>
                        <a:pt x="31" y="44"/>
                        <a:pt x="31" y="46"/>
                      </a:cubicBezTo>
                      <a:cubicBezTo>
                        <a:pt x="31" y="47"/>
                        <a:pt x="33" y="49"/>
                        <a:pt x="34" y="49"/>
                      </a:cubicBezTo>
                      <a:close/>
                      <a:moveTo>
                        <a:pt x="34" y="45"/>
                      </a:moveTo>
                      <a:cubicBezTo>
                        <a:pt x="35" y="45"/>
                        <a:pt x="35" y="45"/>
                        <a:pt x="35" y="46"/>
                      </a:cubicBezTo>
                      <a:cubicBezTo>
                        <a:pt x="35" y="46"/>
                        <a:pt x="35" y="47"/>
                        <a:pt x="34" y="47"/>
                      </a:cubicBezTo>
                      <a:cubicBezTo>
                        <a:pt x="34" y="47"/>
                        <a:pt x="33" y="46"/>
                        <a:pt x="33" y="46"/>
                      </a:cubicBezTo>
                      <a:cubicBezTo>
                        <a:pt x="33" y="45"/>
                        <a:pt x="34" y="45"/>
                        <a:pt x="34" y="45"/>
                      </a:cubicBezTo>
                      <a:close/>
                      <a:moveTo>
                        <a:pt x="44" y="49"/>
                      </a:moveTo>
                      <a:cubicBezTo>
                        <a:pt x="46" y="49"/>
                        <a:pt x="47" y="47"/>
                        <a:pt x="47" y="46"/>
                      </a:cubicBezTo>
                      <a:cubicBezTo>
                        <a:pt x="47" y="44"/>
                        <a:pt x="46" y="43"/>
                        <a:pt x="44" y="43"/>
                      </a:cubicBezTo>
                      <a:cubicBezTo>
                        <a:pt x="43" y="43"/>
                        <a:pt x="41" y="44"/>
                        <a:pt x="41" y="46"/>
                      </a:cubicBezTo>
                      <a:cubicBezTo>
                        <a:pt x="41" y="47"/>
                        <a:pt x="43" y="49"/>
                        <a:pt x="44" y="49"/>
                      </a:cubicBezTo>
                      <a:close/>
                      <a:moveTo>
                        <a:pt x="44" y="45"/>
                      </a:moveTo>
                      <a:cubicBezTo>
                        <a:pt x="45" y="45"/>
                        <a:pt x="45" y="45"/>
                        <a:pt x="45" y="46"/>
                      </a:cubicBezTo>
                      <a:cubicBezTo>
                        <a:pt x="45" y="46"/>
                        <a:pt x="45" y="47"/>
                        <a:pt x="44" y="47"/>
                      </a:cubicBezTo>
                      <a:cubicBezTo>
                        <a:pt x="44" y="47"/>
                        <a:pt x="43" y="46"/>
                        <a:pt x="43" y="46"/>
                      </a:cubicBezTo>
                      <a:cubicBezTo>
                        <a:pt x="43" y="45"/>
                        <a:pt x="44" y="45"/>
                        <a:pt x="44" y="45"/>
                      </a:cubicBezTo>
                      <a:close/>
                      <a:moveTo>
                        <a:pt x="54" y="49"/>
                      </a:moveTo>
                      <a:cubicBezTo>
                        <a:pt x="56" y="49"/>
                        <a:pt x="57" y="47"/>
                        <a:pt x="57" y="46"/>
                      </a:cubicBezTo>
                      <a:cubicBezTo>
                        <a:pt x="57" y="44"/>
                        <a:pt x="56" y="43"/>
                        <a:pt x="54" y="43"/>
                      </a:cubicBezTo>
                      <a:cubicBezTo>
                        <a:pt x="52" y="43"/>
                        <a:pt x="51" y="44"/>
                        <a:pt x="51" y="46"/>
                      </a:cubicBezTo>
                      <a:cubicBezTo>
                        <a:pt x="51" y="47"/>
                        <a:pt x="52" y="49"/>
                        <a:pt x="54" y="49"/>
                      </a:cubicBezTo>
                      <a:close/>
                      <a:moveTo>
                        <a:pt x="54" y="45"/>
                      </a:moveTo>
                      <a:cubicBezTo>
                        <a:pt x="55" y="45"/>
                        <a:pt x="55" y="45"/>
                        <a:pt x="55" y="46"/>
                      </a:cubicBezTo>
                      <a:cubicBezTo>
                        <a:pt x="55" y="46"/>
                        <a:pt x="55" y="47"/>
                        <a:pt x="54" y="47"/>
                      </a:cubicBezTo>
                      <a:cubicBezTo>
                        <a:pt x="54" y="47"/>
                        <a:pt x="53" y="46"/>
                        <a:pt x="53" y="46"/>
                      </a:cubicBezTo>
                      <a:cubicBezTo>
                        <a:pt x="53" y="45"/>
                        <a:pt x="54" y="45"/>
                        <a:pt x="54" y="45"/>
                      </a:cubicBezTo>
                      <a:close/>
                      <a:moveTo>
                        <a:pt x="14" y="59"/>
                      </a:moveTo>
                      <a:cubicBezTo>
                        <a:pt x="16" y="59"/>
                        <a:pt x="17" y="57"/>
                        <a:pt x="17" y="56"/>
                      </a:cubicBezTo>
                      <a:cubicBezTo>
                        <a:pt x="17" y="54"/>
                        <a:pt x="16" y="53"/>
                        <a:pt x="14" y="53"/>
                      </a:cubicBezTo>
                      <a:cubicBezTo>
                        <a:pt x="13" y="53"/>
                        <a:pt x="11" y="54"/>
                        <a:pt x="11" y="56"/>
                      </a:cubicBezTo>
                      <a:cubicBezTo>
                        <a:pt x="11" y="57"/>
                        <a:pt x="13" y="59"/>
                        <a:pt x="14" y="59"/>
                      </a:cubicBezTo>
                      <a:close/>
                      <a:moveTo>
                        <a:pt x="14" y="55"/>
                      </a:moveTo>
                      <a:cubicBezTo>
                        <a:pt x="15" y="55"/>
                        <a:pt x="15" y="55"/>
                        <a:pt x="15" y="56"/>
                      </a:cubicBezTo>
                      <a:cubicBezTo>
                        <a:pt x="15" y="56"/>
                        <a:pt x="15" y="57"/>
                        <a:pt x="14" y="57"/>
                      </a:cubicBezTo>
                      <a:cubicBezTo>
                        <a:pt x="14" y="57"/>
                        <a:pt x="13" y="56"/>
                        <a:pt x="13" y="56"/>
                      </a:cubicBezTo>
                      <a:cubicBezTo>
                        <a:pt x="13" y="55"/>
                        <a:pt x="14" y="55"/>
                        <a:pt x="14" y="55"/>
                      </a:cubicBezTo>
                      <a:close/>
                      <a:moveTo>
                        <a:pt x="24" y="59"/>
                      </a:moveTo>
                      <a:cubicBezTo>
                        <a:pt x="26" y="59"/>
                        <a:pt x="27" y="57"/>
                        <a:pt x="27" y="56"/>
                      </a:cubicBezTo>
                      <a:cubicBezTo>
                        <a:pt x="27" y="54"/>
                        <a:pt x="26" y="53"/>
                        <a:pt x="24" y="53"/>
                      </a:cubicBezTo>
                      <a:cubicBezTo>
                        <a:pt x="23" y="53"/>
                        <a:pt x="21" y="54"/>
                        <a:pt x="21" y="56"/>
                      </a:cubicBezTo>
                      <a:cubicBezTo>
                        <a:pt x="21" y="57"/>
                        <a:pt x="23" y="59"/>
                        <a:pt x="24" y="59"/>
                      </a:cubicBezTo>
                      <a:close/>
                      <a:moveTo>
                        <a:pt x="24" y="55"/>
                      </a:moveTo>
                      <a:cubicBezTo>
                        <a:pt x="25" y="55"/>
                        <a:pt x="25" y="55"/>
                        <a:pt x="25" y="56"/>
                      </a:cubicBezTo>
                      <a:cubicBezTo>
                        <a:pt x="25" y="56"/>
                        <a:pt x="25" y="57"/>
                        <a:pt x="24" y="57"/>
                      </a:cubicBezTo>
                      <a:cubicBezTo>
                        <a:pt x="24" y="57"/>
                        <a:pt x="23" y="56"/>
                        <a:pt x="23" y="56"/>
                      </a:cubicBezTo>
                      <a:cubicBezTo>
                        <a:pt x="23" y="55"/>
                        <a:pt x="24" y="55"/>
                        <a:pt x="24" y="55"/>
                      </a:cubicBezTo>
                      <a:close/>
                      <a:moveTo>
                        <a:pt x="34" y="59"/>
                      </a:moveTo>
                      <a:cubicBezTo>
                        <a:pt x="36" y="59"/>
                        <a:pt x="37" y="57"/>
                        <a:pt x="37" y="56"/>
                      </a:cubicBezTo>
                      <a:cubicBezTo>
                        <a:pt x="37" y="54"/>
                        <a:pt x="36" y="53"/>
                        <a:pt x="34" y="53"/>
                      </a:cubicBezTo>
                      <a:cubicBezTo>
                        <a:pt x="33" y="53"/>
                        <a:pt x="31" y="54"/>
                        <a:pt x="31" y="56"/>
                      </a:cubicBezTo>
                      <a:cubicBezTo>
                        <a:pt x="31" y="57"/>
                        <a:pt x="33" y="59"/>
                        <a:pt x="34" y="59"/>
                      </a:cubicBezTo>
                      <a:close/>
                      <a:moveTo>
                        <a:pt x="34" y="55"/>
                      </a:moveTo>
                      <a:cubicBezTo>
                        <a:pt x="35" y="55"/>
                        <a:pt x="35" y="55"/>
                        <a:pt x="35" y="56"/>
                      </a:cubicBezTo>
                      <a:cubicBezTo>
                        <a:pt x="35" y="56"/>
                        <a:pt x="35" y="57"/>
                        <a:pt x="34" y="57"/>
                      </a:cubicBezTo>
                      <a:cubicBezTo>
                        <a:pt x="34" y="57"/>
                        <a:pt x="33" y="56"/>
                        <a:pt x="33" y="56"/>
                      </a:cubicBezTo>
                      <a:cubicBezTo>
                        <a:pt x="33" y="55"/>
                        <a:pt x="34" y="55"/>
                        <a:pt x="34" y="55"/>
                      </a:cubicBezTo>
                      <a:close/>
                      <a:moveTo>
                        <a:pt x="44" y="59"/>
                      </a:moveTo>
                      <a:cubicBezTo>
                        <a:pt x="46" y="59"/>
                        <a:pt x="47" y="57"/>
                        <a:pt x="47" y="56"/>
                      </a:cubicBezTo>
                      <a:cubicBezTo>
                        <a:pt x="47" y="54"/>
                        <a:pt x="46" y="53"/>
                        <a:pt x="44" y="53"/>
                      </a:cubicBezTo>
                      <a:cubicBezTo>
                        <a:pt x="43" y="53"/>
                        <a:pt x="41" y="54"/>
                        <a:pt x="41" y="56"/>
                      </a:cubicBezTo>
                      <a:cubicBezTo>
                        <a:pt x="41" y="57"/>
                        <a:pt x="43" y="59"/>
                        <a:pt x="44" y="59"/>
                      </a:cubicBezTo>
                      <a:close/>
                      <a:moveTo>
                        <a:pt x="44" y="55"/>
                      </a:moveTo>
                      <a:cubicBezTo>
                        <a:pt x="45" y="55"/>
                        <a:pt x="45" y="55"/>
                        <a:pt x="45" y="56"/>
                      </a:cubicBezTo>
                      <a:cubicBezTo>
                        <a:pt x="45" y="56"/>
                        <a:pt x="45" y="57"/>
                        <a:pt x="44" y="57"/>
                      </a:cubicBezTo>
                      <a:cubicBezTo>
                        <a:pt x="44" y="57"/>
                        <a:pt x="43" y="56"/>
                        <a:pt x="43" y="56"/>
                      </a:cubicBezTo>
                      <a:cubicBezTo>
                        <a:pt x="43" y="55"/>
                        <a:pt x="44" y="55"/>
                        <a:pt x="44" y="55"/>
                      </a:cubicBezTo>
                      <a:close/>
                      <a:moveTo>
                        <a:pt x="54" y="59"/>
                      </a:moveTo>
                      <a:cubicBezTo>
                        <a:pt x="56" y="59"/>
                        <a:pt x="57" y="57"/>
                        <a:pt x="57" y="56"/>
                      </a:cubicBezTo>
                      <a:cubicBezTo>
                        <a:pt x="57" y="54"/>
                        <a:pt x="56" y="53"/>
                        <a:pt x="54" y="53"/>
                      </a:cubicBezTo>
                      <a:cubicBezTo>
                        <a:pt x="52" y="53"/>
                        <a:pt x="51" y="54"/>
                        <a:pt x="51" y="56"/>
                      </a:cubicBezTo>
                      <a:cubicBezTo>
                        <a:pt x="51" y="57"/>
                        <a:pt x="52" y="59"/>
                        <a:pt x="54" y="59"/>
                      </a:cubicBezTo>
                      <a:close/>
                      <a:moveTo>
                        <a:pt x="54" y="55"/>
                      </a:moveTo>
                      <a:cubicBezTo>
                        <a:pt x="55" y="55"/>
                        <a:pt x="55" y="55"/>
                        <a:pt x="55" y="56"/>
                      </a:cubicBezTo>
                      <a:cubicBezTo>
                        <a:pt x="55" y="56"/>
                        <a:pt x="55" y="57"/>
                        <a:pt x="54" y="57"/>
                      </a:cubicBezTo>
                      <a:cubicBezTo>
                        <a:pt x="54" y="57"/>
                        <a:pt x="53" y="56"/>
                        <a:pt x="53" y="56"/>
                      </a:cubicBezTo>
                      <a:cubicBezTo>
                        <a:pt x="53" y="55"/>
                        <a:pt x="54" y="55"/>
                        <a:pt x="54" y="55"/>
                      </a:cubicBezTo>
                      <a:close/>
                      <a:moveTo>
                        <a:pt x="14" y="68"/>
                      </a:moveTo>
                      <a:cubicBezTo>
                        <a:pt x="16" y="68"/>
                        <a:pt x="17" y="67"/>
                        <a:pt x="17" y="65"/>
                      </a:cubicBezTo>
                      <a:cubicBezTo>
                        <a:pt x="17" y="64"/>
                        <a:pt x="16" y="63"/>
                        <a:pt x="14" y="63"/>
                      </a:cubicBezTo>
                      <a:cubicBezTo>
                        <a:pt x="13" y="63"/>
                        <a:pt x="11" y="64"/>
                        <a:pt x="11" y="65"/>
                      </a:cubicBezTo>
                      <a:cubicBezTo>
                        <a:pt x="11" y="67"/>
                        <a:pt x="13" y="68"/>
                        <a:pt x="14" y="68"/>
                      </a:cubicBezTo>
                      <a:close/>
                      <a:moveTo>
                        <a:pt x="14" y="65"/>
                      </a:move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6"/>
                        <a:pt x="15" y="66"/>
                        <a:pt x="14" y="66"/>
                      </a:cubicBezTo>
                      <a:cubicBezTo>
                        <a:pt x="14" y="66"/>
                        <a:pt x="13" y="66"/>
                        <a:pt x="13" y="65"/>
                      </a:cubicBezTo>
                      <a:cubicBezTo>
                        <a:pt x="13" y="65"/>
                        <a:pt x="14" y="65"/>
                        <a:pt x="14" y="65"/>
                      </a:cubicBezTo>
                      <a:close/>
                      <a:moveTo>
                        <a:pt x="24" y="68"/>
                      </a:moveTo>
                      <a:cubicBezTo>
                        <a:pt x="26" y="68"/>
                        <a:pt x="27" y="67"/>
                        <a:pt x="27" y="65"/>
                      </a:cubicBezTo>
                      <a:cubicBezTo>
                        <a:pt x="27" y="64"/>
                        <a:pt x="26" y="63"/>
                        <a:pt x="24" y="63"/>
                      </a:cubicBezTo>
                      <a:cubicBezTo>
                        <a:pt x="23" y="63"/>
                        <a:pt x="21" y="64"/>
                        <a:pt x="21" y="65"/>
                      </a:cubicBezTo>
                      <a:cubicBezTo>
                        <a:pt x="21" y="67"/>
                        <a:pt x="23" y="68"/>
                        <a:pt x="24" y="68"/>
                      </a:cubicBezTo>
                      <a:close/>
                      <a:moveTo>
                        <a:pt x="24" y="65"/>
                      </a:move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6"/>
                        <a:pt x="25" y="66"/>
                        <a:pt x="24" y="66"/>
                      </a:cubicBezTo>
                      <a:cubicBezTo>
                        <a:pt x="24" y="66"/>
                        <a:pt x="23" y="66"/>
                        <a:pt x="23" y="65"/>
                      </a:cubicBezTo>
                      <a:cubicBezTo>
                        <a:pt x="23" y="65"/>
                        <a:pt x="24" y="65"/>
                        <a:pt x="2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6" name="iSľíḓe">
                  <a:extLst>
                    <a:ext uri="{FF2B5EF4-FFF2-40B4-BE49-F238E27FC236}">
                      <a16:creationId xmlns:a16="http://schemas.microsoft.com/office/drawing/2014/main" id="{7633C570-73EC-4801-AF1D-180F5760E776}"/>
                    </a:ext>
                  </a:extLst>
                </p:cNvPr>
                <p:cNvSpPr/>
                <p:nvPr/>
              </p:nvSpPr>
              <p:spPr bwMode="auto">
                <a:xfrm>
                  <a:off x="8308413" y="3667529"/>
                  <a:ext cx="287239" cy="277751"/>
                </a:xfrm>
                <a:custGeom>
                  <a:avLst/>
                  <a:gdLst>
                    <a:gd name="T0" fmla="*/ 12 w 63"/>
                    <a:gd name="T1" fmla="*/ 10 h 61"/>
                    <a:gd name="T2" fmla="*/ 13 w 63"/>
                    <a:gd name="T3" fmla="*/ 10 h 61"/>
                    <a:gd name="T4" fmla="*/ 13 w 63"/>
                    <a:gd name="T5" fmla="*/ 12 h 61"/>
                    <a:gd name="T6" fmla="*/ 13 w 63"/>
                    <a:gd name="T7" fmla="*/ 29 h 61"/>
                    <a:gd name="T8" fmla="*/ 13 w 63"/>
                    <a:gd name="T9" fmla="*/ 31 h 61"/>
                    <a:gd name="T10" fmla="*/ 13 w 63"/>
                    <a:gd name="T11" fmla="*/ 31 h 61"/>
                    <a:gd name="T12" fmla="*/ 12 w 63"/>
                    <a:gd name="T13" fmla="*/ 31 h 61"/>
                    <a:gd name="T14" fmla="*/ 12 w 63"/>
                    <a:gd name="T15" fmla="*/ 10 h 61"/>
                    <a:gd name="T16" fmla="*/ 61 w 63"/>
                    <a:gd name="T17" fmla="*/ 59 h 61"/>
                    <a:gd name="T18" fmla="*/ 56 w 63"/>
                    <a:gd name="T19" fmla="*/ 61 h 61"/>
                    <a:gd name="T20" fmla="*/ 51 w 63"/>
                    <a:gd name="T21" fmla="*/ 59 h 61"/>
                    <a:gd name="T22" fmla="*/ 38 w 63"/>
                    <a:gd name="T23" fmla="*/ 47 h 61"/>
                    <a:gd name="T24" fmla="*/ 36 w 63"/>
                    <a:gd name="T25" fmla="*/ 42 h 61"/>
                    <a:gd name="T26" fmla="*/ 32 w 63"/>
                    <a:gd name="T27" fmla="*/ 38 h 61"/>
                    <a:gd name="T28" fmla="*/ 22 w 63"/>
                    <a:gd name="T29" fmla="*/ 41 h 61"/>
                    <a:gd name="T30" fmla="*/ 8 w 63"/>
                    <a:gd name="T31" fmla="*/ 35 h 61"/>
                    <a:gd name="T32" fmla="*/ 8 w 63"/>
                    <a:gd name="T33" fmla="*/ 6 h 61"/>
                    <a:gd name="T34" fmla="*/ 22 w 63"/>
                    <a:gd name="T35" fmla="*/ 0 h 61"/>
                    <a:gd name="T36" fmla="*/ 36 w 63"/>
                    <a:gd name="T37" fmla="*/ 6 h 61"/>
                    <a:gd name="T38" fmla="*/ 39 w 63"/>
                    <a:gd name="T39" fmla="*/ 31 h 61"/>
                    <a:gd name="T40" fmla="*/ 43 w 63"/>
                    <a:gd name="T41" fmla="*/ 35 h 61"/>
                    <a:gd name="T42" fmla="*/ 48 w 63"/>
                    <a:gd name="T43" fmla="*/ 37 h 61"/>
                    <a:gd name="T44" fmla="*/ 60 w 63"/>
                    <a:gd name="T45" fmla="*/ 49 h 61"/>
                    <a:gd name="T46" fmla="*/ 61 w 63"/>
                    <a:gd name="T47" fmla="*/ 59 h 61"/>
                    <a:gd name="T48" fmla="*/ 10 w 63"/>
                    <a:gd name="T49" fmla="*/ 8 h 61"/>
                    <a:gd name="T50" fmla="*/ 5 w 63"/>
                    <a:gd name="T51" fmla="*/ 21 h 61"/>
                    <a:gd name="T52" fmla="*/ 10 w 63"/>
                    <a:gd name="T53" fmla="*/ 33 h 61"/>
                    <a:gd name="T54" fmla="*/ 22 w 63"/>
                    <a:gd name="T55" fmla="*/ 38 h 61"/>
                    <a:gd name="T56" fmla="*/ 34 w 63"/>
                    <a:gd name="T57" fmla="*/ 33 h 61"/>
                    <a:gd name="T58" fmla="*/ 39 w 63"/>
                    <a:gd name="T59" fmla="*/ 21 h 61"/>
                    <a:gd name="T60" fmla="*/ 34 w 63"/>
                    <a:gd name="T61" fmla="*/ 8 h 61"/>
                    <a:gd name="T62" fmla="*/ 22 w 63"/>
                    <a:gd name="T63" fmla="*/ 3 h 61"/>
                    <a:gd name="T64" fmla="*/ 10 w 63"/>
                    <a:gd name="T65" fmla="*/ 8 h 61"/>
                    <a:gd name="T66" fmla="*/ 36 w 63"/>
                    <a:gd name="T67" fmla="*/ 34 h 61"/>
                    <a:gd name="T68" fmla="*/ 34 w 63"/>
                    <a:gd name="T69" fmla="*/ 35 h 61"/>
                    <a:gd name="T70" fmla="*/ 38 w 63"/>
                    <a:gd name="T71" fmla="*/ 39 h 61"/>
                    <a:gd name="T72" fmla="*/ 39 w 63"/>
                    <a:gd name="T73" fmla="*/ 37 h 61"/>
                    <a:gd name="T74" fmla="*/ 40 w 63"/>
                    <a:gd name="T75" fmla="*/ 36 h 61"/>
                    <a:gd name="T76" fmla="*/ 37 w 63"/>
                    <a:gd name="T77" fmla="*/ 33 h 61"/>
                    <a:gd name="T78" fmla="*/ 36 w 63"/>
                    <a:gd name="T79" fmla="*/ 34 h 61"/>
                    <a:gd name="T80" fmla="*/ 41 w 63"/>
                    <a:gd name="T81" fmla="*/ 44 h 61"/>
                    <a:gd name="T82" fmla="*/ 53 w 63"/>
                    <a:gd name="T83" fmla="*/ 57 h 61"/>
                    <a:gd name="T84" fmla="*/ 58 w 63"/>
                    <a:gd name="T85" fmla="*/ 57 h 61"/>
                    <a:gd name="T86" fmla="*/ 60 w 63"/>
                    <a:gd name="T87" fmla="*/ 54 h 61"/>
                    <a:gd name="T88" fmla="*/ 58 w 63"/>
                    <a:gd name="T89" fmla="*/ 51 h 61"/>
                    <a:gd name="T90" fmla="*/ 46 w 63"/>
                    <a:gd name="T91" fmla="*/ 39 h 61"/>
                    <a:gd name="T92" fmla="*/ 43 w 63"/>
                    <a:gd name="T93" fmla="*/ 38 h 61"/>
                    <a:gd name="T94" fmla="*/ 42 w 63"/>
                    <a:gd name="T95" fmla="*/ 38 h 61"/>
                    <a:gd name="T96" fmla="*/ 41 w 63"/>
                    <a:gd name="T97" fmla="*/ 38 h 61"/>
                    <a:gd name="T98" fmla="*/ 40 w 63"/>
                    <a:gd name="T99" fmla="*/ 39 h 61"/>
                    <a:gd name="T100" fmla="*/ 40 w 63"/>
                    <a:gd name="T101" fmla="*/ 40 h 61"/>
                    <a:gd name="T102" fmla="*/ 39 w 63"/>
                    <a:gd name="T103" fmla="*/ 40 h 61"/>
                    <a:gd name="T104" fmla="*/ 41 w 63"/>
                    <a:gd name="T105" fmla="*/ 4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3" h="61">
                      <a:moveTo>
                        <a:pt x="12" y="10"/>
                      </a:move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4" y="11"/>
                        <a:pt x="13" y="12"/>
                      </a:cubicBezTo>
                      <a:cubicBezTo>
                        <a:pt x="8" y="17"/>
                        <a:pt x="8" y="24"/>
                        <a:pt x="13" y="29"/>
                      </a:cubicBezTo>
                      <a:cubicBezTo>
                        <a:pt x="14" y="30"/>
                        <a:pt x="14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6" y="25"/>
                        <a:pt x="6" y="16"/>
                        <a:pt x="12" y="10"/>
                      </a:cubicBezTo>
                      <a:close/>
                      <a:moveTo>
                        <a:pt x="61" y="59"/>
                      </a:moveTo>
                      <a:cubicBezTo>
                        <a:pt x="59" y="60"/>
                        <a:pt x="58" y="61"/>
                        <a:pt x="56" y="61"/>
                      </a:cubicBezTo>
                      <a:cubicBezTo>
                        <a:pt x="54" y="61"/>
                        <a:pt x="52" y="60"/>
                        <a:pt x="51" y="59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7" y="45"/>
                        <a:pt x="36" y="43"/>
                        <a:pt x="36" y="42"/>
                      </a:cubicBezTo>
                      <a:cubicBezTo>
                        <a:pt x="32" y="38"/>
                        <a:pt x="32" y="38"/>
                        <a:pt x="32" y="38"/>
                      </a:cubicBezTo>
                      <a:cubicBezTo>
                        <a:pt x="29" y="40"/>
                        <a:pt x="26" y="41"/>
                        <a:pt x="22" y="41"/>
                      </a:cubicBezTo>
                      <a:cubicBezTo>
                        <a:pt x="17" y="41"/>
                        <a:pt x="12" y="38"/>
                        <a:pt x="8" y="35"/>
                      </a:cubicBezTo>
                      <a:cubicBezTo>
                        <a:pt x="0" y="27"/>
                        <a:pt x="0" y="14"/>
                        <a:pt x="8" y="6"/>
                      </a:cubicBezTo>
                      <a:cubicBezTo>
                        <a:pt x="12" y="3"/>
                        <a:pt x="17" y="0"/>
                        <a:pt x="22" y="0"/>
                      </a:cubicBezTo>
                      <a:cubicBezTo>
                        <a:pt x="28" y="0"/>
                        <a:pt x="33" y="3"/>
                        <a:pt x="36" y="6"/>
                      </a:cubicBezTo>
                      <a:cubicBezTo>
                        <a:pt x="43" y="13"/>
                        <a:pt x="44" y="23"/>
                        <a:pt x="39" y="31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5" y="35"/>
                        <a:pt x="47" y="35"/>
                        <a:pt x="48" y="37"/>
                      </a:cubicBezTo>
                      <a:cubicBezTo>
                        <a:pt x="60" y="49"/>
                        <a:pt x="60" y="49"/>
                        <a:pt x="60" y="49"/>
                      </a:cubicBezTo>
                      <a:cubicBezTo>
                        <a:pt x="63" y="52"/>
                        <a:pt x="63" y="56"/>
                        <a:pt x="61" y="59"/>
                      </a:cubicBezTo>
                      <a:close/>
                      <a:moveTo>
                        <a:pt x="10" y="8"/>
                      </a:moveTo>
                      <a:cubicBezTo>
                        <a:pt x="7" y="12"/>
                        <a:pt x="5" y="16"/>
                        <a:pt x="5" y="21"/>
                      </a:cubicBezTo>
                      <a:cubicBezTo>
                        <a:pt x="5" y="25"/>
                        <a:pt x="7" y="29"/>
                        <a:pt x="10" y="33"/>
                      </a:cubicBezTo>
                      <a:cubicBezTo>
                        <a:pt x="13" y="36"/>
                        <a:pt x="18" y="38"/>
                        <a:pt x="22" y="38"/>
                      </a:cubicBezTo>
                      <a:cubicBezTo>
                        <a:pt x="27" y="38"/>
                        <a:pt x="31" y="36"/>
                        <a:pt x="34" y="33"/>
                      </a:cubicBezTo>
                      <a:cubicBezTo>
                        <a:pt x="37" y="29"/>
                        <a:pt x="39" y="25"/>
                        <a:pt x="39" y="21"/>
                      </a:cubicBezTo>
                      <a:cubicBezTo>
                        <a:pt x="39" y="16"/>
                        <a:pt x="37" y="12"/>
                        <a:pt x="34" y="8"/>
                      </a:cubicBezTo>
                      <a:cubicBezTo>
                        <a:pt x="31" y="5"/>
                        <a:pt x="27" y="3"/>
                        <a:pt x="22" y="3"/>
                      </a:cubicBezTo>
                      <a:cubicBezTo>
                        <a:pt x="18" y="3"/>
                        <a:pt x="13" y="5"/>
                        <a:pt x="10" y="8"/>
                      </a:cubicBezTo>
                      <a:close/>
                      <a:moveTo>
                        <a:pt x="36" y="34"/>
                      </a:moveTo>
                      <a:cubicBezTo>
                        <a:pt x="35" y="34"/>
                        <a:pt x="35" y="35"/>
                        <a:pt x="34" y="35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38"/>
                        <a:pt x="38" y="38"/>
                        <a:pt x="39" y="37"/>
                      </a:cubicBezTo>
                      <a:cubicBezTo>
                        <a:pt x="39" y="37"/>
                        <a:pt x="40" y="36"/>
                        <a:pt x="40" y="36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6" y="33"/>
                        <a:pt x="36" y="34"/>
                        <a:pt x="36" y="34"/>
                      </a:cubicBezTo>
                      <a:close/>
                      <a:moveTo>
                        <a:pt x="41" y="44"/>
                      </a:move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54" y="58"/>
                        <a:pt x="57" y="58"/>
                        <a:pt x="58" y="57"/>
                      </a:cubicBezTo>
                      <a:cubicBezTo>
                        <a:pt x="59" y="56"/>
                        <a:pt x="60" y="55"/>
                        <a:pt x="60" y="54"/>
                      </a:cubicBezTo>
                      <a:cubicBezTo>
                        <a:pt x="60" y="53"/>
                        <a:pt x="59" y="52"/>
                        <a:pt x="58" y="51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45" y="38"/>
                        <a:pt x="44" y="38"/>
                        <a:pt x="43" y="38"/>
                      </a:cubicBez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0" y="39"/>
                      </a:cubicBezTo>
                      <a:cubicBezTo>
                        <a:pt x="40" y="39"/>
                        <a:pt x="40" y="39"/>
                        <a:pt x="40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9" y="42"/>
                        <a:pt x="39" y="43"/>
                        <a:pt x="41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7" name="iŝļîḋè">
                  <a:extLst>
                    <a:ext uri="{FF2B5EF4-FFF2-40B4-BE49-F238E27FC236}">
                      <a16:creationId xmlns:a16="http://schemas.microsoft.com/office/drawing/2014/main" id="{E31312E4-1B98-4422-ADD7-7302E5C47D93}"/>
                    </a:ext>
                  </a:extLst>
                </p:cNvPr>
                <p:cNvSpPr/>
                <p:nvPr/>
              </p:nvSpPr>
              <p:spPr bwMode="auto">
                <a:xfrm>
                  <a:off x="4520256" y="4117233"/>
                  <a:ext cx="309494" cy="262240"/>
                </a:xfrm>
                <a:custGeom>
                  <a:avLst/>
                  <a:gdLst>
                    <a:gd name="T0" fmla="*/ 70 w 72"/>
                    <a:gd name="T1" fmla="*/ 16 h 61"/>
                    <a:gd name="T2" fmla="*/ 56 w 72"/>
                    <a:gd name="T3" fmla="*/ 18 h 61"/>
                    <a:gd name="T4" fmla="*/ 43 w 72"/>
                    <a:gd name="T5" fmla="*/ 46 h 61"/>
                    <a:gd name="T6" fmla="*/ 12 w 72"/>
                    <a:gd name="T7" fmla="*/ 46 h 61"/>
                    <a:gd name="T8" fmla="*/ 13 w 72"/>
                    <a:gd name="T9" fmla="*/ 49 h 61"/>
                    <a:gd name="T10" fmla="*/ 48 w 72"/>
                    <a:gd name="T11" fmla="*/ 51 h 61"/>
                    <a:gd name="T12" fmla="*/ 13 w 72"/>
                    <a:gd name="T13" fmla="*/ 52 h 61"/>
                    <a:gd name="T14" fmla="*/ 9 w 72"/>
                    <a:gd name="T15" fmla="*/ 45 h 61"/>
                    <a:gd name="T16" fmla="*/ 7 w 72"/>
                    <a:gd name="T17" fmla="*/ 42 h 61"/>
                    <a:gd name="T18" fmla="*/ 1 w 72"/>
                    <a:gd name="T19" fmla="*/ 23 h 61"/>
                    <a:gd name="T20" fmla="*/ 10 w 72"/>
                    <a:gd name="T21" fmla="*/ 41 h 61"/>
                    <a:gd name="T22" fmla="*/ 43 w 72"/>
                    <a:gd name="T23" fmla="*/ 43 h 61"/>
                    <a:gd name="T24" fmla="*/ 54 w 72"/>
                    <a:gd name="T25" fmla="*/ 17 h 61"/>
                    <a:gd name="T26" fmla="*/ 70 w 72"/>
                    <a:gd name="T27" fmla="*/ 13 h 61"/>
                    <a:gd name="T28" fmla="*/ 18 w 72"/>
                    <a:gd name="T29" fmla="*/ 57 h 61"/>
                    <a:gd name="T30" fmla="*/ 11 w 72"/>
                    <a:gd name="T31" fmla="*/ 57 h 61"/>
                    <a:gd name="T32" fmla="*/ 18 w 72"/>
                    <a:gd name="T33" fmla="*/ 57 h 61"/>
                    <a:gd name="T34" fmla="*/ 14 w 72"/>
                    <a:gd name="T35" fmla="*/ 55 h 61"/>
                    <a:gd name="T36" fmla="*/ 14 w 72"/>
                    <a:gd name="T37" fmla="*/ 59 h 61"/>
                    <a:gd name="T38" fmla="*/ 45 w 72"/>
                    <a:gd name="T39" fmla="*/ 57 h 61"/>
                    <a:gd name="T40" fmla="*/ 38 w 72"/>
                    <a:gd name="T41" fmla="*/ 57 h 61"/>
                    <a:gd name="T42" fmla="*/ 45 w 72"/>
                    <a:gd name="T43" fmla="*/ 57 h 61"/>
                    <a:gd name="T44" fmla="*/ 41 w 72"/>
                    <a:gd name="T45" fmla="*/ 55 h 61"/>
                    <a:gd name="T46" fmla="*/ 41 w 72"/>
                    <a:gd name="T47" fmla="*/ 59 h 61"/>
                    <a:gd name="T48" fmla="*/ 12 w 72"/>
                    <a:gd name="T49" fmla="*/ 37 h 61"/>
                    <a:gd name="T50" fmla="*/ 45 w 72"/>
                    <a:gd name="T51" fmla="*/ 36 h 61"/>
                    <a:gd name="T52" fmla="*/ 12 w 72"/>
                    <a:gd name="T53" fmla="*/ 35 h 61"/>
                    <a:gd name="T54" fmla="*/ 12 w 72"/>
                    <a:gd name="T55" fmla="*/ 37 h 61"/>
                    <a:gd name="T56" fmla="*/ 12 w 72"/>
                    <a:gd name="T57" fmla="*/ 40 h 61"/>
                    <a:gd name="T58" fmla="*/ 43 w 72"/>
                    <a:gd name="T59" fmla="*/ 41 h 61"/>
                    <a:gd name="T60" fmla="*/ 43 w 72"/>
                    <a:gd name="T61" fmla="*/ 39 h 61"/>
                    <a:gd name="T62" fmla="*/ 37 w 72"/>
                    <a:gd name="T63" fmla="*/ 31 h 61"/>
                    <a:gd name="T64" fmla="*/ 44 w 72"/>
                    <a:gd name="T65" fmla="*/ 30 h 61"/>
                    <a:gd name="T66" fmla="*/ 43 w 72"/>
                    <a:gd name="T67" fmla="*/ 0 h 61"/>
                    <a:gd name="T68" fmla="*/ 36 w 72"/>
                    <a:gd name="T69" fmla="*/ 0 h 61"/>
                    <a:gd name="T70" fmla="*/ 37 w 72"/>
                    <a:gd name="T71" fmla="*/ 31 h 61"/>
                    <a:gd name="T72" fmla="*/ 31 w 72"/>
                    <a:gd name="T73" fmla="*/ 31 h 61"/>
                    <a:gd name="T74" fmla="*/ 32 w 72"/>
                    <a:gd name="T75" fmla="*/ 8 h 61"/>
                    <a:gd name="T76" fmla="*/ 25 w 72"/>
                    <a:gd name="T77" fmla="*/ 8 h 61"/>
                    <a:gd name="T78" fmla="*/ 24 w 72"/>
                    <a:gd name="T79" fmla="*/ 30 h 61"/>
                    <a:gd name="T80" fmla="*/ 13 w 72"/>
                    <a:gd name="T81" fmla="*/ 31 h 61"/>
                    <a:gd name="T82" fmla="*/ 20 w 72"/>
                    <a:gd name="T83" fmla="*/ 30 h 61"/>
                    <a:gd name="T84" fmla="*/ 20 w 72"/>
                    <a:gd name="T85" fmla="*/ 16 h 61"/>
                    <a:gd name="T86" fmla="*/ 13 w 72"/>
                    <a:gd name="T87" fmla="*/ 16 h 61"/>
                    <a:gd name="T88" fmla="*/ 13 w 72"/>
                    <a:gd name="T89" fmla="*/ 3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2" h="61">
                      <a:moveTo>
                        <a:pt x="72" y="14"/>
                      </a:moveTo>
                      <a:cubicBezTo>
                        <a:pt x="72" y="15"/>
                        <a:pt x="71" y="16"/>
                        <a:pt x="70" y="16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8" y="16"/>
                        <a:pt x="57" y="17"/>
                        <a:pt x="56" y="1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4"/>
                        <a:pt x="46" y="46"/>
                        <a:pt x="43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2" y="46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49"/>
                        <a:pt x="12" y="49"/>
                        <a:pt x="13" y="49"/>
                      </a:cubicBezTo>
                      <a:cubicBezTo>
                        <a:pt x="47" y="49"/>
                        <a:pt x="47" y="49"/>
                        <a:pt x="47" y="49"/>
                      </a:cubicBezTo>
                      <a:cubicBezTo>
                        <a:pt x="47" y="49"/>
                        <a:pt x="48" y="50"/>
                        <a:pt x="48" y="51"/>
                      </a:cubicBezTo>
                      <a:cubicBezTo>
                        <a:pt x="48" y="52"/>
                        <a:pt x="47" y="52"/>
                        <a:pt x="47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1" y="52"/>
                        <a:pt x="9" y="50"/>
                        <a:pt x="9" y="48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9" y="44"/>
                        <a:pt x="9" y="44"/>
                      </a:cubicBezTo>
                      <a:cubicBezTo>
                        <a:pt x="8" y="44"/>
                        <a:pt x="8" y="43"/>
                        <a:pt x="7" y="4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4"/>
                        <a:pt x="0" y="23"/>
                        <a:pt x="1" y="23"/>
                      </a:cubicBezTo>
                      <a:cubicBezTo>
                        <a:pt x="1" y="22"/>
                        <a:pt x="2" y="23"/>
                        <a:pt x="3" y="24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11" y="42"/>
                        <a:pt x="12" y="43"/>
                        <a:pt x="13" y="43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4" y="43"/>
                        <a:pt x="46" y="42"/>
                        <a:pt x="46" y="41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4" y="15"/>
                        <a:pt x="57" y="13"/>
                        <a:pt x="59" y="13"/>
                      </a:cubicBezTo>
                      <a:cubicBezTo>
                        <a:pt x="70" y="13"/>
                        <a:pt x="70" y="13"/>
                        <a:pt x="70" y="13"/>
                      </a:cubicBezTo>
                      <a:cubicBezTo>
                        <a:pt x="71" y="13"/>
                        <a:pt x="72" y="13"/>
                        <a:pt x="72" y="14"/>
                      </a:cubicBezTo>
                      <a:close/>
                      <a:moveTo>
                        <a:pt x="18" y="57"/>
                      </a:moveTo>
                      <a:cubicBezTo>
                        <a:pt x="18" y="59"/>
                        <a:pt x="16" y="61"/>
                        <a:pt x="14" y="61"/>
                      </a:cubicBezTo>
                      <a:cubicBezTo>
                        <a:pt x="12" y="61"/>
                        <a:pt x="11" y="59"/>
                        <a:pt x="11" y="57"/>
                      </a:cubicBezTo>
                      <a:cubicBezTo>
                        <a:pt x="11" y="55"/>
                        <a:pt x="12" y="53"/>
                        <a:pt x="14" y="53"/>
                      </a:cubicBezTo>
                      <a:cubicBezTo>
                        <a:pt x="16" y="53"/>
                        <a:pt x="18" y="55"/>
                        <a:pt x="18" y="57"/>
                      </a:cubicBezTo>
                      <a:close/>
                      <a:moveTo>
                        <a:pt x="16" y="57"/>
                      </a:moveTo>
                      <a:cubicBezTo>
                        <a:pt x="16" y="56"/>
                        <a:pt x="15" y="55"/>
                        <a:pt x="14" y="55"/>
                      </a:cubicBezTo>
                      <a:cubicBezTo>
                        <a:pt x="14" y="55"/>
                        <a:pt x="13" y="56"/>
                        <a:pt x="13" y="57"/>
                      </a:cubicBezTo>
                      <a:cubicBezTo>
                        <a:pt x="13" y="58"/>
                        <a:pt x="14" y="59"/>
                        <a:pt x="14" y="59"/>
                      </a:cubicBezTo>
                      <a:cubicBezTo>
                        <a:pt x="15" y="59"/>
                        <a:pt x="16" y="58"/>
                        <a:pt x="16" y="57"/>
                      </a:cubicBezTo>
                      <a:close/>
                      <a:moveTo>
                        <a:pt x="45" y="57"/>
                      </a:moveTo>
                      <a:cubicBezTo>
                        <a:pt x="45" y="59"/>
                        <a:pt x="43" y="61"/>
                        <a:pt x="41" y="61"/>
                      </a:cubicBezTo>
                      <a:cubicBezTo>
                        <a:pt x="39" y="61"/>
                        <a:pt x="38" y="59"/>
                        <a:pt x="38" y="57"/>
                      </a:cubicBezTo>
                      <a:cubicBezTo>
                        <a:pt x="38" y="55"/>
                        <a:pt x="39" y="53"/>
                        <a:pt x="41" y="53"/>
                      </a:cubicBezTo>
                      <a:cubicBezTo>
                        <a:pt x="43" y="53"/>
                        <a:pt x="45" y="55"/>
                        <a:pt x="45" y="57"/>
                      </a:cubicBezTo>
                      <a:close/>
                      <a:moveTo>
                        <a:pt x="43" y="57"/>
                      </a:moveTo>
                      <a:cubicBezTo>
                        <a:pt x="43" y="56"/>
                        <a:pt x="42" y="55"/>
                        <a:pt x="41" y="55"/>
                      </a:cubicBezTo>
                      <a:cubicBezTo>
                        <a:pt x="40" y="55"/>
                        <a:pt x="40" y="56"/>
                        <a:pt x="40" y="57"/>
                      </a:cubicBezTo>
                      <a:cubicBezTo>
                        <a:pt x="40" y="58"/>
                        <a:pt x="40" y="59"/>
                        <a:pt x="41" y="59"/>
                      </a:cubicBezTo>
                      <a:cubicBezTo>
                        <a:pt x="42" y="59"/>
                        <a:pt x="43" y="58"/>
                        <a:pt x="43" y="57"/>
                      </a:cubicBezTo>
                      <a:close/>
                      <a:moveTo>
                        <a:pt x="12" y="37"/>
                      </a:moveTo>
                      <a:cubicBezTo>
                        <a:pt x="44" y="37"/>
                        <a:pt x="44" y="37"/>
                        <a:pt x="44" y="37"/>
                      </a:cubicBezTo>
                      <a:cubicBezTo>
                        <a:pt x="45" y="37"/>
                        <a:pt x="45" y="36"/>
                        <a:pt x="45" y="36"/>
                      </a:cubicBezTo>
                      <a:cubicBezTo>
                        <a:pt x="45" y="35"/>
                        <a:pt x="45" y="35"/>
                        <a:pt x="44" y="35"/>
                      </a:cubicBezTo>
                      <a:cubicBezTo>
                        <a:pt x="12" y="35"/>
                        <a:pt x="12" y="35"/>
                        <a:pt x="12" y="35"/>
                      </a:cubicBezTo>
                      <a:cubicBezTo>
                        <a:pt x="11" y="35"/>
                        <a:pt x="11" y="35"/>
                        <a:pt x="11" y="36"/>
                      </a:cubicBezTo>
                      <a:cubicBezTo>
                        <a:pt x="11" y="36"/>
                        <a:pt x="11" y="37"/>
                        <a:pt x="12" y="37"/>
                      </a:cubicBezTo>
                      <a:close/>
                      <a:moveTo>
                        <a:pt x="13" y="39"/>
                      </a:moveTo>
                      <a:cubicBezTo>
                        <a:pt x="13" y="39"/>
                        <a:pt x="12" y="40"/>
                        <a:pt x="12" y="40"/>
                      </a:cubicBezTo>
                      <a:cubicBezTo>
                        <a:pt x="12" y="41"/>
                        <a:pt x="13" y="41"/>
                        <a:pt x="13" y="41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4" y="41"/>
                        <a:pt x="44" y="41"/>
                        <a:pt x="44" y="40"/>
                      </a:cubicBezTo>
                      <a:cubicBezTo>
                        <a:pt x="44" y="40"/>
                        <a:pt x="44" y="39"/>
                        <a:pt x="43" y="39"/>
                      </a:cubicBezTo>
                      <a:lnTo>
                        <a:pt x="13" y="39"/>
                      </a:lnTo>
                      <a:close/>
                      <a:moveTo>
                        <a:pt x="37" y="31"/>
                      </a:moveTo>
                      <a:cubicBezTo>
                        <a:pt x="43" y="31"/>
                        <a:pt x="43" y="31"/>
                        <a:pt x="43" y="31"/>
                      </a:cubicBezTo>
                      <a:cubicBezTo>
                        <a:pt x="43" y="31"/>
                        <a:pt x="44" y="30"/>
                        <a:pt x="44" y="3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3" y="0"/>
                        <a:pt x="43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30"/>
                        <a:pt x="36" y="30"/>
                        <a:pt x="36" y="30"/>
                      </a:cubicBezTo>
                      <a:cubicBezTo>
                        <a:pt x="36" y="30"/>
                        <a:pt x="36" y="31"/>
                        <a:pt x="37" y="31"/>
                      </a:cubicBezTo>
                      <a:close/>
                      <a:moveTo>
                        <a:pt x="25" y="31"/>
                      </a:moveTo>
                      <a:cubicBezTo>
                        <a:pt x="31" y="31"/>
                        <a:pt x="31" y="31"/>
                        <a:pt x="31" y="31"/>
                      </a:cubicBezTo>
                      <a:cubicBezTo>
                        <a:pt x="32" y="31"/>
                        <a:pt x="32" y="30"/>
                        <a:pt x="32" y="30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2" y="8"/>
                        <a:pt x="32" y="8"/>
                        <a:pt x="31" y="8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5" y="8"/>
                        <a:pt x="24" y="8"/>
                        <a:pt x="24" y="8"/>
                      </a:cubicBezTo>
                      <a:cubicBezTo>
                        <a:pt x="24" y="30"/>
                        <a:pt x="24" y="30"/>
                        <a:pt x="24" y="30"/>
                      </a:cubicBezTo>
                      <a:cubicBezTo>
                        <a:pt x="24" y="30"/>
                        <a:pt x="25" y="31"/>
                        <a:pt x="25" y="31"/>
                      </a:cubicBezTo>
                      <a:close/>
                      <a:moveTo>
                        <a:pt x="13" y="31"/>
                      </a:move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0" y="31"/>
                        <a:pt x="20" y="30"/>
                        <a:pt x="20" y="30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3" y="30"/>
                        <a:pt x="13" y="31"/>
                        <a:pt x="1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8" name="ïṥḷïḍè">
                  <a:extLst>
                    <a:ext uri="{FF2B5EF4-FFF2-40B4-BE49-F238E27FC236}">
                      <a16:creationId xmlns:a16="http://schemas.microsoft.com/office/drawing/2014/main" id="{78788B2F-0CFD-442C-88D4-35709B86BF7C}"/>
                    </a:ext>
                  </a:extLst>
                </p:cNvPr>
                <p:cNvSpPr/>
                <p:nvPr/>
              </p:nvSpPr>
              <p:spPr bwMode="auto">
                <a:xfrm>
                  <a:off x="7248806" y="4525780"/>
                  <a:ext cx="373844" cy="351834"/>
                </a:xfrm>
                <a:custGeom>
                  <a:avLst/>
                  <a:gdLst>
                    <a:gd name="T0" fmla="*/ 23 w 68"/>
                    <a:gd name="T1" fmla="*/ 5 h 67"/>
                    <a:gd name="T2" fmla="*/ 7 w 68"/>
                    <a:gd name="T3" fmla="*/ 11 h 67"/>
                    <a:gd name="T4" fmla="*/ 7 w 68"/>
                    <a:gd name="T5" fmla="*/ 67 h 67"/>
                    <a:gd name="T6" fmla="*/ 38 w 68"/>
                    <a:gd name="T7" fmla="*/ 62 h 67"/>
                    <a:gd name="T8" fmla="*/ 49 w 68"/>
                    <a:gd name="T9" fmla="*/ 56 h 67"/>
                    <a:gd name="T10" fmla="*/ 64 w 68"/>
                    <a:gd name="T11" fmla="*/ 47 h 67"/>
                    <a:gd name="T12" fmla="*/ 60 w 68"/>
                    <a:gd name="T13" fmla="*/ 0 h 67"/>
                    <a:gd name="T14" fmla="*/ 52 w 68"/>
                    <a:gd name="T15" fmla="*/ 51 h 67"/>
                    <a:gd name="T16" fmla="*/ 59 w 68"/>
                    <a:gd name="T17" fmla="*/ 44 h 67"/>
                    <a:gd name="T18" fmla="*/ 56 w 68"/>
                    <a:gd name="T19" fmla="*/ 41 h 67"/>
                    <a:gd name="T20" fmla="*/ 56 w 68"/>
                    <a:gd name="T21" fmla="*/ 51 h 67"/>
                    <a:gd name="T22" fmla="*/ 50 w 68"/>
                    <a:gd name="T23" fmla="*/ 43 h 67"/>
                    <a:gd name="T24" fmla="*/ 33 w 68"/>
                    <a:gd name="T25" fmla="*/ 45 h 67"/>
                    <a:gd name="T26" fmla="*/ 48 w 68"/>
                    <a:gd name="T27" fmla="*/ 53 h 67"/>
                    <a:gd name="T28" fmla="*/ 26 w 68"/>
                    <a:gd name="T29" fmla="*/ 7 h 67"/>
                    <a:gd name="T30" fmla="*/ 65 w 68"/>
                    <a:gd name="T31" fmla="*/ 7 h 67"/>
                    <a:gd name="T32" fmla="*/ 56 w 68"/>
                    <a:gd name="T33" fmla="*/ 39 h 67"/>
                    <a:gd name="T34" fmla="*/ 9 w 68"/>
                    <a:gd name="T35" fmla="*/ 23 h 67"/>
                    <a:gd name="T36" fmla="*/ 12 w 68"/>
                    <a:gd name="T37" fmla="*/ 30 h 67"/>
                    <a:gd name="T38" fmla="*/ 10 w 68"/>
                    <a:gd name="T39" fmla="*/ 32 h 67"/>
                    <a:gd name="T40" fmla="*/ 10 w 68"/>
                    <a:gd name="T41" fmla="*/ 38 h 67"/>
                    <a:gd name="T42" fmla="*/ 12 w 68"/>
                    <a:gd name="T43" fmla="*/ 40 h 67"/>
                    <a:gd name="T44" fmla="*/ 9 w 68"/>
                    <a:gd name="T45" fmla="*/ 47 h 67"/>
                    <a:gd name="T46" fmla="*/ 12 w 68"/>
                    <a:gd name="T47" fmla="*/ 54 h 67"/>
                    <a:gd name="T48" fmla="*/ 9 w 68"/>
                    <a:gd name="T49" fmla="*/ 55 h 67"/>
                    <a:gd name="T50" fmla="*/ 19 w 68"/>
                    <a:gd name="T51" fmla="*/ 61 h 67"/>
                    <a:gd name="T52" fmla="*/ 25 w 68"/>
                    <a:gd name="T53" fmla="*/ 64 h 67"/>
                    <a:gd name="T54" fmla="*/ 3 w 68"/>
                    <a:gd name="T55" fmla="*/ 19 h 67"/>
                    <a:gd name="T56" fmla="*/ 12 w 68"/>
                    <a:gd name="T57" fmla="*/ 22 h 67"/>
                    <a:gd name="T58" fmla="*/ 34 w 68"/>
                    <a:gd name="T59" fmla="*/ 61 h 67"/>
                    <a:gd name="T60" fmla="*/ 19 w 68"/>
                    <a:gd name="T61" fmla="*/ 59 h 67"/>
                    <a:gd name="T62" fmla="*/ 19 w 68"/>
                    <a:gd name="T63" fmla="*/ 8 h 67"/>
                    <a:gd name="T64" fmla="*/ 21 w 68"/>
                    <a:gd name="T65" fmla="*/ 17 h 67"/>
                    <a:gd name="T66" fmla="*/ 24 w 68"/>
                    <a:gd name="T67" fmla="*/ 19 h 67"/>
                    <a:gd name="T68" fmla="*/ 20 w 68"/>
                    <a:gd name="T69" fmla="*/ 26 h 67"/>
                    <a:gd name="T70" fmla="*/ 24 w 68"/>
                    <a:gd name="T71" fmla="*/ 33 h 67"/>
                    <a:gd name="T72" fmla="*/ 21 w 68"/>
                    <a:gd name="T73" fmla="*/ 35 h 67"/>
                    <a:gd name="T74" fmla="*/ 21 w 68"/>
                    <a:gd name="T75" fmla="*/ 41 h 67"/>
                    <a:gd name="T76" fmla="*/ 24 w 68"/>
                    <a:gd name="T77" fmla="*/ 43 h 67"/>
                    <a:gd name="T78" fmla="*/ 21 w 68"/>
                    <a:gd name="T79" fmla="*/ 49 h 67"/>
                    <a:gd name="T80" fmla="*/ 24 w 68"/>
                    <a:gd name="T81" fmla="*/ 51 h 67"/>
                    <a:gd name="T82" fmla="*/ 38 w 68"/>
                    <a:gd name="T83" fmla="*/ 57 h 67"/>
                    <a:gd name="T84" fmla="*/ 40 w 68"/>
                    <a:gd name="T85" fmla="*/ 58 h 67"/>
                    <a:gd name="T86" fmla="*/ 40 w 68"/>
                    <a:gd name="T87" fmla="*/ 55 h 67"/>
                    <a:gd name="T88" fmla="*/ 40 w 68"/>
                    <a:gd name="T89" fmla="*/ 58 h 67"/>
                    <a:gd name="T90" fmla="*/ 33 w 68"/>
                    <a:gd name="T91" fmla="*/ 13 h 67"/>
                    <a:gd name="T92" fmla="*/ 58 w 68"/>
                    <a:gd name="T93" fmla="*/ 11 h 67"/>
                    <a:gd name="T94" fmla="*/ 58 w 68"/>
                    <a:gd name="T95" fmla="*/ 21 h 67"/>
                    <a:gd name="T96" fmla="*/ 33 w 68"/>
                    <a:gd name="T97" fmla="*/ 19 h 67"/>
                    <a:gd name="T98" fmla="*/ 59 w 68"/>
                    <a:gd name="T99" fmla="*/ 28 h 67"/>
                    <a:gd name="T100" fmla="*/ 32 w 68"/>
                    <a:gd name="T101" fmla="*/ 28 h 67"/>
                    <a:gd name="T102" fmla="*/ 59 w 68"/>
                    <a:gd name="T103" fmla="*/ 28 h 67"/>
                    <a:gd name="T104" fmla="*/ 33 w 68"/>
                    <a:gd name="T105" fmla="*/ 37 h 67"/>
                    <a:gd name="T106" fmla="*/ 58 w 68"/>
                    <a:gd name="T107" fmla="*/ 3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" h="67">
                      <a:moveTo>
                        <a:pt x="60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7" y="0"/>
                        <a:pt x="24" y="2"/>
                        <a:pt x="2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5" y="5"/>
                        <a:pt x="13" y="8"/>
                        <a:pt x="12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3" y="11"/>
                        <a:pt x="0" y="14"/>
                        <a:pt x="0" y="1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4"/>
                        <a:pt x="3" y="67"/>
                        <a:pt x="7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9" y="67"/>
                        <a:pt x="33" y="66"/>
                        <a:pt x="35" y="64"/>
                      </a:cubicBezTo>
                      <a:cubicBezTo>
                        <a:pt x="38" y="62"/>
                        <a:pt x="38" y="62"/>
                        <a:pt x="38" y="62"/>
                      </a:cubicBezTo>
                      <a:cubicBezTo>
                        <a:pt x="41" y="62"/>
                        <a:pt x="45" y="60"/>
                        <a:pt x="47" y="59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3" y="56"/>
                        <a:pt x="57" y="55"/>
                        <a:pt x="59" y="53"/>
                      </a:cubicBezTo>
                      <a:cubicBezTo>
                        <a:pt x="62" y="50"/>
                        <a:pt x="62" y="50"/>
                        <a:pt x="62" y="50"/>
                      </a:cubicBezTo>
                      <a:cubicBezTo>
                        <a:pt x="64" y="47"/>
                        <a:pt x="64" y="47"/>
                        <a:pt x="64" y="47"/>
                      </a:cubicBezTo>
                      <a:cubicBezTo>
                        <a:pt x="66" y="46"/>
                        <a:pt x="68" y="41"/>
                        <a:pt x="68" y="38"/>
                      </a:cubicBezTo>
                      <a:cubicBezTo>
                        <a:pt x="68" y="7"/>
                        <a:pt x="68" y="7"/>
                        <a:pt x="68" y="7"/>
                      </a:cubicBezTo>
                      <a:cubicBezTo>
                        <a:pt x="68" y="3"/>
                        <a:pt x="64" y="0"/>
                        <a:pt x="60" y="0"/>
                      </a:cubicBezTo>
                      <a:close/>
                      <a:moveTo>
                        <a:pt x="52" y="53"/>
                      </a:moveTo>
                      <a:cubicBezTo>
                        <a:pt x="52" y="52"/>
                        <a:pt x="52" y="52"/>
                        <a:pt x="52" y="52"/>
                      </a:cubicBezTo>
                      <a:cubicBezTo>
                        <a:pt x="52" y="52"/>
                        <a:pt x="52" y="51"/>
                        <a:pt x="52" y="51"/>
                      </a:cubicBez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59" y="44"/>
                      </a:cubicBezTo>
                      <a:cubicBezTo>
                        <a:pt x="59" y="44"/>
                        <a:pt x="59" y="43"/>
                        <a:pt x="58" y="43"/>
                      </a:cubicBezTo>
                      <a:cubicBezTo>
                        <a:pt x="52" y="43"/>
                        <a:pt x="52" y="43"/>
                        <a:pt x="52" y="43"/>
                      </a:cubicBezTo>
                      <a:cubicBezTo>
                        <a:pt x="53" y="42"/>
                        <a:pt x="54" y="41"/>
                        <a:pt x="56" y="41"/>
                      </a:cubicBezTo>
                      <a:cubicBezTo>
                        <a:pt x="64" y="41"/>
                        <a:pt x="64" y="41"/>
                        <a:pt x="64" y="41"/>
                      </a:cubicBezTo>
                      <a:cubicBezTo>
                        <a:pt x="64" y="43"/>
                        <a:pt x="63" y="45"/>
                        <a:pt x="62" y="45"/>
                      </a:cubicBez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6" y="52"/>
                        <a:pt x="54" y="52"/>
                        <a:pt x="52" y="53"/>
                      </a:cubicBezTo>
                      <a:close/>
                      <a:moveTo>
                        <a:pt x="56" y="39"/>
                      </a:moveTo>
                      <a:cubicBezTo>
                        <a:pt x="53" y="39"/>
                        <a:pt x="51" y="41"/>
                        <a:pt x="50" y="43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32" y="43"/>
                        <a:pt x="32" y="44"/>
                        <a:pt x="32" y="44"/>
                      </a:cubicBezTo>
                      <a:cubicBezTo>
                        <a:pt x="32" y="45"/>
                        <a:pt x="32" y="45"/>
                        <a:pt x="33" y="45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31" y="53"/>
                        <a:pt x="31" y="53"/>
                        <a:pt x="31" y="53"/>
                      </a:cubicBezTo>
                      <a:cubicBezTo>
                        <a:pt x="28" y="53"/>
                        <a:pt x="26" y="51"/>
                        <a:pt x="26" y="49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5"/>
                        <a:pt x="28" y="3"/>
                        <a:pt x="31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3" y="3"/>
                        <a:pt x="65" y="5"/>
                        <a:pt x="65" y="7"/>
                      </a:cubicBezTo>
                      <a:cubicBezTo>
                        <a:pt x="65" y="38"/>
                        <a:pt x="65" y="38"/>
                        <a:pt x="65" y="38"/>
                      </a:cubicBezTo>
                      <a:cubicBezTo>
                        <a:pt x="65" y="38"/>
                        <a:pt x="65" y="39"/>
                        <a:pt x="65" y="39"/>
                      </a:cubicBezTo>
                      <a:lnTo>
                        <a:pt x="56" y="39"/>
                      </a:lnTo>
                      <a:close/>
                      <a:moveTo>
                        <a:pt x="12" y="22"/>
                      </a:move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22"/>
                        <a:pt x="9" y="23"/>
                        <a:pt x="9" y="23"/>
                      </a:cubicBezTo>
                      <a:cubicBezTo>
                        <a:pt x="9" y="24"/>
                        <a:pt x="9" y="24"/>
                        <a:pt x="10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2"/>
                        <a:pt x="9" y="32"/>
                        <a:pt x="10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9" y="38"/>
                        <a:pt x="9" y="39"/>
                        <a:pt x="9" y="39"/>
                      </a:cubicBezTo>
                      <a:cubicBezTo>
                        <a:pt x="9" y="40"/>
                        <a:pt x="9" y="40"/>
                        <a:pt x="10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6"/>
                        <a:pt x="12" y="46"/>
                        <a:pt x="12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9" y="46"/>
                        <a:pt x="9" y="47"/>
                        <a:pt x="9" y="47"/>
                      </a:cubicBezTo>
                      <a:cubicBezTo>
                        <a:pt x="9" y="48"/>
                        <a:pt x="9" y="48"/>
                        <a:pt x="10" y="48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cubicBezTo>
                        <a:pt x="9" y="54"/>
                        <a:pt x="9" y="55"/>
                        <a:pt x="9" y="55"/>
                      </a:cubicBezTo>
                      <a:cubicBezTo>
                        <a:pt x="9" y="56"/>
                        <a:pt x="9" y="56"/>
                        <a:pt x="10" y="56"/>
                      </a:cubicBezTo>
                      <a:cubicBezTo>
                        <a:pt x="13" y="56"/>
                        <a:pt x="13" y="56"/>
                        <a:pt x="13" y="56"/>
                      </a:cubicBezTo>
                      <a:cubicBezTo>
                        <a:pt x="14" y="59"/>
                        <a:pt x="16" y="61"/>
                        <a:pt x="19" y="61"/>
                      </a:cubicBezTo>
                      <a:cubicBezTo>
                        <a:pt x="27" y="61"/>
                        <a:pt x="27" y="61"/>
                        <a:pt x="27" y="61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26" y="64"/>
                        <a:pt x="26" y="64"/>
                        <a:pt x="25" y="64"/>
                      </a:cubicBezTo>
                      <a:cubicBezTo>
                        <a:pt x="7" y="64"/>
                        <a:pt x="7" y="64"/>
                        <a:pt x="7" y="64"/>
                      </a:cubicBezTo>
                      <a:cubicBezTo>
                        <a:pt x="5" y="64"/>
                        <a:pt x="3" y="62"/>
                        <a:pt x="3" y="60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6"/>
                        <a:pt x="5" y="14"/>
                        <a:pt x="7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12" y="22"/>
                      </a:lnTo>
                      <a:close/>
                      <a:moveTo>
                        <a:pt x="29" y="64"/>
                      </a:moveTo>
                      <a:cubicBezTo>
                        <a:pt x="29" y="61"/>
                        <a:pt x="29" y="61"/>
                        <a:pt x="29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2" y="63"/>
                        <a:pt x="31" y="63"/>
                        <a:pt x="29" y="64"/>
                      </a:cubicBezTo>
                      <a:close/>
                      <a:moveTo>
                        <a:pt x="19" y="59"/>
                      </a:moveTo>
                      <a:cubicBezTo>
                        <a:pt x="16" y="59"/>
                        <a:pt x="14" y="57"/>
                        <a:pt x="14" y="5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0"/>
                        <a:pt x="16" y="8"/>
                        <a:pt x="19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0" y="17"/>
                        <a:pt x="20" y="18"/>
                      </a:cubicBezTo>
                      <a:cubicBezTo>
                        <a:pt x="20" y="18"/>
                        <a:pt x="21" y="19"/>
                        <a:pt x="21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0" y="25"/>
                        <a:pt x="20" y="26"/>
                      </a:cubicBezTo>
                      <a:cubicBezTo>
                        <a:pt x="20" y="26"/>
                        <a:pt x="21" y="27"/>
                        <a:pt x="21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21" y="33"/>
                        <a:pt x="20" y="33"/>
                        <a:pt x="20" y="34"/>
                      </a:cubicBezTo>
                      <a:cubicBezTo>
                        <a:pt x="20" y="34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1" y="41"/>
                        <a:pt x="20" y="41"/>
                        <a:pt x="20" y="42"/>
                      </a:cubicBezTo>
                      <a:cubicBezTo>
                        <a:pt x="20" y="42"/>
                        <a:pt x="21" y="43"/>
                        <a:pt x="21" y="43"/>
                      </a:cubicBezTo>
                      <a:cubicBezTo>
                        <a:pt x="24" y="43"/>
                        <a:pt x="24" y="43"/>
                        <a:pt x="24" y="43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49"/>
                        <a:pt x="20" y="49"/>
                        <a:pt x="20" y="50"/>
                      </a:cubicBezTo>
                      <a:cubicBezTo>
                        <a:pt x="20" y="50"/>
                        <a:pt x="21" y="51"/>
                        <a:pt x="21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5" y="53"/>
                        <a:pt x="28" y="55"/>
                        <a:pt x="31" y="55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38" y="57"/>
                        <a:pt x="38" y="57"/>
                        <a:pt x="38" y="57"/>
                      </a:cubicBezTo>
                      <a:cubicBezTo>
                        <a:pt x="37" y="59"/>
                        <a:pt x="37" y="59"/>
                        <a:pt x="37" y="59"/>
                      </a:cubicBezTo>
                      <a:lnTo>
                        <a:pt x="19" y="59"/>
                      </a:lnTo>
                      <a:close/>
                      <a:moveTo>
                        <a:pt x="40" y="58"/>
                      </a:move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1" y="57"/>
                        <a:pt x="41" y="57"/>
                        <a:pt x="40" y="57"/>
                      </a:cubicBezTo>
                      <a:cubicBezTo>
                        <a:pt x="40" y="55"/>
                        <a:pt x="40" y="55"/>
                        <a:pt x="40" y="55"/>
                      </a:cubicBezTo>
                      <a:cubicBezTo>
                        <a:pt x="46" y="55"/>
                        <a:pt x="46" y="55"/>
                        <a:pt x="46" y="55"/>
                      </a:cubicBezTo>
                      <a:cubicBezTo>
                        <a:pt x="45" y="56"/>
                        <a:pt x="45" y="56"/>
                        <a:pt x="45" y="56"/>
                      </a:cubicBezTo>
                      <a:cubicBezTo>
                        <a:pt x="44" y="57"/>
                        <a:pt x="42" y="58"/>
                        <a:pt x="40" y="58"/>
                      </a:cubicBezTo>
                      <a:close/>
                      <a:moveTo>
                        <a:pt x="59" y="12"/>
                      </a:moveTo>
                      <a:cubicBezTo>
                        <a:pt x="59" y="12"/>
                        <a:pt x="59" y="13"/>
                        <a:pt x="58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2" y="13"/>
                        <a:pt x="32" y="12"/>
                        <a:pt x="32" y="12"/>
                      </a:cubicBezTo>
                      <a:cubicBezTo>
                        <a:pt x="32" y="11"/>
                        <a:pt x="32" y="11"/>
                        <a:pt x="33" y="11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9" y="11"/>
                        <a:pt x="59" y="11"/>
                        <a:pt x="59" y="12"/>
                      </a:cubicBezTo>
                      <a:close/>
                      <a:moveTo>
                        <a:pt x="59" y="20"/>
                      </a:moveTo>
                      <a:cubicBezTo>
                        <a:pt x="59" y="21"/>
                        <a:pt x="59" y="21"/>
                        <a:pt x="58" y="21"/>
                      </a:cubicBez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2" y="21"/>
                        <a:pt x="32" y="21"/>
                        <a:pt x="32" y="20"/>
                      </a:cubicBezTo>
                      <a:cubicBezTo>
                        <a:pt x="32" y="19"/>
                        <a:pt x="32" y="19"/>
                        <a:pt x="33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9" y="19"/>
                        <a:pt x="59" y="19"/>
                        <a:pt x="59" y="20"/>
                      </a:cubicBezTo>
                      <a:close/>
                      <a:moveTo>
                        <a:pt x="59" y="28"/>
                      </a:moveTo>
                      <a:cubicBezTo>
                        <a:pt x="59" y="29"/>
                        <a:pt x="59" y="29"/>
                        <a:pt x="58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2" y="29"/>
                        <a:pt x="32" y="29"/>
                        <a:pt x="32" y="28"/>
                      </a:cubicBezTo>
                      <a:cubicBezTo>
                        <a:pt x="32" y="27"/>
                        <a:pt x="32" y="27"/>
                        <a:pt x="33" y="27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9" y="27"/>
                        <a:pt x="59" y="27"/>
                        <a:pt x="59" y="28"/>
                      </a:cubicBezTo>
                      <a:close/>
                      <a:moveTo>
                        <a:pt x="59" y="36"/>
                      </a:moveTo>
                      <a:cubicBezTo>
                        <a:pt x="59" y="37"/>
                        <a:pt x="59" y="37"/>
                        <a:pt x="58" y="37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32" y="37"/>
                        <a:pt x="32" y="37"/>
                        <a:pt x="32" y="36"/>
                      </a:cubicBezTo>
                      <a:cubicBezTo>
                        <a:pt x="32" y="36"/>
                        <a:pt x="32" y="35"/>
                        <a:pt x="33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9" y="35"/>
                        <a:pt x="59" y="36"/>
                        <a:pt x="5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9" name="ïSḻíḓè">
                  <a:extLst>
                    <a:ext uri="{FF2B5EF4-FFF2-40B4-BE49-F238E27FC236}">
                      <a16:creationId xmlns:a16="http://schemas.microsoft.com/office/drawing/2014/main" id="{67F4D02F-C12B-4937-873F-142A66AE71E6}"/>
                    </a:ext>
                  </a:extLst>
                </p:cNvPr>
                <p:cNvSpPr/>
                <p:nvPr/>
              </p:nvSpPr>
              <p:spPr bwMode="auto">
                <a:xfrm>
                  <a:off x="7433868" y="3535963"/>
                  <a:ext cx="368872" cy="308211"/>
                </a:xfrm>
                <a:custGeom>
                  <a:avLst/>
                  <a:gdLst>
                    <a:gd name="T0" fmla="*/ 71 w 72"/>
                    <a:gd name="T1" fmla="*/ 15 h 60"/>
                    <a:gd name="T2" fmla="*/ 57 w 72"/>
                    <a:gd name="T3" fmla="*/ 17 h 60"/>
                    <a:gd name="T4" fmla="*/ 44 w 72"/>
                    <a:gd name="T5" fmla="*/ 45 h 60"/>
                    <a:gd name="T6" fmla="*/ 12 w 72"/>
                    <a:gd name="T7" fmla="*/ 45 h 60"/>
                    <a:gd name="T8" fmla="*/ 14 w 72"/>
                    <a:gd name="T9" fmla="*/ 48 h 60"/>
                    <a:gd name="T10" fmla="*/ 48 w 72"/>
                    <a:gd name="T11" fmla="*/ 50 h 60"/>
                    <a:gd name="T12" fmla="*/ 14 w 72"/>
                    <a:gd name="T13" fmla="*/ 51 h 60"/>
                    <a:gd name="T14" fmla="*/ 9 w 72"/>
                    <a:gd name="T15" fmla="*/ 44 h 60"/>
                    <a:gd name="T16" fmla="*/ 8 w 72"/>
                    <a:gd name="T17" fmla="*/ 41 h 60"/>
                    <a:gd name="T18" fmla="*/ 1 w 72"/>
                    <a:gd name="T19" fmla="*/ 22 h 60"/>
                    <a:gd name="T20" fmla="*/ 11 w 72"/>
                    <a:gd name="T21" fmla="*/ 40 h 60"/>
                    <a:gd name="T22" fmla="*/ 44 w 72"/>
                    <a:gd name="T23" fmla="*/ 42 h 60"/>
                    <a:gd name="T24" fmla="*/ 54 w 72"/>
                    <a:gd name="T25" fmla="*/ 16 h 60"/>
                    <a:gd name="T26" fmla="*/ 71 w 72"/>
                    <a:gd name="T27" fmla="*/ 12 h 60"/>
                    <a:gd name="T28" fmla="*/ 18 w 72"/>
                    <a:gd name="T29" fmla="*/ 56 h 60"/>
                    <a:gd name="T30" fmla="*/ 11 w 72"/>
                    <a:gd name="T31" fmla="*/ 56 h 60"/>
                    <a:gd name="T32" fmla="*/ 18 w 72"/>
                    <a:gd name="T33" fmla="*/ 56 h 60"/>
                    <a:gd name="T34" fmla="*/ 15 w 72"/>
                    <a:gd name="T35" fmla="*/ 54 h 60"/>
                    <a:gd name="T36" fmla="*/ 15 w 72"/>
                    <a:gd name="T37" fmla="*/ 58 h 60"/>
                    <a:gd name="T38" fmla="*/ 45 w 72"/>
                    <a:gd name="T39" fmla="*/ 56 h 60"/>
                    <a:gd name="T40" fmla="*/ 38 w 72"/>
                    <a:gd name="T41" fmla="*/ 56 h 60"/>
                    <a:gd name="T42" fmla="*/ 45 w 72"/>
                    <a:gd name="T43" fmla="*/ 56 h 60"/>
                    <a:gd name="T44" fmla="*/ 42 w 72"/>
                    <a:gd name="T45" fmla="*/ 54 h 60"/>
                    <a:gd name="T46" fmla="*/ 42 w 72"/>
                    <a:gd name="T47" fmla="*/ 58 h 60"/>
                    <a:gd name="T48" fmla="*/ 46 w 72"/>
                    <a:gd name="T49" fmla="*/ 35 h 60"/>
                    <a:gd name="T50" fmla="*/ 12 w 72"/>
                    <a:gd name="T51" fmla="*/ 34 h 60"/>
                    <a:gd name="T52" fmla="*/ 12 w 72"/>
                    <a:gd name="T53" fmla="*/ 36 h 60"/>
                    <a:gd name="T54" fmla="*/ 46 w 72"/>
                    <a:gd name="T55" fmla="*/ 35 h 60"/>
                    <a:gd name="T56" fmla="*/ 12 w 72"/>
                    <a:gd name="T57" fmla="*/ 39 h 60"/>
                    <a:gd name="T58" fmla="*/ 43 w 72"/>
                    <a:gd name="T59" fmla="*/ 40 h 60"/>
                    <a:gd name="T60" fmla="*/ 43 w 72"/>
                    <a:gd name="T61" fmla="*/ 38 h 60"/>
                    <a:gd name="T62" fmla="*/ 13 w 72"/>
                    <a:gd name="T63" fmla="*/ 28 h 60"/>
                    <a:gd name="T64" fmla="*/ 16 w 72"/>
                    <a:gd name="T65" fmla="*/ 23 h 60"/>
                    <a:gd name="T66" fmla="*/ 28 w 72"/>
                    <a:gd name="T67" fmla="*/ 14 h 60"/>
                    <a:gd name="T68" fmla="*/ 33 w 72"/>
                    <a:gd name="T69" fmla="*/ 17 h 60"/>
                    <a:gd name="T70" fmla="*/ 36 w 72"/>
                    <a:gd name="T71" fmla="*/ 22 h 60"/>
                    <a:gd name="T72" fmla="*/ 39 w 72"/>
                    <a:gd name="T73" fmla="*/ 17 h 60"/>
                    <a:gd name="T74" fmla="*/ 51 w 72"/>
                    <a:gd name="T75" fmla="*/ 7 h 60"/>
                    <a:gd name="T76" fmla="*/ 51 w 72"/>
                    <a:gd name="T77" fmla="*/ 0 h 60"/>
                    <a:gd name="T78" fmla="*/ 49 w 72"/>
                    <a:gd name="T79" fmla="*/ 5 h 60"/>
                    <a:gd name="T80" fmla="*/ 36 w 72"/>
                    <a:gd name="T81" fmla="*/ 15 h 60"/>
                    <a:gd name="T82" fmla="*/ 31 w 72"/>
                    <a:gd name="T83" fmla="*/ 12 h 60"/>
                    <a:gd name="T84" fmla="*/ 28 w 72"/>
                    <a:gd name="T85" fmla="*/ 7 h 60"/>
                    <a:gd name="T86" fmla="*/ 25 w 72"/>
                    <a:gd name="T87" fmla="*/ 11 h 60"/>
                    <a:gd name="T88" fmla="*/ 13 w 72"/>
                    <a:gd name="T89" fmla="*/ 22 h 60"/>
                    <a:gd name="T90" fmla="*/ 13 w 72"/>
                    <a:gd name="T91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2" h="60">
                      <a:moveTo>
                        <a:pt x="72" y="13"/>
                      </a:moveTo>
                      <a:cubicBezTo>
                        <a:pt x="72" y="14"/>
                        <a:pt x="71" y="15"/>
                        <a:pt x="71" y="15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59" y="15"/>
                        <a:pt x="57" y="16"/>
                        <a:pt x="57" y="17"/>
                      </a:cubicBezTo>
                      <a:cubicBezTo>
                        <a:pt x="49" y="41"/>
                        <a:pt x="49" y="41"/>
                        <a:pt x="49" y="41"/>
                      </a:cubicBezTo>
                      <a:cubicBezTo>
                        <a:pt x="49" y="43"/>
                        <a:pt x="46" y="45"/>
                        <a:pt x="44" y="45"/>
                      </a:cubicBezTo>
                      <a:cubicBezTo>
                        <a:pt x="14" y="45"/>
                        <a:pt x="14" y="45"/>
                        <a:pt x="14" y="45"/>
                      </a:cubicBezTo>
                      <a:cubicBezTo>
                        <a:pt x="13" y="45"/>
                        <a:pt x="13" y="45"/>
                        <a:pt x="12" y="45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3" y="48"/>
                        <a:pt x="14" y="48"/>
                      </a:cubicBezTo>
                      <a:cubicBezTo>
                        <a:pt x="47" y="48"/>
                        <a:pt x="47" y="48"/>
                        <a:pt x="47" y="48"/>
                      </a:cubicBezTo>
                      <a:cubicBezTo>
                        <a:pt x="48" y="48"/>
                        <a:pt x="48" y="49"/>
                        <a:pt x="48" y="50"/>
                      </a:cubicBezTo>
                      <a:cubicBezTo>
                        <a:pt x="48" y="50"/>
                        <a:pt x="48" y="51"/>
                        <a:pt x="47" y="51"/>
                      </a:cubicBezTo>
                      <a:cubicBezTo>
                        <a:pt x="14" y="51"/>
                        <a:pt x="14" y="51"/>
                        <a:pt x="14" y="51"/>
                      </a:cubicBezTo>
                      <a:cubicBezTo>
                        <a:pt x="11" y="51"/>
                        <a:pt x="9" y="49"/>
                        <a:pt x="9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9" y="43"/>
                        <a:pt x="9" y="43"/>
                        <a:pt x="9" y="43"/>
                      </a:cubicBezTo>
                      <a:cubicBezTo>
                        <a:pt x="9" y="42"/>
                        <a:pt x="8" y="42"/>
                        <a:pt x="8" y="41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3"/>
                        <a:pt x="0" y="22"/>
                        <a:pt x="1" y="22"/>
                      </a:cubicBezTo>
                      <a:cubicBezTo>
                        <a:pt x="2" y="21"/>
                        <a:pt x="3" y="22"/>
                        <a:pt x="3" y="22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1" y="41"/>
                        <a:pt x="13" y="42"/>
                        <a:pt x="14" y="4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5" y="42"/>
                        <a:pt x="46" y="41"/>
                        <a:pt x="47" y="40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5" y="13"/>
                        <a:pt x="57" y="12"/>
                        <a:pt x="60" y="12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71" y="12"/>
                        <a:pt x="72" y="12"/>
                        <a:pt x="72" y="13"/>
                      </a:cubicBezTo>
                      <a:close/>
                      <a:moveTo>
                        <a:pt x="18" y="56"/>
                      </a:moveTo>
                      <a:cubicBezTo>
                        <a:pt x="18" y="58"/>
                        <a:pt x="17" y="60"/>
                        <a:pt x="15" y="60"/>
                      </a:cubicBezTo>
                      <a:cubicBezTo>
                        <a:pt x="13" y="60"/>
                        <a:pt x="11" y="58"/>
                        <a:pt x="11" y="56"/>
                      </a:cubicBezTo>
                      <a:cubicBezTo>
                        <a:pt x="11" y="54"/>
                        <a:pt x="13" y="52"/>
                        <a:pt x="15" y="52"/>
                      </a:cubicBezTo>
                      <a:cubicBezTo>
                        <a:pt x="17" y="52"/>
                        <a:pt x="18" y="54"/>
                        <a:pt x="18" y="56"/>
                      </a:cubicBezTo>
                      <a:close/>
                      <a:moveTo>
                        <a:pt x="16" y="56"/>
                      </a:moveTo>
                      <a:cubicBezTo>
                        <a:pt x="16" y="55"/>
                        <a:pt x="16" y="54"/>
                        <a:pt x="15" y="54"/>
                      </a:cubicBezTo>
                      <a:cubicBezTo>
                        <a:pt x="14" y="54"/>
                        <a:pt x="13" y="55"/>
                        <a:pt x="13" y="56"/>
                      </a:cubicBezTo>
                      <a:cubicBezTo>
                        <a:pt x="13" y="57"/>
                        <a:pt x="14" y="58"/>
                        <a:pt x="15" y="58"/>
                      </a:cubicBezTo>
                      <a:cubicBezTo>
                        <a:pt x="16" y="58"/>
                        <a:pt x="16" y="57"/>
                        <a:pt x="16" y="56"/>
                      </a:cubicBezTo>
                      <a:close/>
                      <a:moveTo>
                        <a:pt x="45" y="56"/>
                      </a:moveTo>
                      <a:cubicBezTo>
                        <a:pt x="45" y="58"/>
                        <a:pt x="44" y="60"/>
                        <a:pt x="42" y="60"/>
                      </a:cubicBezTo>
                      <a:cubicBezTo>
                        <a:pt x="40" y="60"/>
                        <a:pt x="38" y="58"/>
                        <a:pt x="38" y="56"/>
                      </a:cubicBezTo>
                      <a:cubicBezTo>
                        <a:pt x="38" y="54"/>
                        <a:pt x="40" y="52"/>
                        <a:pt x="42" y="52"/>
                      </a:cubicBezTo>
                      <a:cubicBezTo>
                        <a:pt x="44" y="52"/>
                        <a:pt x="45" y="54"/>
                        <a:pt x="45" y="56"/>
                      </a:cubicBezTo>
                      <a:close/>
                      <a:moveTo>
                        <a:pt x="43" y="56"/>
                      </a:moveTo>
                      <a:cubicBezTo>
                        <a:pt x="43" y="55"/>
                        <a:pt x="43" y="54"/>
                        <a:pt x="42" y="54"/>
                      </a:cubicBezTo>
                      <a:cubicBezTo>
                        <a:pt x="41" y="54"/>
                        <a:pt x="40" y="55"/>
                        <a:pt x="40" y="56"/>
                      </a:cubicBezTo>
                      <a:cubicBezTo>
                        <a:pt x="40" y="57"/>
                        <a:pt x="41" y="58"/>
                        <a:pt x="42" y="58"/>
                      </a:cubicBezTo>
                      <a:cubicBezTo>
                        <a:pt x="43" y="58"/>
                        <a:pt x="43" y="57"/>
                        <a:pt x="43" y="56"/>
                      </a:cubicBezTo>
                      <a:close/>
                      <a:moveTo>
                        <a:pt x="46" y="35"/>
                      </a:moveTo>
                      <a:cubicBezTo>
                        <a:pt x="46" y="34"/>
                        <a:pt x="45" y="34"/>
                        <a:pt x="45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1" y="34"/>
                        <a:pt x="11" y="34"/>
                        <a:pt x="11" y="35"/>
                      </a:cubicBezTo>
                      <a:cubicBezTo>
                        <a:pt x="11" y="35"/>
                        <a:pt x="11" y="36"/>
                        <a:pt x="12" y="36"/>
                      </a:cubicBezTo>
                      <a:cubicBezTo>
                        <a:pt x="45" y="36"/>
                        <a:pt x="45" y="36"/>
                        <a:pt x="45" y="36"/>
                      </a:cubicBezTo>
                      <a:cubicBezTo>
                        <a:pt x="45" y="36"/>
                        <a:pt x="46" y="35"/>
                        <a:pt x="46" y="35"/>
                      </a:cubicBezTo>
                      <a:close/>
                      <a:moveTo>
                        <a:pt x="13" y="38"/>
                      </a:moveTo>
                      <a:cubicBezTo>
                        <a:pt x="13" y="38"/>
                        <a:pt x="12" y="39"/>
                        <a:pt x="12" y="39"/>
                      </a:cubicBezTo>
                      <a:cubicBezTo>
                        <a:pt x="12" y="40"/>
                        <a:pt x="13" y="40"/>
                        <a:pt x="13" y="40"/>
                      </a:cubicBezTo>
                      <a:cubicBezTo>
                        <a:pt x="43" y="40"/>
                        <a:pt x="43" y="40"/>
                        <a:pt x="43" y="40"/>
                      </a:cubicBezTo>
                      <a:cubicBezTo>
                        <a:pt x="44" y="40"/>
                        <a:pt x="44" y="40"/>
                        <a:pt x="44" y="39"/>
                      </a:cubicBezTo>
                      <a:cubicBezTo>
                        <a:pt x="44" y="39"/>
                        <a:pt x="44" y="38"/>
                        <a:pt x="43" y="38"/>
                      </a:cubicBezTo>
                      <a:lnTo>
                        <a:pt x="13" y="38"/>
                      </a:lnTo>
                      <a:close/>
                      <a:moveTo>
                        <a:pt x="13" y="28"/>
                      </a:moveTo>
                      <a:cubicBezTo>
                        <a:pt x="14" y="28"/>
                        <a:pt x="16" y="27"/>
                        <a:pt x="16" y="25"/>
                      </a:cubicBezTo>
                      <a:cubicBezTo>
                        <a:pt x="16" y="24"/>
                        <a:pt x="16" y="24"/>
                        <a:pt x="16" y="2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7" y="13"/>
                        <a:pt x="27" y="14"/>
                        <a:pt x="28" y="14"/>
                      </a:cubicBezTo>
                      <a:cubicBezTo>
                        <a:pt x="28" y="14"/>
                        <a:pt x="29" y="13"/>
                        <a:pt x="29" y="13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3" y="20"/>
                        <a:pt x="34" y="22"/>
                        <a:pt x="36" y="22"/>
                      </a:cubicBezTo>
                      <a:cubicBezTo>
                        <a:pt x="38" y="22"/>
                        <a:pt x="39" y="20"/>
                        <a:pt x="39" y="19"/>
                      </a:cubicBezTo>
                      <a:cubicBezTo>
                        <a:pt x="39" y="18"/>
                        <a:pt x="39" y="18"/>
                        <a:pt x="39" y="17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7"/>
                        <a:pt x="51" y="7"/>
                        <a:pt x="51" y="7"/>
                      </a:cubicBezTo>
                      <a:cubicBezTo>
                        <a:pt x="53" y="7"/>
                        <a:pt x="54" y="5"/>
                        <a:pt x="54" y="4"/>
                      </a:cubicBezTo>
                      <a:cubicBezTo>
                        <a:pt x="54" y="2"/>
                        <a:pt x="53" y="0"/>
                        <a:pt x="51" y="0"/>
                      </a:cubicBezTo>
                      <a:cubicBezTo>
                        <a:pt x="50" y="0"/>
                        <a:pt x="48" y="2"/>
                        <a:pt x="48" y="4"/>
                      </a:cubicBezTo>
                      <a:cubicBezTo>
                        <a:pt x="48" y="4"/>
                        <a:pt x="48" y="5"/>
                        <a:pt x="49" y="5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37" y="16"/>
                        <a:pt x="37" y="15"/>
                        <a:pt x="36" y="15"/>
                      </a:cubicBezTo>
                      <a:cubicBezTo>
                        <a:pt x="36" y="15"/>
                        <a:pt x="35" y="16"/>
                        <a:pt x="35" y="16"/>
                      </a:cubicBezTo>
                      <a:cubicBezTo>
                        <a:pt x="31" y="12"/>
                        <a:pt x="31" y="12"/>
                        <a:pt x="31" y="12"/>
                      </a:cubicBezTo>
                      <a:cubicBezTo>
                        <a:pt x="31" y="11"/>
                        <a:pt x="31" y="11"/>
                        <a:pt x="31" y="10"/>
                      </a:cubicBezTo>
                      <a:cubicBezTo>
                        <a:pt x="31" y="9"/>
                        <a:pt x="30" y="7"/>
                        <a:pt x="28" y="7"/>
                      </a:cubicBezTo>
                      <a:cubicBezTo>
                        <a:pt x="26" y="7"/>
                        <a:pt x="25" y="9"/>
                        <a:pt x="25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2"/>
                        <a:pt x="13" y="22"/>
                        <a:pt x="13" y="22"/>
                      </a:cubicBezTo>
                      <a:cubicBezTo>
                        <a:pt x="11" y="22"/>
                        <a:pt x="10" y="23"/>
                        <a:pt x="10" y="25"/>
                      </a:cubicBezTo>
                      <a:cubicBezTo>
                        <a:pt x="10" y="27"/>
                        <a:pt x="11" y="28"/>
                        <a:pt x="13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0" name="îsḻîḓê">
                  <a:extLst>
                    <a:ext uri="{FF2B5EF4-FFF2-40B4-BE49-F238E27FC236}">
                      <a16:creationId xmlns:a16="http://schemas.microsoft.com/office/drawing/2014/main" id="{1C7B2094-E2DA-4828-A085-2AA8D7670A14}"/>
                    </a:ext>
                  </a:extLst>
                </p:cNvPr>
                <p:cNvSpPr/>
                <p:nvPr/>
              </p:nvSpPr>
              <p:spPr bwMode="auto">
                <a:xfrm>
                  <a:off x="5711286" y="2050269"/>
                  <a:ext cx="251883" cy="265767"/>
                </a:xfrm>
                <a:custGeom>
                  <a:avLst/>
                  <a:gdLst>
                    <a:gd name="T0" fmla="*/ 22 w 62"/>
                    <a:gd name="T1" fmla="*/ 32 h 65"/>
                    <a:gd name="T2" fmla="*/ 22 w 62"/>
                    <a:gd name="T3" fmla="*/ 52 h 65"/>
                    <a:gd name="T4" fmla="*/ 26 w 62"/>
                    <a:gd name="T5" fmla="*/ 43 h 65"/>
                    <a:gd name="T6" fmla="*/ 47 w 62"/>
                    <a:gd name="T7" fmla="*/ 7 h 65"/>
                    <a:gd name="T8" fmla="*/ 47 w 62"/>
                    <a:gd name="T9" fmla="*/ 19 h 65"/>
                    <a:gd name="T10" fmla="*/ 40 w 62"/>
                    <a:gd name="T11" fmla="*/ 37 h 65"/>
                    <a:gd name="T12" fmla="*/ 36 w 62"/>
                    <a:gd name="T13" fmla="*/ 27 h 65"/>
                    <a:gd name="T14" fmla="*/ 32 w 62"/>
                    <a:gd name="T15" fmla="*/ 26 h 65"/>
                    <a:gd name="T16" fmla="*/ 24 w 62"/>
                    <a:gd name="T17" fmla="*/ 22 h 65"/>
                    <a:gd name="T18" fmla="*/ 18 w 62"/>
                    <a:gd name="T19" fmla="*/ 21 h 65"/>
                    <a:gd name="T20" fmla="*/ 11 w 62"/>
                    <a:gd name="T21" fmla="*/ 28 h 65"/>
                    <a:gd name="T22" fmla="*/ 6 w 62"/>
                    <a:gd name="T23" fmla="*/ 28 h 65"/>
                    <a:gd name="T24" fmla="*/ 3 w 62"/>
                    <a:gd name="T25" fmla="*/ 38 h 65"/>
                    <a:gd name="T26" fmla="*/ 0 w 62"/>
                    <a:gd name="T27" fmla="*/ 43 h 65"/>
                    <a:gd name="T28" fmla="*/ 3 w 62"/>
                    <a:gd name="T29" fmla="*/ 47 h 65"/>
                    <a:gd name="T30" fmla="*/ 6 w 62"/>
                    <a:gd name="T31" fmla="*/ 58 h 65"/>
                    <a:gd name="T32" fmla="*/ 11 w 62"/>
                    <a:gd name="T33" fmla="*/ 58 h 65"/>
                    <a:gd name="T34" fmla="*/ 18 w 62"/>
                    <a:gd name="T35" fmla="*/ 65 h 65"/>
                    <a:gd name="T36" fmla="*/ 24 w 62"/>
                    <a:gd name="T37" fmla="*/ 64 h 65"/>
                    <a:gd name="T38" fmla="*/ 32 w 62"/>
                    <a:gd name="T39" fmla="*/ 60 h 65"/>
                    <a:gd name="T40" fmla="*/ 36 w 62"/>
                    <a:gd name="T41" fmla="*/ 59 h 65"/>
                    <a:gd name="T42" fmla="*/ 40 w 62"/>
                    <a:gd name="T43" fmla="*/ 49 h 65"/>
                    <a:gd name="T44" fmla="*/ 44 w 62"/>
                    <a:gd name="T45" fmla="*/ 46 h 65"/>
                    <a:gd name="T46" fmla="*/ 38 w 62"/>
                    <a:gd name="T47" fmla="*/ 53 h 65"/>
                    <a:gd name="T48" fmla="*/ 22 w 62"/>
                    <a:gd name="T49" fmla="*/ 58 h 65"/>
                    <a:gd name="T50" fmla="*/ 6 w 62"/>
                    <a:gd name="T51" fmla="*/ 53 h 65"/>
                    <a:gd name="T52" fmla="*/ 7 w 62"/>
                    <a:gd name="T53" fmla="*/ 38 h 65"/>
                    <a:gd name="T54" fmla="*/ 18 w 62"/>
                    <a:gd name="T55" fmla="*/ 24 h 65"/>
                    <a:gd name="T56" fmla="*/ 36 w 62"/>
                    <a:gd name="T57" fmla="*/ 30 h 65"/>
                    <a:gd name="T58" fmla="*/ 41 w 62"/>
                    <a:gd name="T59" fmla="*/ 44 h 65"/>
                    <a:gd name="T60" fmla="*/ 59 w 62"/>
                    <a:gd name="T61" fmla="*/ 11 h 65"/>
                    <a:gd name="T62" fmla="*/ 60 w 62"/>
                    <a:gd name="T63" fmla="*/ 7 h 65"/>
                    <a:gd name="T64" fmla="*/ 54 w 62"/>
                    <a:gd name="T65" fmla="*/ 4 h 65"/>
                    <a:gd name="T66" fmla="*/ 49 w 62"/>
                    <a:gd name="T67" fmla="*/ 0 h 65"/>
                    <a:gd name="T68" fmla="*/ 46 w 62"/>
                    <a:gd name="T69" fmla="*/ 0 h 65"/>
                    <a:gd name="T70" fmla="*/ 40 w 62"/>
                    <a:gd name="T71" fmla="*/ 4 h 65"/>
                    <a:gd name="T72" fmla="*/ 38 w 62"/>
                    <a:gd name="T73" fmla="*/ 4 h 65"/>
                    <a:gd name="T74" fmla="*/ 35 w 62"/>
                    <a:gd name="T75" fmla="*/ 11 h 65"/>
                    <a:gd name="T76" fmla="*/ 33 w 62"/>
                    <a:gd name="T77" fmla="*/ 14 h 65"/>
                    <a:gd name="T78" fmla="*/ 35 w 62"/>
                    <a:gd name="T79" fmla="*/ 18 h 65"/>
                    <a:gd name="T80" fmla="*/ 37 w 62"/>
                    <a:gd name="T81" fmla="*/ 24 h 65"/>
                    <a:gd name="T82" fmla="*/ 40 w 62"/>
                    <a:gd name="T83" fmla="*/ 25 h 65"/>
                    <a:gd name="T84" fmla="*/ 46 w 62"/>
                    <a:gd name="T85" fmla="*/ 28 h 65"/>
                    <a:gd name="T86" fmla="*/ 49 w 62"/>
                    <a:gd name="T87" fmla="*/ 29 h 65"/>
                    <a:gd name="T88" fmla="*/ 54 w 62"/>
                    <a:gd name="T89" fmla="*/ 24 h 65"/>
                    <a:gd name="T90" fmla="*/ 57 w 62"/>
                    <a:gd name="T91" fmla="*/ 24 h 65"/>
                    <a:gd name="T92" fmla="*/ 59 w 62"/>
                    <a:gd name="T93" fmla="*/ 18 h 65"/>
                    <a:gd name="T94" fmla="*/ 61 w 62"/>
                    <a:gd name="T95" fmla="*/ 12 h 65"/>
                    <a:gd name="T96" fmla="*/ 52 w 62"/>
                    <a:gd name="T97" fmla="*/ 22 h 65"/>
                    <a:gd name="T98" fmla="*/ 43 w 62"/>
                    <a:gd name="T99" fmla="*/ 25 h 65"/>
                    <a:gd name="T100" fmla="*/ 36 w 62"/>
                    <a:gd name="T101" fmla="*/ 15 h 65"/>
                    <a:gd name="T102" fmla="*/ 38 w 62"/>
                    <a:gd name="T103" fmla="*/ 7 h 65"/>
                    <a:gd name="T104" fmla="*/ 50 w 62"/>
                    <a:gd name="T105" fmla="*/ 3 h 65"/>
                    <a:gd name="T106" fmla="*/ 56 w 62"/>
                    <a:gd name="T107" fmla="*/ 1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2" h="65">
                      <a:moveTo>
                        <a:pt x="22" y="32"/>
                      </a:moveTo>
                      <a:cubicBezTo>
                        <a:pt x="15" y="32"/>
                        <a:pt x="11" y="37"/>
                        <a:pt x="11" y="43"/>
                      </a:cubicBezTo>
                      <a:cubicBezTo>
                        <a:pt x="11" y="49"/>
                        <a:pt x="15" y="54"/>
                        <a:pt x="22" y="54"/>
                      </a:cubicBezTo>
                      <a:cubicBezTo>
                        <a:pt x="28" y="54"/>
                        <a:pt x="33" y="49"/>
                        <a:pt x="33" y="43"/>
                      </a:cubicBezTo>
                      <a:cubicBezTo>
                        <a:pt x="33" y="37"/>
                        <a:pt x="28" y="32"/>
                        <a:pt x="22" y="32"/>
                      </a:cubicBezTo>
                      <a:close/>
                      <a:moveTo>
                        <a:pt x="22" y="52"/>
                      </a:moveTo>
                      <a:cubicBezTo>
                        <a:pt x="17" y="52"/>
                        <a:pt x="13" y="48"/>
                        <a:pt x="13" y="43"/>
                      </a:cubicBezTo>
                      <a:cubicBezTo>
                        <a:pt x="13" y="38"/>
                        <a:pt x="17" y="34"/>
                        <a:pt x="22" y="34"/>
                      </a:cubicBezTo>
                      <a:cubicBezTo>
                        <a:pt x="27" y="34"/>
                        <a:pt x="31" y="38"/>
                        <a:pt x="31" y="43"/>
                      </a:cubicBezTo>
                      <a:cubicBezTo>
                        <a:pt x="31" y="48"/>
                        <a:pt x="27" y="52"/>
                        <a:pt x="22" y="52"/>
                      </a:cubicBezTo>
                      <a:close/>
                      <a:moveTo>
                        <a:pt x="26" y="43"/>
                      </a:moveTo>
                      <a:cubicBezTo>
                        <a:pt x="26" y="45"/>
                        <a:pt x="24" y="47"/>
                        <a:pt x="22" y="47"/>
                      </a:cubicBezTo>
                      <a:cubicBezTo>
                        <a:pt x="19" y="47"/>
                        <a:pt x="17" y="45"/>
                        <a:pt x="17" y="43"/>
                      </a:cubicBezTo>
                      <a:cubicBezTo>
                        <a:pt x="17" y="40"/>
                        <a:pt x="19" y="38"/>
                        <a:pt x="22" y="38"/>
                      </a:cubicBezTo>
                      <a:cubicBezTo>
                        <a:pt x="24" y="38"/>
                        <a:pt x="26" y="40"/>
                        <a:pt x="26" y="43"/>
                      </a:cubicBezTo>
                      <a:close/>
                      <a:moveTo>
                        <a:pt x="47" y="7"/>
                      </a:moveTo>
                      <a:cubicBezTo>
                        <a:pt x="43" y="7"/>
                        <a:pt x="40" y="10"/>
                        <a:pt x="40" y="14"/>
                      </a:cubicBezTo>
                      <a:cubicBezTo>
                        <a:pt x="40" y="18"/>
                        <a:pt x="43" y="21"/>
                        <a:pt x="47" y="21"/>
                      </a:cubicBezTo>
                      <a:cubicBezTo>
                        <a:pt x="51" y="21"/>
                        <a:pt x="54" y="18"/>
                        <a:pt x="54" y="14"/>
                      </a:cubicBezTo>
                      <a:cubicBezTo>
                        <a:pt x="54" y="10"/>
                        <a:pt x="51" y="7"/>
                        <a:pt x="47" y="7"/>
                      </a:cubicBezTo>
                      <a:close/>
                      <a:moveTo>
                        <a:pt x="47" y="19"/>
                      </a:moveTo>
                      <a:cubicBezTo>
                        <a:pt x="44" y="19"/>
                        <a:pt x="42" y="17"/>
                        <a:pt x="42" y="14"/>
                      </a:cubicBezTo>
                      <a:cubicBezTo>
                        <a:pt x="42" y="12"/>
                        <a:pt x="44" y="9"/>
                        <a:pt x="47" y="9"/>
                      </a:cubicBezTo>
                      <a:cubicBezTo>
                        <a:pt x="49" y="9"/>
                        <a:pt x="52" y="12"/>
                        <a:pt x="52" y="14"/>
                      </a:cubicBezTo>
                      <a:cubicBezTo>
                        <a:pt x="52" y="17"/>
                        <a:pt x="49" y="19"/>
                        <a:pt x="47" y="19"/>
                      </a:cubicBezTo>
                      <a:close/>
                      <a:moveTo>
                        <a:pt x="43" y="39"/>
                      </a:move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0" y="38"/>
                        <a:pt x="40" y="38"/>
                        <a:pt x="40" y="37"/>
                      </a:cubicBezTo>
                      <a:cubicBezTo>
                        <a:pt x="39" y="36"/>
                        <a:pt x="40" y="36"/>
                        <a:pt x="40" y="35"/>
                      </a:cubicBezTo>
                      <a:cubicBezTo>
                        <a:pt x="41" y="35"/>
                        <a:pt x="41" y="35"/>
                        <a:pt x="42" y="34"/>
                      </a:cubicBezTo>
                      <a:cubicBezTo>
                        <a:pt x="42" y="33"/>
                        <a:pt x="42" y="33"/>
                        <a:pt x="41" y="32"/>
                      </a:cubicBezTo>
                      <a:cubicBezTo>
                        <a:pt x="40" y="31"/>
                        <a:pt x="39" y="29"/>
                        <a:pt x="38" y="28"/>
                      </a:cubicBezTo>
                      <a:cubicBezTo>
                        <a:pt x="38" y="27"/>
                        <a:pt x="37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5" y="27"/>
                        <a:pt x="35" y="28"/>
                      </a:cubicBezTo>
                      <a:cubicBezTo>
                        <a:pt x="35" y="28"/>
                        <a:pt x="34" y="28"/>
                        <a:pt x="34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2" y="27"/>
                        <a:pt x="32" y="27"/>
                        <a:pt x="32" y="26"/>
                      </a:cubicBezTo>
                      <a:cubicBezTo>
                        <a:pt x="33" y="25"/>
                        <a:pt x="33" y="25"/>
                        <a:pt x="33" y="24"/>
                      </a:cubicBezTo>
                      <a:cubicBezTo>
                        <a:pt x="32" y="24"/>
                        <a:pt x="32" y="23"/>
                        <a:pt x="32" y="23"/>
                      </a:cubicBezTo>
                      <a:cubicBezTo>
                        <a:pt x="30" y="22"/>
                        <a:pt x="28" y="22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4" y="22"/>
                      </a:cubicBezTo>
                      <a:cubicBezTo>
                        <a:pt x="24" y="22"/>
                        <a:pt x="24" y="22"/>
                        <a:pt x="24" y="23"/>
                      </a:cubicBezTo>
                      <a:cubicBezTo>
                        <a:pt x="24" y="24"/>
                        <a:pt x="23" y="24"/>
                        <a:pt x="22" y="24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4" y="22"/>
                        <a:pt x="12" y="23"/>
                      </a:cubicBezTo>
                      <a:cubicBezTo>
                        <a:pt x="12" y="23"/>
                        <a:pt x="12" y="24"/>
                        <a:pt x="11" y="24"/>
                      </a:cubicBezTo>
                      <a:cubicBezTo>
                        <a:pt x="11" y="25"/>
                        <a:pt x="11" y="25"/>
                        <a:pt x="12" y="26"/>
                      </a:cubicBezTo>
                      <a:cubicBezTo>
                        <a:pt x="12" y="27"/>
                        <a:pt x="12" y="27"/>
                        <a:pt x="11" y="28"/>
                      </a:cubicBezTo>
                      <a:cubicBezTo>
                        <a:pt x="11" y="28"/>
                        <a:pt x="11" y="28"/>
                        <a:pt x="10" y="28"/>
                      </a:cubicBezTo>
                      <a:cubicBezTo>
                        <a:pt x="10" y="28"/>
                        <a:pt x="9" y="28"/>
                        <a:pt x="9" y="28"/>
                      </a:cubicBezTo>
                      <a:cubicBezTo>
                        <a:pt x="9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7" y="27"/>
                        <a:pt x="6" y="27"/>
                        <a:pt x="6" y="28"/>
                      </a:cubicBezTo>
                      <a:cubicBezTo>
                        <a:pt x="5" y="29"/>
                        <a:pt x="4" y="31"/>
                        <a:pt x="3" y="32"/>
                      </a:cubicBezTo>
                      <a:cubicBezTo>
                        <a:pt x="2" y="33"/>
                        <a:pt x="2" y="33"/>
                        <a:pt x="2" y="34"/>
                      </a:cubicBezTo>
                      <a:cubicBezTo>
                        <a:pt x="3" y="35"/>
                        <a:pt x="3" y="35"/>
                        <a:pt x="4" y="35"/>
                      </a:cubicBezTo>
                      <a:cubicBezTo>
                        <a:pt x="4" y="36"/>
                        <a:pt x="5" y="36"/>
                        <a:pt x="4" y="37"/>
                      </a:cubicBezTo>
                      <a:cubicBezTo>
                        <a:pt x="4" y="38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0" y="39"/>
                        <a:pt x="0" y="40"/>
                      </a:cubicBezTo>
                      <a:cubicBezTo>
                        <a:pt x="0" y="41"/>
                        <a:pt x="0" y="42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6"/>
                        <a:pt x="1" y="47"/>
                        <a:pt x="1" y="47"/>
                      </a:cubicBezTo>
                      <a:cubicBezTo>
                        <a:pt x="1" y="47"/>
                        <a:pt x="2" y="48"/>
                        <a:pt x="2" y="48"/>
                      </a:cubicBezTo>
                      <a:cubicBezTo>
                        <a:pt x="2" y="48"/>
                        <a:pt x="2" y="48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4" y="47"/>
                        <a:pt x="4" y="48"/>
                        <a:pt x="4" y="49"/>
                      </a:cubicBezTo>
                      <a:cubicBezTo>
                        <a:pt x="5" y="49"/>
                        <a:pt x="4" y="50"/>
                        <a:pt x="4" y="51"/>
                      </a:cubicBezTo>
                      <a:cubicBezTo>
                        <a:pt x="3" y="51"/>
                        <a:pt x="3" y="51"/>
                        <a:pt x="2" y="52"/>
                      </a:cubicBezTo>
                      <a:cubicBezTo>
                        <a:pt x="2" y="52"/>
                        <a:pt x="2" y="53"/>
                        <a:pt x="3" y="53"/>
                      </a:cubicBezTo>
                      <a:cubicBezTo>
                        <a:pt x="4" y="55"/>
                        <a:pt x="5" y="57"/>
                        <a:pt x="6" y="58"/>
                      </a:cubicBezTo>
                      <a:cubicBezTo>
                        <a:pt x="6" y="58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8" y="59"/>
                        <a:pt x="9" y="58"/>
                        <a:pt x="9" y="58"/>
                      </a:cubicBezTo>
                      <a:cubicBezTo>
                        <a:pt x="9" y="58"/>
                        <a:pt x="10" y="57"/>
                        <a:pt x="10" y="57"/>
                      </a:cubicBezTo>
                      <a:cubicBezTo>
                        <a:pt x="11" y="57"/>
                        <a:pt x="11" y="58"/>
                        <a:pt x="11" y="58"/>
                      </a:cubicBezTo>
                      <a:cubicBezTo>
                        <a:pt x="12" y="58"/>
                        <a:pt x="12" y="59"/>
                        <a:pt x="12" y="60"/>
                      </a:cubicBezTo>
                      <a:cubicBezTo>
                        <a:pt x="11" y="60"/>
                        <a:pt x="11" y="61"/>
                        <a:pt x="11" y="61"/>
                      </a:cubicBezTo>
                      <a:cubicBezTo>
                        <a:pt x="12" y="62"/>
                        <a:pt x="12" y="62"/>
                        <a:pt x="12" y="63"/>
                      </a:cubicBezTo>
                      <a:cubicBezTo>
                        <a:pt x="14" y="64"/>
                        <a:pt x="16" y="64"/>
                        <a:pt x="18" y="65"/>
                      </a:cubicBez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9" y="65"/>
                        <a:pt x="19" y="64"/>
                        <a:pt x="20" y="64"/>
                      </a:cubicBezTo>
                      <a:cubicBezTo>
                        <a:pt x="20" y="64"/>
                        <a:pt x="20" y="63"/>
                        <a:pt x="20" y="63"/>
                      </a:cubicBezTo>
                      <a:cubicBezTo>
                        <a:pt x="20" y="62"/>
                        <a:pt x="21" y="61"/>
                        <a:pt x="22" y="61"/>
                      </a:cubicBezTo>
                      <a:cubicBezTo>
                        <a:pt x="23" y="61"/>
                        <a:pt x="24" y="62"/>
                        <a:pt x="24" y="63"/>
                      </a:cubicBezTo>
                      <a:cubicBezTo>
                        <a:pt x="24" y="63"/>
                        <a:pt x="24" y="64"/>
                        <a:pt x="24" y="64"/>
                      </a:cubicBezTo>
                      <a:cubicBezTo>
                        <a:pt x="25" y="64"/>
                        <a:pt x="25" y="65"/>
                        <a:pt x="26" y="65"/>
                      </a:cubicBezTo>
                      <a:cubicBezTo>
                        <a:pt x="26" y="65"/>
                        <a:pt x="26" y="65"/>
                        <a:pt x="26" y="65"/>
                      </a:cubicBezTo>
                      <a:cubicBezTo>
                        <a:pt x="28" y="64"/>
                        <a:pt x="30" y="64"/>
                        <a:pt x="32" y="63"/>
                      </a:cubicBezTo>
                      <a:cubicBezTo>
                        <a:pt x="32" y="62"/>
                        <a:pt x="32" y="62"/>
                        <a:pt x="33" y="61"/>
                      </a:cubicBezTo>
                      <a:cubicBezTo>
                        <a:pt x="33" y="61"/>
                        <a:pt x="33" y="60"/>
                        <a:pt x="32" y="60"/>
                      </a:cubicBezTo>
                      <a:cubicBezTo>
                        <a:pt x="32" y="59"/>
                        <a:pt x="32" y="58"/>
                        <a:pt x="33" y="58"/>
                      </a:cubicBezTo>
                      <a:cubicBezTo>
                        <a:pt x="33" y="58"/>
                        <a:pt x="33" y="57"/>
                        <a:pt x="34" y="57"/>
                      </a:cubicBezTo>
                      <a:cubicBezTo>
                        <a:pt x="34" y="57"/>
                        <a:pt x="35" y="58"/>
                        <a:pt x="35" y="58"/>
                      </a:cubicBezTo>
                      <a:cubicBezTo>
                        <a:pt x="35" y="58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7" y="59"/>
                        <a:pt x="38" y="58"/>
                        <a:pt x="38" y="58"/>
                      </a:cubicBezTo>
                      <a:cubicBezTo>
                        <a:pt x="39" y="57"/>
                        <a:pt x="40" y="55"/>
                        <a:pt x="41" y="53"/>
                      </a:cubicBezTo>
                      <a:cubicBezTo>
                        <a:pt x="42" y="53"/>
                        <a:pt x="42" y="52"/>
                        <a:pt x="42" y="52"/>
                      </a:cubicBezTo>
                      <a:cubicBezTo>
                        <a:pt x="41" y="51"/>
                        <a:pt x="41" y="51"/>
                        <a:pt x="40" y="51"/>
                      </a:cubicBezTo>
                      <a:cubicBezTo>
                        <a:pt x="40" y="50"/>
                        <a:pt x="39" y="49"/>
                        <a:pt x="40" y="49"/>
                      </a:cubicBezTo>
                      <a:cubicBezTo>
                        <a:pt x="40" y="48"/>
                        <a:pt x="40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42" y="48"/>
                        <a:pt x="43" y="47"/>
                        <a:pt x="43" y="47"/>
                      </a:cubicBezTo>
                      <a:cubicBezTo>
                        <a:pt x="43" y="47"/>
                        <a:pt x="44" y="46"/>
                        <a:pt x="44" y="46"/>
                      </a:cubicBezTo>
                      <a:cubicBezTo>
                        <a:pt x="44" y="45"/>
                        <a:pt x="44" y="44"/>
                        <a:pt x="44" y="43"/>
                      </a:cubicBezTo>
                      <a:cubicBezTo>
                        <a:pt x="44" y="42"/>
                        <a:pt x="44" y="41"/>
                        <a:pt x="44" y="40"/>
                      </a:cubicBezTo>
                      <a:cubicBezTo>
                        <a:pt x="44" y="39"/>
                        <a:pt x="43" y="39"/>
                        <a:pt x="43" y="39"/>
                      </a:cubicBezTo>
                      <a:close/>
                      <a:moveTo>
                        <a:pt x="37" y="48"/>
                      </a:moveTo>
                      <a:cubicBezTo>
                        <a:pt x="36" y="50"/>
                        <a:pt x="37" y="52"/>
                        <a:pt x="38" y="53"/>
                      </a:cubicBezTo>
                      <a:cubicBezTo>
                        <a:pt x="38" y="54"/>
                        <a:pt x="37" y="54"/>
                        <a:pt x="36" y="55"/>
                      </a:cubicBezTo>
                      <a:cubicBezTo>
                        <a:pt x="35" y="54"/>
                        <a:pt x="33" y="54"/>
                        <a:pt x="31" y="55"/>
                      </a:cubicBezTo>
                      <a:cubicBezTo>
                        <a:pt x="29" y="57"/>
                        <a:pt x="29" y="59"/>
                        <a:pt x="29" y="60"/>
                      </a:cubicBezTo>
                      <a:cubicBezTo>
                        <a:pt x="28" y="61"/>
                        <a:pt x="27" y="61"/>
                        <a:pt x="26" y="61"/>
                      </a:cubicBezTo>
                      <a:cubicBezTo>
                        <a:pt x="26" y="60"/>
                        <a:pt x="24" y="58"/>
                        <a:pt x="22" y="58"/>
                      </a:cubicBezTo>
                      <a:cubicBezTo>
                        <a:pt x="20" y="58"/>
                        <a:pt x="18" y="60"/>
                        <a:pt x="18" y="61"/>
                      </a:cubicBezTo>
                      <a:cubicBezTo>
                        <a:pt x="17" y="61"/>
                        <a:pt x="16" y="61"/>
                        <a:pt x="15" y="60"/>
                      </a:cubicBezTo>
                      <a:cubicBezTo>
                        <a:pt x="15" y="59"/>
                        <a:pt x="15" y="57"/>
                        <a:pt x="13" y="55"/>
                      </a:cubicBezTo>
                      <a:cubicBezTo>
                        <a:pt x="11" y="54"/>
                        <a:pt x="9" y="54"/>
                        <a:pt x="8" y="55"/>
                      </a:cubicBezTo>
                      <a:cubicBezTo>
                        <a:pt x="7" y="54"/>
                        <a:pt x="6" y="54"/>
                        <a:pt x="6" y="53"/>
                      </a:cubicBezTo>
                      <a:cubicBezTo>
                        <a:pt x="7" y="52"/>
                        <a:pt x="8" y="50"/>
                        <a:pt x="7" y="48"/>
                      </a:cubicBezTo>
                      <a:cubicBezTo>
                        <a:pt x="7" y="46"/>
                        <a:pt x="5" y="44"/>
                        <a:pt x="3" y="44"/>
                      </a:cubicBezTo>
                      <a:cubicBezTo>
                        <a:pt x="3" y="44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5" y="41"/>
                        <a:pt x="7" y="40"/>
                        <a:pt x="7" y="38"/>
                      </a:cubicBezTo>
                      <a:cubicBezTo>
                        <a:pt x="8" y="36"/>
                        <a:pt x="7" y="34"/>
                        <a:pt x="6" y="33"/>
                      </a:cubicBezTo>
                      <a:cubicBezTo>
                        <a:pt x="6" y="32"/>
                        <a:pt x="7" y="31"/>
                        <a:pt x="8" y="30"/>
                      </a:cubicBezTo>
                      <a:cubicBezTo>
                        <a:pt x="9" y="32"/>
                        <a:pt x="11" y="32"/>
                        <a:pt x="13" y="30"/>
                      </a:cubicBezTo>
                      <a:cubicBezTo>
                        <a:pt x="15" y="29"/>
                        <a:pt x="15" y="27"/>
                        <a:pt x="15" y="25"/>
                      </a:cubicBezTo>
                      <a:cubicBezTo>
                        <a:pt x="16" y="25"/>
                        <a:pt x="17" y="25"/>
                        <a:pt x="18" y="24"/>
                      </a:cubicBezTo>
                      <a:cubicBezTo>
                        <a:pt x="18" y="26"/>
                        <a:pt x="20" y="27"/>
                        <a:pt x="22" y="27"/>
                      </a:cubicBezTo>
                      <a:cubicBezTo>
                        <a:pt x="24" y="27"/>
                        <a:pt x="26" y="26"/>
                        <a:pt x="26" y="24"/>
                      </a:cubicBezTo>
                      <a:cubicBezTo>
                        <a:pt x="27" y="25"/>
                        <a:pt x="28" y="25"/>
                        <a:pt x="29" y="25"/>
                      </a:cubicBezTo>
                      <a:cubicBezTo>
                        <a:pt x="29" y="27"/>
                        <a:pt x="29" y="29"/>
                        <a:pt x="31" y="30"/>
                      </a:cubicBezTo>
                      <a:cubicBezTo>
                        <a:pt x="33" y="32"/>
                        <a:pt x="35" y="32"/>
                        <a:pt x="36" y="30"/>
                      </a:cubicBezTo>
                      <a:cubicBezTo>
                        <a:pt x="37" y="31"/>
                        <a:pt x="38" y="32"/>
                        <a:pt x="38" y="33"/>
                      </a:cubicBezTo>
                      <a:cubicBezTo>
                        <a:pt x="37" y="34"/>
                        <a:pt x="36" y="36"/>
                        <a:pt x="37" y="38"/>
                      </a:cubicBezTo>
                      <a:cubicBezTo>
                        <a:pt x="37" y="40"/>
                        <a:pt x="39" y="41"/>
                        <a:pt x="41" y="41"/>
                      </a:cubicBezTo>
                      <a:cubicBezTo>
                        <a:pt x="41" y="42"/>
                        <a:pt x="41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39" y="44"/>
                        <a:pt x="37" y="46"/>
                        <a:pt x="37" y="48"/>
                      </a:cubicBezTo>
                      <a:close/>
                      <a:moveTo>
                        <a:pt x="61" y="12"/>
                      </a:moveTo>
                      <a:cubicBezTo>
                        <a:pt x="61" y="12"/>
                        <a:pt x="61" y="11"/>
                        <a:pt x="61" y="11"/>
                      </a:cubicBezTo>
                      <a:cubicBezTo>
                        <a:pt x="60" y="11"/>
                        <a:pt x="60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0"/>
                        <a:pt x="60" y="10"/>
                        <a:pt x="60" y="9"/>
                      </a:cubicBezTo>
                      <a:cubicBezTo>
                        <a:pt x="60" y="9"/>
                        <a:pt x="60" y="8"/>
                        <a:pt x="60" y="7"/>
                      </a:cubicBezTo>
                      <a:cubicBezTo>
                        <a:pt x="59" y="6"/>
                        <a:pt x="58" y="5"/>
                        <a:pt x="57" y="4"/>
                      </a:cubicBezTo>
                      <a:cubicBezTo>
                        <a:pt x="57" y="4"/>
                        <a:pt x="57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5" y="3"/>
                        <a:pt x="54" y="2"/>
                      </a:cubicBezTo>
                      <a:cubicBezTo>
                        <a:pt x="54" y="2"/>
                        <a:pt x="54" y="1"/>
                        <a:pt x="53" y="1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1"/>
                        <a:pt x="46" y="1"/>
                        <a:pt x="46" y="0"/>
                      </a:cubicBezTo>
                      <a:cubicBezTo>
                        <a:pt x="46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4" y="0"/>
                      </a:cubicBezTo>
                      <a:cubicBezTo>
                        <a:pt x="43" y="0"/>
                        <a:pt x="42" y="1"/>
                        <a:pt x="41" y="1"/>
                      </a:cubicBezTo>
                      <a:cubicBezTo>
                        <a:pt x="40" y="1"/>
                        <a:pt x="40" y="2"/>
                        <a:pt x="40" y="2"/>
                      </a:cubicBezTo>
                      <a:cubicBezTo>
                        <a:pt x="40" y="3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39" y="4"/>
                      </a:cubicBezTo>
                      <a:cubicBezTo>
                        <a:pt x="39" y="4"/>
                        <a:pt x="39" y="4"/>
                        <a:pt x="38" y="4"/>
                      </a:cubicBez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6" y="5"/>
                        <a:pt x="35" y="6"/>
                        <a:pt x="34" y="7"/>
                      </a:cubicBezTo>
                      <a:cubicBezTo>
                        <a:pt x="34" y="8"/>
                        <a:pt x="34" y="9"/>
                        <a:pt x="34" y="9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5" y="10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2"/>
                        <a:pt x="33" y="12"/>
                      </a:cubicBezTo>
                      <a:cubicBezTo>
                        <a:pt x="33" y="13"/>
                        <a:pt x="33" y="14"/>
                        <a:pt x="33" y="14"/>
                      </a:cubicBezTo>
                      <a:cubicBezTo>
                        <a:pt x="33" y="15"/>
                        <a:pt x="33" y="16"/>
                        <a:pt x="33" y="16"/>
                      </a:cubicBezTo>
                      <a:cubicBezTo>
                        <a:pt x="33" y="17"/>
                        <a:pt x="33" y="17"/>
                        <a:pt x="33" y="18"/>
                      </a:cubicBezTo>
                      <a:cubicBezTo>
                        <a:pt x="34" y="18"/>
                        <a:pt x="34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9"/>
                        <a:pt x="34" y="19"/>
                        <a:pt x="34" y="20"/>
                      </a:cubicBezTo>
                      <a:cubicBezTo>
                        <a:pt x="34" y="20"/>
                        <a:pt x="34" y="21"/>
                        <a:pt x="34" y="21"/>
                      </a:cubicBezTo>
                      <a:cubicBezTo>
                        <a:pt x="35" y="22"/>
                        <a:pt x="36" y="23"/>
                        <a:pt x="37" y="24"/>
                      </a:cubicBezTo>
                      <a:cubicBezTo>
                        <a:pt x="37" y="25"/>
                        <a:pt x="37" y="25"/>
                        <a:pt x="38" y="25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39" y="25"/>
                        <a:pt x="39" y="25"/>
                        <a:pt x="39" y="24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4"/>
                        <a:pt x="40" y="24"/>
                        <a:pt x="40" y="25"/>
                      </a:cubicBezTo>
                      <a:cubicBezTo>
                        <a:pt x="40" y="25"/>
                        <a:pt x="40" y="26"/>
                        <a:pt x="40" y="26"/>
                      </a:cubicBezTo>
                      <a:cubicBezTo>
                        <a:pt x="40" y="27"/>
                        <a:pt x="40" y="27"/>
                        <a:pt x="41" y="27"/>
                      </a:cubicBezTo>
                      <a:cubicBezTo>
                        <a:pt x="42" y="28"/>
                        <a:pt x="43" y="28"/>
                        <a:pt x="44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45" y="29"/>
                        <a:pt x="46" y="28"/>
                        <a:pt x="46" y="28"/>
                      </a:cubicBezTo>
                      <a:cubicBezTo>
                        <a:pt x="46" y="28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8" y="28"/>
                        <a:pt x="48" y="28"/>
                      </a:cubicBezTo>
                      <a:cubicBezTo>
                        <a:pt x="48" y="28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50" y="29"/>
                      </a:cubicBezTo>
                      <a:cubicBezTo>
                        <a:pt x="51" y="28"/>
                        <a:pt x="52" y="28"/>
                        <a:pt x="53" y="27"/>
                      </a:cubicBezTo>
                      <a:cubicBezTo>
                        <a:pt x="54" y="27"/>
                        <a:pt x="54" y="27"/>
                        <a:pt x="54" y="26"/>
                      </a:cubicBezTo>
                      <a:cubicBezTo>
                        <a:pt x="55" y="26"/>
                        <a:pt x="54" y="25"/>
                        <a:pt x="54" y="25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5" y="24"/>
                      </a:cubicBezTo>
                      <a:cubicBezTo>
                        <a:pt x="55" y="25"/>
                        <a:pt x="55" y="25"/>
                        <a:pt x="56" y="25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7" y="25"/>
                        <a:pt x="57" y="25"/>
                        <a:pt x="57" y="24"/>
                      </a:cubicBezTo>
                      <a:cubicBezTo>
                        <a:pt x="58" y="23"/>
                        <a:pt x="59" y="22"/>
                        <a:pt x="60" y="21"/>
                      </a:cubicBezTo>
                      <a:cubicBezTo>
                        <a:pt x="60" y="21"/>
                        <a:pt x="60" y="20"/>
                        <a:pt x="60" y="20"/>
                      </a:cubicBezTo>
                      <a:cubicBezTo>
                        <a:pt x="60" y="19"/>
                        <a:pt x="59" y="19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7"/>
                        <a:pt x="61" y="17"/>
                        <a:pt x="61" y="16"/>
                      </a:cubicBezTo>
                      <a:cubicBezTo>
                        <a:pt x="61" y="16"/>
                        <a:pt x="62" y="15"/>
                        <a:pt x="62" y="14"/>
                      </a:cubicBezTo>
                      <a:cubicBezTo>
                        <a:pt x="62" y="14"/>
                        <a:pt x="61" y="13"/>
                        <a:pt x="61" y="12"/>
                      </a:cubicBezTo>
                      <a:close/>
                      <a:moveTo>
                        <a:pt x="58" y="15"/>
                      </a:moveTo>
                      <a:cubicBezTo>
                        <a:pt x="57" y="15"/>
                        <a:pt x="56" y="16"/>
                        <a:pt x="56" y="17"/>
                      </a:cubicBezTo>
                      <a:cubicBezTo>
                        <a:pt x="55" y="18"/>
                        <a:pt x="56" y="20"/>
                        <a:pt x="57" y="21"/>
                      </a:cubicBezTo>
                      <a:cubicBezTo>
                        <a:pt x="56" y="21"/>
                        <a:pt x="56" y="21"/>
                        <a:pt x="56" y="22"/>
                      </a:cubicBezTo>
                      <a:cubicBezTo>
                        <a:pt x="55" y="21"/>
                        <a:pt x="53" y="21"/>
                        <a:pt x="52" y="22"/>
                      </a:cubicBezTo>
                      <a:cubicBezTo>
                        <a:pt x="51" y="23"/>
                        <a:pt x="51" y="24"/>
                        <a:pt x="51" y="25"/>
                      </a:cubicBezTo>
                      <a:cubicBezTo>
                        <a:pt x="51" y="25"/>
                        <a:pt x="50" y="25"/>
                        <a:pt x="50" y="25"/>
                      </a:cubicBezTo>
                      <a:cubicBezTo>
                        <a:pt x="49" y="24"/>
                        <a:pt x="48" y="24"/>
                        <a:pt x="47" y="24"/>
                      </a:cubicBezTo>
                      <a:cubicBezTo>
                        <a:pt x="46" y="24"/>
                        <a:pt x="45" y="24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4"/>
                        <a:pt x="43" y="23"/>
                        <a:pt x="42" y="22"/>
                      </a:cubicBezTo>
                      <a:cubicBezTo>
                        <a:pt x="41" y="21"/>
                        <a:pt x="39" y="21"/>
                        <a:pt x="38" y="22"/>
                      </a:cubicBezTo>
                      <a:cubicBezTo>
                        <a:pt x="38" y="21"/>
                        <a:pt x="38" y="21"/>
                        <a:pt x="37" y="21"/>
                      </a:cubicBezTo>
                      <a:cubicBezTo>
                        <a:pt x="38" y="20"/>
                        <a:pt x="39" y="18"/>
                        <a:pt x="38" y="17"/>
                      </a:cubicBezTo>
                      <a:cubicBezTo>
                        <a:pt x="38" y="16"/>
                        <a:pt x="37" y="15"/>
                        <a:pt x="36" y="15"/>
                      </a:cubicBezTo>
                      <a:cubicBezTo>
                        <a:pt x="36" y="15"/>
                        <a:pt x="36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3"/>
                        <a:pt x="38" y="11"/>
                      </a:cubicBezTo>
                      <a:cubicBezTo>
                        <a:pt x="39" y="10"/>
                        <a:pt x="38" y="9"/>
                        <a:pt x="37" y="8"/>
                      </a:cubicBezTo>
                      <a:cubicBezTo>
                        <a:pt x="38" y="8"/>
                        <a:pt x="38" y="7"/>
                        <a:pt x="38" y="7"/>
                      </a:cubicBezTo>
                      <a:cubicBezTo>
                        <a:pt x="39" y="8"/>
                        <a:pt x="41" y="8"/>
                        <a:pt x="42" y="7"/>
                      </a:cubicBezTo>
                      <a:cubicBezTo>
                        <a:pt x="43" y="6"/>
                        <a:pt x="43" y="5"/>
                        <a:pt x="43" y="4"/>
                      </a:cubicBezTo>
                      <a:cubicBezTo>
                        <a:pt x="43" y="3"/>
                        <a:pt x="44" y="3"/>
                        <a:pt x="44" y="3"/>
                      </a:cubicBezTo>
                      <a:cubicBezTo>
                        <a:pt x="45" y="4"/>
                        <a:pt x="46" y="5"/>
                        <a:pt x="47" y="5"/>
                      </a:cubicBezTo>
                      <a:cubicBezTo>
                        <a:pt x="48" y="5"/>
                        <a:pt x="49" y="4"/>
                        <a:pt x="50" y="3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5"/>
                        <a:pt x="51" y="6"/>
                        <a:pt x="52" y="7"/>
                      </a:cubicBezTo>
                      <a:cubicBezTo>
                        <a:pt x="53" y="8"/>
                        <a:pt x="55" y="8"/>
                        <a:pt x="56" y="7"/>
                      </a:cubicBezTo>
                      <a:cubicBezTo>
                        <a:pt x="56" y="7"/>
                        <a:pt x="56" y="8"/>
                        <a:pt x="57" y="8"/>
                      </a:cubicBezTo>
                      <a:cubicBezTo>
                        <a:pt x="56" y="9"/>
                        <a:pt x="55" y="10"/>
                        <a:pt x="56" y="11"/>
                      </a:cubicBezTo>
                      <a:cubicBezTo>
                        <a:pt x="56" y="13"/>
                        <a:pt x="57" y="14"/>
                        <a:pt x="58" y="14"/>
                      </a:cubicBezTo>
                      <a:cubicBezTo>
                        <a:pt x="58" y="14"/>
                        <a:pt x="59" y="14"/>
                        <a:pt x="59" y="14"/>
                      </a:cubicBezTo>
                      <a:cubicBezTo>
                        <a:pt x="59" y="15"/>
                        <a:pt x="58" y="15"/>
                        <a:pt x="5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1" name="ïśľiḋè">
                  <a:extLst>
                    <a:ext uri="{FF2B5EF4-FFF2-40B4-BE49-F238E27FC236}">
                      <a16:creationId xmlns:a16="http://schemas.microsoft.com/office/drawing/2014/main" id="{F7226418-47D3-484A-BFE4-784D653E2414}"/>
                    </a:ext>
                  </a:extLst>
                </p:cNvPr>
                <p:cNvSpPr/>
                <p:nvPr/>
              </p:nvSpPr>
              <p:spPr bwMode="auto">
                <a:xfrm>
                  <a:off x="4955128" y="5126472"/>
                  <a:ext cx="287750" cy="334343"/>
                </a:xfrm>
                <a:custGeom>
                  <a:avLst/>
                  <a:gdLst>
                    <a:gd name="T0" fmla="*/ 31 w 62"/>
                    <a:gd name="T1" fmla="*/ 49 h 70"/>
                    <a:gd name="T2" fmla="*/ 45 w 62"/>
                    <a:gd name="T3" fmla="*/ 35 h 70"/>
                    <a:gd name="T4" fmla="*/ 45 w 62"/>
                    <a:gd name="T5" fmla="*/ 8 h 70"/>
                    <a:gd name="T6" fmla="*/ 17 w 62"/>
                    <a:gd name="T7" fmla="*/ 8 h 70"/>
                    <a:gd name="T8" fmla="*/ 17 w 62"/>
                    <a:gd name="T9" fmla="*/ 35 h 70"/>
                    <a:gd name="T10" fmla="*/ 31 w 62"/>
                    <a:gd name="T11" fmla="*/ 49 h 70"/>
                    <a:gd name="T12" fmla="*/ 31 w 62"/>
                    <a:gd name="T13" fmla="*/ 8 h 70"/>
                    <a:gd name="T14" fmla="*/ 44 w 62"/>
                    <a:gd name="T15" fmla="*/ 21 h 70"/>
                    <a:gd name="T16" fmla="*/ 31 w 62"/>
                    <a:gd name="T17" fmla="*/ 34 h 70"/>
                    <a:gd name="T18" fmla="*/ 18 w 62"/>
                    <a:gd name="T19" fmla="*/ 21 h 70"/>
                    <a:gd name="T20" fmla="*/ 31 w 62"/>
                    <a:gd name="T21" fmla="*/ 8 h 70"/>
                    <a:gd name="T22" fmla="*/ 25 w 62"/>
                    <a:gd name="T23" fmla="*/ 50 h 70"/>
                    <a:gd name="T24" fmla="*/ 27 w 62"/>
                    <a:gd name="T25" fmla="*/ 48 h 70"/>
                    <a:gd name="T26" fmla="*/ 30 w 62"/>
                    <a:gd name="T27" fmla="*/ 50 h 70"/>
                    <a:gd name="T28" fmla="*/ 31 w 62"/>
                    <a:gd name="T29" fmla="*/ 51 h 70"/>
                    <a:gd name="T30" fmla="*/ 32 w 62"/>
                    <a:gd name="T31" fmla="*/ 50 h 70"/>
                    <a:gd name="T32" fmla="*/ 34 w 62"/>
                    <a:gd name="T33" fmla="*/ 48 h 70"/>
                    <a:gd name="T34" fmla="*/ 37 w 62"/>
                    <a:gd name="T35" fmla="*/ 50 h 70"/>
                    <a:gd name="T36" fmla="*/ 31 w 62"/>
                    <a:gd name="T37" fmla="*/ 53 h 70"/>
                    <a:gd name="T38" fmla="*/ 25 w 62"/>
                    <a:gd name="T39" fmla="*/ 50 h 70"/>
                    <a:gd name="T40" fmla="*/ 8 w 62"/>
                    <a:gd name="T41" fmla="*/ 53 h 70"/>
                    <a:gd name="T42" fmla="*/ 31 w 62"/>
                    <a:gd name="T43" fmla="*/ 62 h 70"/>
                    <a:gd name="T44" fmla="*/ 54 w 62"/>
                    <a:gd name="T45" fmla="*/ 53 h 70"/>
                    <a:gd name="T46" fmla="*/ 39 w 62"/>
                    <a:gd name="T47" fmla="*/ 44 h 70"/>
                    <a:gd name="T48" fmla="*/ 35 w 62"/>
                    <a:gd name="T49" fmla="*/ 47 h 70"/>
                    <a:gd name="T50" fmla="*/ 44 w 62"/>
                    <a:gd name="T51" fmla="*/ 51 h 70"/>
                    <a:gd name="T52" fmla="*/ 31 w 62"/>
                    <a:gd name="T53" fmla="*/ 54 h 70"/>
                    <a:gd name="T54" fmla="*/ 18 w 62"/>
                    <a:gd name="T55" fmla="*/ 51 h 70"/>
                    <a:gd name="T56" fmla="*/ 26 w 62"/>
                    <a:gd name="T57" fmla="*/ 47 h 70"/>
                    <a:gd name="T58" fmla="*/ 23 w 62"/>
                    <a:gd name="T59" fmla="*/ 44 h 70"/>
                    <a:gd name="T60" fmla="*/ 8 w 62"/>
                    <a:gd name="T61" fmla="*/ 53 h 70"/>
                    <a:gd name="T62" fmla="*/ 16 w 62"/>
                    <a:gd name="T63" fmla="*/ 51 h 70"/>
                    <a:gd name="T64" fmla="*/ 31 w 62"/>
                    <a:gd name="T65" fmla="*/ 56 h 70"/>
                    <a:gd name="T66" fmla="*/ 46 w 62"/>
                    <a:gd name="T67" fmla="*/ 51 h 70"/>
                    <a:gd name="T68" fmla="*/ 42 w 62"/>
                    <a:gd name="T69" fmla="*/ 47 h 70"/>
                    <a:gd name="T70" fmla="*/ 52 w 62"/>
                    <a:gd name="T71" fmla="*/ 53 h 70"/>
                    <a:gd name="T72" fmla="*/ 31 w 62"/>
                    <a:gd name="T73" fmla="*/ 60 h 70"/>
                    <a:gd name="T74" fmla="*/ 10 w 62"/>
                    <a:gd name="T75" fmla="*/ 53 h 70"/>
                    <a:gd name="T76" fmla="*/ 20 w 62"/>
                    <a:gd name="T77" fmla="*/ 47 h 70"/>
                    <a:gd name="T78" fmla="*/ 16 w 62"/>
                    <a:gd name="T79" fmla="*/ 51 h 70"/>
                    <a:gd name="T80" fmla="*/ 62 w 62"/>
                    <a:gd name="T81" fmla="*/ 55 h 70"/>
                    <a:gd name="T82" fmla="*/ 31 w 62"/>
                    <a:gd name="T83" fmla="*/ 70 h 70"/>
                    <a:gd name="T84" fmla="*/ 0 w 62"/>
                    <a:gd name="T85" fmla="*/ 55 h 70"/>
                    <a:gd name="T86" fmla="*/ 20 w 62"/>
                    <a:gd name="T87" fmla="*/ 41 h 70"/>
                    <a:gd name="T88" fmla="*/ 23 w 62"/>
                    <a:gd name="T89" fmla="*/ 44 h 70"/>
                    <a:gd name="T90" fmla="*/ 3 w 62"/>
                    <a:gd name="T91" fmla="*/ 55 h 70"/>
                    <a:gd name="T92" fmla="*/ 31 w 62"/>
                    <a:gd name="T93" fmla="*/ 67 h 70"/>
                    <a:gd name="T94" fmla="*/ 59 w 62"/>
                    <a:gd name="T95" fmla="*/ 55 h 70"/>
                    <a:gd name="T96" fmla="*/ 39 w 62"/>
                    <a:gd name="T97" fmla="*/ 44 h 70"/>
                    <a:gd name="T98" fmla="*/ 42 w 62"/>
                    <a:gd name="T99" fmla="*/ 41 h 70"/>
                    <a:gd name="T100" fmla="*/ 62 w 62"/>
                    <a:gd name="T101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2" h="70">
                      <a:moveTo>
                        <a:pt x="31" y="49"/>
                      </a:move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52" y="27"/>
                        <a:pt x="52" y="15"/>
                        <a:pt x="45" y="8"/>
                      </a:cubicBezTo>
                      <a:cubicBezTo>
                        <a:pt x="37" y="0"/>
                        <a:pt x="25" y="0"/>
                        <a:pt x="17" y="8"/>
                      </a:cubicBezTo>
                      <a:cubicBezTo>
                        <a:pt x="10" y="15"/>
                        <a:pt x="10" y="27"/>
                        <a:pt x="17" y="35"/>
                      </a:cubicBezTo>
                      <a:lnTo>
                        <a:pt x="31" y="49"/>
                      </a:lnTo>
                      <a:close/>
                      <a:moveTo>
                        <a:pt x="31" y="8"/>
                      </a:moveTo>
                      <a:cubicBezTo>
                        <a:pt x="38" y="8"/>
                        <a:pt x="44" y="14"/>
                        <a:pt x="44" y="21"/>
                      </a:cubicBezTo>
                      <a:cubicBezTo>
                        <a:pt x="44" y="29"/>
                        <a:pt x="38" y="34"/>
                        <a:pt x="31" y="34"/>
                      </a:cubicBezTo>
                      <a:cubicBezTo>
                        <a:pt x="24" y="34"/>
                        <a:pt x="18" y="29"/>
                        <a:pt x="18" y="21"/>
                      </a:cubicBezTo>
                      <a:cubicBezTo>
                        <a:pt x="18" y="14"/>
                        <a:pt x="24" y="8"/>
                        <a:pt x="31" y="8"/>
                      </a:cubicBezTo>
                      <a:close/>
                      <a:moveTo>
                        <a:pt x="25" y="50"/>
                      </a:moveTo>
                      <a:cubicBezTo>
                        <a:pt x="25" y="49"/>
                        <a:pt x="26" y="49"/>
                        <a:pt x="27" y="48"/>
                      </a:cubicBezTo>
                      <a:cubicBezTo>
                        <a:pt x="30" y="50"/>
                        <a:pt x="30" y="50"/>
                        <a:pt x="30" y="50"/>
                      </a:cubicBezTo>
                      <a:cubicBezTo>
                        <a:pt x="30" y="51"/>
                        <a:pt x="30" y="51"/>
                        <a:pt x="31" y="51"/>
                      </a:cubicBezTo>
                      <a:cubicBezTo>
                        <a:pt x="31" y="51"/>
                        <a:pt x="32" y="51"/>
                        <a:pt x="32" y="50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6" y="49"/>
                        <a:pt x="37" y="49"/>
                        <a:pt x="37" y="50"/>
                      </a:cubicBezTo>
                      <a:cubicBezTo>
                        <a:pt x="37" y="52"/>
                        <a:pt x="34" y="53"/>
                        <a:pt x="31" y="53"/>
                      </a:cubicBezTo>
                      <a:cubicBezTo>
                        <a:pt x="28" y="53"/>
                        <a:pt x="25" y="52"/>
                        <a:pt x="25" y="50"/>
                      </a:cubicBezTo>
                      <a:close/>
                      <a:moveTo>
                        <a:pt x="8" y="53"/>
                      </a:moveTo>
                      <a:cubicBezTo>
                        <a:pt x="8" y="58"/>
                        <a:pt x="18" y="62"/>
                        <a:pt x="31" y="62"/>
                      </a:cubicBezTo>
                      <a:cubicBezTo>
                        <a:pt x="44" y="62"/>
                        <a:pt x="54" y="58"/>
                        <a:pt x="54" y="53"/>
                      </a:cubicBezTo>
                      <a:cubicBezTo>
                        <a:pt x="54" y="49"/>
                        <a:pt x="48" y="45"/>
                        <a:pt x="39" y="44"/>
                      </a:cubicBezTo>
                      <a:cubicBezTo>
                        <a:pt x="35" y="47"/>
                        <a:pt x="35" y="47"/>
                        <a:pt x="35" y="47"/>
                      </a:cubicBezTo>
                      <a:cubicBezTo>
                        <a:pt x="41" y="48"/>
                        <a:pt x="44" y="49"/>
                        <a:pt x="44" y="51"/>
                      </a:cubicBezTo>
                      <a:cubicBezTo>
                        <a:pt x="44" y="52"/>
                        <a:pt x="39" y="54"/>
                        <a:pt x="31" y="54"/>
                      </a:cubicBezTo>
                      <a:cubicBezTo>
                        <a:pt x="23" y="54"/>
                        <a:pt x="18" y="52"/>
                        <a:pt x="18" y="51"/>
                      </a:cubicBezTo>
                      <a:cubicBezTo>
                        <a:pt x="18" y="49"/>
                        <a:pt x="21" y="48"/>
                        <a:pt x="26" y="47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14" y="45"/>
                        <a:pt x="8" y="49"/>
                        <a:pt x="8" y="53"/>
                      </a:cubicBezTo>
                      <a:close/>
                      <a:moveTo>
                        <a:pt x="16" y="51"/>
                      </a:moveTo>
                      <a:cubicBezTo>
                        <a:pt x="16" y="54"/>
                        <a:pt x="23" y="56"/>
                        <a:pt x="31" y="56"/>
                      </a:cubicBezTo>
                      <a:cubicBezTo>
                        <a:pt x="39" y="56"/>
                        <a:pt x="46" y="54"/>
                        <a:pt x="46" y="51"/>
                      </a:cubicBezTo>
                      <a:cubicBezTo>
                        <a:pt x="46" y="49"/>
                        <a:pt x="44" y="47"/>
                        <a:pt x="42" y="47"/>
                      </a:cubicBezTo>
                      <a:cubicBezTo>
                        <a:pt x="48" y="48"/>
                        <a:pt x="52" y="50"/>
                        <a:pt x="52" y="53"/>
                      </a:cubicBezTo>
                      <a:cubicBezTo>
                        <a:pt x="52" y="56"/>
                        <a:pt x="43" y="60"/>
                        <a:pt x="31" y="60"/>
                      </a:cubicBezTo>
                      <a:cubicBezTo>
                        <a:pt x="19" y="60"/>
                        <a:pt x="10" y="56"/>
                        <a:pt x="10" y="53"/>
                      </a:cubicBezTo>
                      <a:cubicBezTo>
                        <a:pt x="10" y="50"/>
                        <a:pt x="14" y="48"/>
                        <a:pt x="20" y="47"/>
                      </a:cubicBezTo>
                      <a:cubicBezTo>
                        <a:pt x="17" y="47"/>
                        <a:pt x="16" y="49"/>
                        <a:pt x="16" y="51"/>
                      </a:cubicBezTo>
                      <a:close/>
                      <a:moveTo>
                        <a:pt x="62" y="55"/>
                      </a:moveTo>
                      <a:cubicBezTo>
                        <a:pt x="62" y="64"/>
                        <a:pt x="49" y="70"/>
                        <a:pt x="31" y="70"/>
                      </a:cubicBezTo>
                      <a:cubicBezTo>
                        <a:pt x="13" y="70"/>
                        <a:pt x="0" y="64"/>
                        <a:pt x="0" y="55"/>
                      </a:cubicBezTo>
                      <a:cubicBezTo>
                        <a:pt x="0" y="49"/>
                        <a:pt x="8" y="43"/>
                        <a:pt x="20" y="41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10" y="45"/>
                        <a:pt x="3" y="50"/>
                        <a:pt x="3" y="55"/>
                      </a:cubicBezTo>
                      <a:cubicBezTo>
                        <a:pt x="3" y="61"/>
                        <a:pt x="14" y="67"/>
                        <a:pt x="31" y="67"/>
                      </a:cubicBezTo>
                      <a:cubicBezTo>
                        <a:pt x="48" y="67"/>
                        <a:pt x="59" y="61"/>
                        <a:pt x="59" y="55"/>
                      </a:cubicBezTo>
                      <a:cubicBezTo>
                        <a:pt x="59" y="50"/>
                        <a:pt x="51" y="45"/>
                        <a:pt x="39" y="44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54" y="43"/>
                        <a:pt x="62" y="49"/>
                        <a:pt x="62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2" name="îšľïḋè">
                  <a:extLst>
                    <a:ext uri="{FF2B5EF4-FFF2-40B4-BE49-F238E27FC236}">
                      <a16:creationId xmlns:a16="http://schemas.microsoft.com/office/drawing/2014/main" id="{6C9B75E8-CAFC-46A5-A8B7-F49A7D2B1D5E}"/>
                    </a:ext>
                  </a:extLst>
                </p:cNvPr>
                <p:cNvSpPr/>
                <p:nvPr/>
              </p:nvSpPr>
              <p:spPr bwMode="auto">
                <a:xfrm>
                  <a:off x="8465676" y="4075095"/>
                  <a:ext cx="297324" cy="326013"/>
                </a:xfrm>
                <a:custGeom>
                  <a:avLst/>
                  <a:gdLst>
                    <a:gd name="T0" fmla="*/ 31 w 63"/>
                    <a:gd name="T1" fmla="*/ 45 h 67"/>
                    <a:gd name="T2" fmla="*/ 42 w 63"/>
                    <a:gd name="T3" fmla="*/ 33 h 67"/>
                    <a:gd name="T4" fmla="*/ 52 w 63"/>
                    <a:gd name="T5" fmla="*/ 33 h 67"/>
                    <a:gd name="T6" fmla="*/ 52 w 63"/>
                    <a:gd name="T7" fmla="*/ 0 h 67"/>
                    <a:gd name="T8" fmla="*/ 11 w 63"/>
                    <a:gd name="T9" fmla="*/ 0 h 67"/>
                    <a:gd name="T10" fmla="*/ 11 w 63"/>
                    <a:gd name="T11" fmla="*/ 33 h 67"/>
                    <a:gd name="T12" fmla="*/ 21 w 63"/>
                    <a:gd name="T13" fmla="*/ 33 h 67"/>
                    <a:gd name="T14" fmla="*/ 31 w 63"/>
                    <a:gd name="T15" fmla="*/ 45 h 67"/>
                    <a:gd name="T16" fmla="*/ 15 w 63"/>
                    <a:gd name="T17" fmla="*/ 29 h 67"/>
                    <a:gd name="T18" fmla="*/ 15 w 63"/>
                    <a:gd name="T19" fmla="*/ 4 h 67"/>
                    <a:gd name="T20" fmla="*/ 48 w 63"/>
                    <a:gd name="T21" fmla="*/ 4 h 67"/>
                    <a:gd name="T22" fmla="*/ 48 w 63"/>
                    <a:gd name="T23" fmla="*/ 29 h 67"/>
                    <a:gd name="T24" fmla="*/ 45 w 63"/>
                    <a:gd name="T25" fmla="*/ 29 h 67"/>
                    <a:gd name="T26" fmla="*/ 17 w 63"/>
                    <a:gd name="T27" fmla="*/ 29 h 67"/>
                    <a:gd name="T28" fmla="*/ 15 w 63"/>
                    <a:gd name="T29" fmla="*/ 29 h 67"/>
                    <a:gd name="T30" fmla="*/ 25 w 63"/>
                    <a:gd name="T31" fmla="*/ 47 h 67"/>
                    <a:gd name="T32" fmla="*/ 29 w 63"/>
                    <a:gd name="T33" fmla="*/ 45 h 67"/>
                    <a:gd name="T34" fmla="*/ 30 w 63"/>
                    <a:gd name="T35" fmla="*/ 46 h 67"/>
                    <a:gd name="T36" fmla="*/ 31 w 63"/>
                    <a:gd name="T37" fmla="*/ 47 h 67"/>
                    <a:gd name="T38" fmla="*/ 33 w 63"/>
                    <a:gd name="T39" fmla="*/ 46 h 67"/>
                    <a:gd name="T40" fmla="*/ 34 w 63"/>
                    <a:gd name="T41" fmla="*/ 45 h 67"/>
                    <a:gd name="T42" fmla="*/ 37 w 63"/>
                    <a:gd name="T43" fmla="*/ 47 h 67"/>
                    <a:gd name="T44" fmla="*/ 31 w 63"/>
                    <a:gd name="T45" fmla="*/ 50 h 67"/>
                    <a:gd name="T46" fmla="*/ 25 w 63"/>
                    <a:gd name="T47" fmla="*/ 47 h 67"/>
                    <a:gd name="T48" fmla="*/ 8 w 63"/>
                    <a:gd name="T49" fmla="*/ 50 h 67"/>
                    <a:gd name="T50" fmla="*/ 31 w 63"/>
                    <a:gd name="T51" fmla="*/ 59 h 67"/>
                    <a:gd name="T52" fmla="*/ 54 w 63"/>
                    <a:gd name="T53" fmla="*/ 50 h 67"/>
                    <a:gd name="T54" fmla="*/ 37 w 63"/>
                    <a:gd name="T55" fmla="*/ 41 h 67"/>
                    <a:gd name="T56" fmla="*/ 34 w 63"/>
                    <a:gd name="T57" fmla="*/ 44 h 67"/>
                    <a:gd name="T58" fmla="*/ 44 w 63"/>
                    <a:gd name="T59" fmla="*/ 48 h 67"/>
                    <a:gd name="T60" fmla="*/ 31 w 63"/>
                    <a:gd name="T61" fmla="*/ 51 h 67"/>
                    <a:gd name="T62" fmla="*/ 18 w 63"/>
                    <a:gd name="T63" fmla="*/ 48 h 67"/>
                    <a:gd name="T64" fmla="*/ 28 w 63"/>
                    <a:gd name="T65" fmla="*/ 44 h 67"/>
                    <a:gd name="T66" fmla="*/ 25 w 63"/>
                    <a:gd name="T67" fmla="*/ 41 h 67"/>
                    <a:gd name="T68" fmla="*/ 8 w 63"/>
                    <a:gd name="T69" fmla="*/ 50 h 67"/>
                    <a:gd name="T70" fmla="*/ 16 w 63"/>
                    <a:gd name="T71" fmla="*/ 48 h 67"/>
                    <a:gd name="T72" fmla="*/ 31 w 63"/>
                    <a:gd name="T73" fmla="*/ 53 h 67"/>
                    <a:gd name="T74" fmla="*/ 46 w 63"/>
                    <a:gd name="T75" fmla="*/ 48 h 67"/>
                    <a:gd name="T76" fmla="*/ 42 w 63"/>
                    <a:gd name="T77" fmla="*/ 44 h 67"/>
                    <a:gd name="T78" fmla="*/ 52 w 63"/>
                    <a:gd name="T79" fmla="*/ 50 h 67"/>
                    <a:gd name="T80" fmla="*/ 31 w 63"/>
                    <a:gd name="T81" fmla="*/ 57 h 67"/>
                    <a:gd name="T82" fmla="*/ 10 w 63"/>
                    <a:gd name="T83" fmla="*/ 50 h 67"/>
                    <a:gd name="T84" fmla="*/ 20 w 63"/>
                    <a:gd name="T85" fmla="*/ 44 h 67"/>
                    <a:gd name="T86" fmla="*/ 16 w 63"/>
                    <a:gd name="T87" fmla="*/ 48 h 67"/>
                    <a:gd name="T88" fmla="*/ 63 w 63"/>
                    <a:gd name="T89" fmla="*/ 52 h 67"/>
                    <a:gd name="T90" fmla="*/ 31 w 63"/>
                    <a:gd name="T91" fmla="*/ 67 h 67"/>
                    <a:gd name="T92" fmla="*/ 0 w 63"/>
                    <a:gd name="T93" fmla="*/ 52 h 67"/>
                    <a:gd name="T94" fmla="*/ 22 w 63"/>
                    <a:gd name="T95" fmla="*/ 38 h 67"/>
                    <a:gd name="T96" fmla="*/ 25 w 63"/>
                    <a:gd name="T97" fmla="*/ 40 h 67"/>
                    <a:gd name="T98" fmla="*/ 3 w 63"/>
                    <a:gd name="T99" fmla="*/ 52 h 67"/>
                    <a:gd name="T100" fmla="*/ 31 w 63"/>
                    <a:gd name="T101" fmla="*/ 64 h 67"/>
                    <a:gd name="T102" fmla="*/ 60 w 63"/>
                    <a:gd name="T103" fmla="*/ 52 h 67"/>
                    <a:gd name="T104" fmla="*/ 38 w 63"/>
                    <a:gd name="T105" fmla="*/ 40 h 67"/>
                    <a:gd name="T106" fmla="*/ 40 w 63"/>
                    <a:gd name="T107" fmla="*/ 38 h 67"/>
                    <a:gd name="T108" fmla="*/ 63 w 63"/>
                    <a:gd name="T109" fmla="*/ 5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3" h="67">
                      <a:moveTo>
                        <a:pt x="31" y="45"/>
                      </a:moveTo>
                      <a:cubicBezTo>
                        <a:pt x="42" y="33"/>
                        <a:pt x="42" y="33"/>
                        <a:pt x="42" y="33"/>
                      </a:cubicBez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lnTo>
                        <a:pt x="31" y="45"/>
                      </a:lnTo>
                      <a:close/>
                      <a:moveTo>
                        <a:pt x="15" y="29"/>
                      </a:move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48" y="29"/>
                        <a:pt x="48" y="29"/>
                        <a:pt x="48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lnTo>
                        <a:pt x="15" y="29"/>
                      </a:lnTo>
                      <a:close/>
                      <a:moveTo>
                        <a:pt x="25" y="47"/>
                      </a:moveTo>
                      <a:cubicBezTo>
                        <a:pt x="25" y="46"/>
                        <a:pt x="27" y="45"/>
                        <a:pt x="29" y="45"/>
                      </a:cubicBezTo>
                      <a:cubicBezTo>
                        <a:pt x="30" y="46"/>
                        <a:pt x="30" y="46"/>
                        <a:pt x="30" y="46"/>
                      </a:cubicBezTo>
                      <a:cubicBezTo>
                        <a:pt x="30" y="46"/>
                        <a:pt x="31" y="47"/>
                        <a:pt x="31" y="47"/>
                      </a:cubicBezTo>
                      <a:cubicBezTo>
                        <a:pt x="32" y="47"/>
                        <a:pt x="32" y="46"/>
                        <a:pt x="33" y="46"/>
                      </a:cubicBezTo>
                      <a:cubicBezTo>
                        <a:pt x="34" y="45"/>
                        <a:pt x="34" y="45"/>
                        <a:pt x="34" y="45"/>
                      </a:cubicBezTo>
                      <a:cubicBezTo>
                        <a:pt x="36" y="45"/>
                        <a:pt x="37" y="46"/>
                        <a:pt x="37" y="47"/>
                      </a:cubicBezTo>
                      <a:cubicBezTo>
                        <a:pt x="37" y="49"/>
                        <a:pt x="34" y="50"/>
                        <a:pt x="31" y="50"/>
                      </a:cubicBezTo>
                      <a:cubicBezTo>
                        <a:pt x="28" y="50"/>
                        <a:pt x="25" y="49"/>
                        <a:pt x="25" y="47"/>
                      </a:cubicBezTo>
                      <a:close/>
                      <a:moveTo>
                        <a:pt x="8" y="50"/>
                      </a:moveTo>
                      <a:cubicBezTo>
                        <a:pt x="8" y="55"/>
                        <a:pt x="18" y="59"/>
                        <a:pt x="31" y="59"/>
                      </a:cubicBezTo>
                      <a:cubicBezTo>
                        <a:pt x="44" y="59"/>
                        <a:pt x="54" y="55"/>
                        <a:pt x="54" y="50"/>
                      </a:cubicBezTo>
                      <a:cubicBezTo>
                        <a:pt x="54" y="45"/>
                        <a:pt x="47" y="42"/>
                        <a:pt x="37" y="41"/>
                      </a:cubicBezTo>
                      <a:cubicBezTo>
                        <a:pt x="34" y="44"/>
                        <a:pt x="34" y="44"/>
                        <a:pt x="34" y="44"/>
                      </a:cubicBezTo>
                      <a:cubicBezTo>
                        <a:pt x="41" y="45"/>
                        <a:pt x="44" y="46"/>
                        <a:pt x="44" y="48"/>
                      </a:cubicBezTo>
                      <a:cubicBezTo>
                        <a:pt x="44" y="49"/>
                        <a:pt x="39" y="51"/>
                        <a:pt x="31" y="51"/>
                      </a:cubicBezTo>
                      <a:cubicBezTo>
                        <a:pt x="23" y="51"/>
                        <a:pt x="18" y="49"/>
                        <a:pt x="18" y="48"/>
                      </a:cubicBezTo>
                      <a:cubicBezTo>
                        <a:pt x="18" y="46"/>
                        <a:pt x="22" y="45"/>
                        <a:pt x="28" y="44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15" y="42"/>
                        <a:pt x="8" y="45"/>
                        <a:pt x="8" y="50"/>
                      </a:cubicBezTo>
                      <a:close/>
                      <a:moveTo>
                        <a:pt x="16" y="48"/>
                      </a:moveTo>
                      <a:cubicBezTo>
                        <a:pt x="16" y="51"/>
                        <a:pt x="24" y="53"/>
                        <a:pt x="31" y="53"/>
                      </a:cubicBezTo>
                      <a:cubicBezTo>
                        <a:pt x="39" y="53"/>
                        <a:pt x="46" y="51"/>
                        <a:pt x="46" y="48"/>
                      </a:cubicBezTo>
                      <a:cubicBezTo>
                        <a:pt x="46" y="46"/>
                        <a:pt x="45" y="44"/>
                        <a:pt x="42" y="44"/>
                      </a:cubicBezTo>
                      <a:cubicBezTo>
                        <a:pt x="48" y="45"/>
                        <a:pt x="52" y="47"/>
                        <a:pt x="52" y="50"/>
                      </a:cubicBezTo>
                      <a:cubicBezTo>
                        <a:pt x="52" y="53"/>
                        <a:pt x="44" y="57"/>
                        <a:pt x="31" y="57"/>
                      </a:cubicBezTo>
                      <a:cubicBezTo>
                        <a:pt x="19" y="57"/>
                        <a:pt x="10" y="53"/>
                        <a:pt x="10" y="50"/>
                      </a:cubicBezTo>
                      <a:cubicBezTo>
                        <a:pt x="10" y="47"/>
                        <a:pt x="14" y="45"/>
                        <a:pt x="20" y="44"/>
                      </a:cubicBezTo>
                      <a:cubicBezTo>
                        <a:pt x="18" y="44"/>
                        <a:pt x="16" y="46"/>
                        <a:pt x="16" y="48"/>
                      </a:cubicBezTo>
                      <a:close/>
                      <a:moveTo>
                        <a:pt x="63" y="52"/>
                      </a:moveTo>
                      <a:cubicBezTo>
                        <a:pt x="63" y="61"/>
                        <a:pt x="49" y="67"/>
                        <a:pt x="31" y="67"/>
                      </a:cubicBezTo>
                      <a:cubicBezTo>
                        <a:pt x="14" y="67"/>
                        <a:pt x="0" y="61"/>
                        <a:pt x="0" y="52"/>
                      </a:cubicBezTo>
                      <a:cubicBezTo>
                        <a:pt x="0" y="45"/>
                        <a:pt x="9" y="40"/>
                        <a:pt x="22" y="38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cubicBezTo>
                        <a:pt x="11" y="42"/>
                        <a:pt x="3" y="47"/>
                        <a:pt x="3" y="52"/>
                      </a:cubicBezTo>
                      <a:cubicBezTo>
                        <a:pt x="3" y="58"/>
                        <a:pt x="14" y="64"/>
                        <a:pt x="31" y="64"/>
                      </a:cubicBezTo>
                      <a:cubicBezTo>
                        <a:pt x="48" y="64"/>
                        <a:pt x="60" y="58"/>
                        <a:pt x="60" y="52"/>
                      </a:cubicBezTo>
                      <a:cubicBezTo>
                        <a:pt x="60" y="47"/>
                        <a:pt x="51" y="42"/>
                        <a:pt x="38" y="40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53" y="40"/>
                        <a:pt x="63" y="45"/>
                        <a:pt x="63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3" name="ísḻïḑè">
                  <a:extLst>
                    <a:ext uri="{FF2B5EF4-FFF2-40B4-BE49-F238E27FC236}">
                      <a16:creationId xmlns:a16="http://schemas.microsoft.com/office/drawing/2014/main" id="{D620A1F0-A0FA-4E44-8B19-A5DAF8EDD0B4}"/>
                    </a:ext>
                  </a:extLst>
                </p:cNvPr>
                <p:cNvSpPr/>
                <p:nvPr/>
              </p:nvSpPr>
              <p:spPr bwMode="auto">
                <a:xfrm>
                  <a:off x="4211241" y="2465246"/>
                  <a:ext cx="234424" cy="257044"/>
                </a:xfrm>
                <a:custGeom>
                  <a:avLst/>
                  <a:gdLst>
                    <a:gd name="T0" fmla="*/ 31 w 63"/>
                    <a:gd name="T1" fmla="*/ 45 h 67"/>
                    <a:gd name="T2" fmla="*/ 42 w 63"/>
                    <a:gd name="T3" fmla="*/ 33 h 67"/>
                    <a:gd name="T4" fmla="*/ 52 w 63"/>
                    <a:gd name="T5" fmla="*/ 33 h 67"/>
                    <a:gd name="T6" fmla="*/ 52 w 63"/>
                    <a:gd name="T7" fmla="*/ 0 h 67"/>
                    <a:gd name="T8" fmla="*/ 11 w 63"/>
                    <a:gd name="T9" fmla="*/ 0 h 67"/>
                    <a:gd name="T10" fmla="*/ 11 w 63"/>
                    <a:gd name="T11" fmla="*/ 33 h 67"/>
                    <a:gd name="T12" fmla="*/ 21 w 63"/>
                    <a:gd name="T13" fmla="*/ 33 h 67"/>
                    <a:gd name="T14" fmla="*/ 31 w 63"/>
                    <a:gd name="T15" fmla="*/ 45 h 67"/>
                    <a:gd name="T16" fmla="*/ 15 w 63"/>
                    <a:gd name="T17" fmla="*/ 29 h 67"/>
                    <a:gd name="T18" fmla="*/ 15 w 63"/>
                    <a:gd name="T19" fmla="*/ 4 h 67"/>
                    <a:gd name="T20" fmla="*/ 48 w 63"/>
                    <a:gd name="T21" fmla="*/ 4 h 67"/>
                    <a:gd name="T22" fmla="*/ 48 w 63"/>
                    <a:gd name="T23" fmla="*/ 29 h 67"/>
                    <a:gd name="T24" fmla="*/ 45 w 63"/>
                    <a:gd name="T25" fmla="*/ 29 h 67"/>
                    <a:gd name="T26" fmla="*/ 17 w 63"/>
                    <a:gd name="T27" fmla="*/ 29 h 67"/>
                    <a:gd name="T28" fmla="*/ 15 w 63"/>
                    <a:gd name="T29" fmla="*/ 29 h 67"/>
                    <a:gd name="T30" fmla="*/ 25 w 63"/>
                    <a:gd name="T31" fmla="*/ 47 h 67"/>
                    <a:gd name="T32" fmla="*/ 29 w 63"/>
                    <a:gd name="T33" fmla="*/ 45 h 67"/>
                    <a:gd name="T34" fmla="*/ 30 w 63"/>
                    <a:gd name="T35" fmla="*/ 46 h 67"/>
                    <a:gd name="T36" fmla="*/ 31 w 63"/>
                    <a:gd name="T37" fmla="*/ 47 h 67"/>
                    <a:gd name="T38" fmla="*/ 33 w 63"/>
                    <a:gd name="T39" fmla="*/ 46 h 67"/>
                    <a:gd name="T40" fmla="*/ 34 w 63"/>
                    <a:gd name="T41" fmla="*/ 45 h 67"/>
                    <a:gd name="T42" fmla="*/ 37 w 63"/>
                    <a:gd name="T43" fmla="*/ 47 h 67"/>
                    <a:gd name="T44" fmla="*/ 31 w 63"/>
                    <a:gd name="T45" fmla="*/ 50 h 67"/>
                    <a:gd name="T46" fmla="*/ 25 w 63"/>
                    <a:gd name="T47" fmla="*/ 47 h 67"/>
                    <a:gd name="T48" fmla="*/ 8 w 63"/>
                    <a:gd name="T49" fmla="*/ 50 h 67"/>
                    <a:gd name="T50" fmla="*/ 31 w 63"/>
                    <a:gd name="T51" fmla="*/ 59 h 67"/>
                    <a:gd name="T52" fmla="*/ 54 w 63"/>
                    <a:gd name="T53" fmla="*/ 50 h 67"/>
                    <a:gd name="T54" fmla="*/ 37 w 63"/>
                    <a:gd name="T55" fmla="*/ 41 h 67"/>
                    <a:gd name="T56" fmla="*/ 34 w 63"/>
                    <a:gd name="T57" fmla="*/ 44 h 67"/>
                    <a:gd name="T58" fmla="*/ 44 w 63"/>
                    <a:gd name="T59" fmla="*/ 48 h 67"/>
                    <a:gd name="T60" fmla="*/ 31 w 63"/>
                    <a:gd name="T61" fmla="*/ 51 h 67"/>
                    <a:gd name="T62" fmla="*/ 18 w 63"/>
                    <a:gd name="T63" fmla="*/ 48 h 67"/>
                    <a:gd name="T64" fmla="*/ 28 w 63"/>
                    <a:gd name="T65" fmla="*/ 44 h 67"/>
                    <a:gd name="T66" fmla="*/ 25 w 63"/>
                    <a:gd name="T67" fmla="*/ 41 h 67"/>
                    <a:gd name="T68" fmla="*/ 8 w 63"/>
                    <a:gd name="T69" fmla="*/ 50 h 67"/>
                    <a:gd name="T70" fmla="*/ 16 w 63"/>
                    <a:gd name="T71" fmla="*/ 48 h 67"/>
                    <a:gd name="T72" fmla="*/ 31 w 63"/>
                    <a:gd name="T73" fmla="*/ 53 h 67"/>
                    <a:gd name="T74" fmla="*/ 46 w 63"/>
                    <a:gd name="T75" fmla="*/ 48 h 67"/>
                    <a:gd name="T76" fmla="*/ 42 w 63"/>
                    <a:gd name="T77" fmla="*/ 44 h 67"/>
                    <a:gd name="T78" fmla="*/ 52 w 63"/>
                    <a:gd name="T79" fmla="*/ 50 h 67"/>
                    <a:gd name="T80" fmla="*/ 31 w 63"/>
                    <a:gd name="T81" fmla="*/ 57 h 67"/>
                    <a:gd name="T82" fmla="*/ 10 w 63"/>
                    <a:gd name="T83" fmla="*/ 50 h 67"/>
                    <a:gd name="T84" fmla="*/ 20 w 63"/>
                    <a:gd name="T85" fmla="*/ 44 h 67"/>
                    <a:gd name="T86" fmla="*/ 16 w 63"/>
                    <a:gd name="T87" fmla="*/ 48 h 67"/>
                    <a:gd name="T88" fmla="*/ 63 w 63"/>
                    <a:gd name="T89" fmla="*/ 52 h 67"/>
                    <a:gd name="T90" fmla="*/ 31 w 63"/>
                    <a:gd name="T91" fmla="*/ 67 h 67"/>
                    <a:gd name="T92" fmla="*/ 0 w 63"/>
                    <a:gd name="T93" fmla="*/ 52 h 67"/>
                    <a:gd name="T94" fmla="*/ 22 w 63"/>
                    <a:gd name="T95" fmla="*/ 38 h 67"/>
                    <a:gd name="T96" fmla="*/ 25 w 63"/>
                    <a:gd name="T97" fmla="*/ 40 h 67"/>
                    <a:gd name="T98" fmla="*/ 3 w 63"/>
                    <a:gd name="T99" fmla="*/ 52 h 67"/>
                    <a:gd name="T100" fmla="*/ 31 w 63"/>
                    <a:gd name="T101" fmla="*/ 64 h 67"/>
                    <a:gd name="T102" fmla="*/ 60 w 63"/>
                    <a:gd name="T103" fmla="*/ 52 h 67"/>
                    <a:gd name="T104" fmla="*/ 38 w 63"/>
                    <a:gd name="T105" fmla="*/ 40 h 67"/>
                    <a:gd name="T106" fmla="*/ 40 w 63"/>
                    <a:gd name="T107" fmla="*/ 38 h 67"/>
                    <a:gd name="T108" fmla="*/ 63 w 63"/>
                    <a:gd name="T109" fmla="*/ 5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3" h="67">
                      <a:moveTo>
                        <a:pt x="31" y="45"/>
                      </a:moveTo>
                      <a:cubicBezTo>
                        <a:pt x="42" y="33"/>
                        <a:pt x="42" y="33"/>
                        <a:pt x="42" y="33"/>
                      </a:cubicBez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lnTo>
                        <a:pt x="31" y="45"/>
                      </a:lnTo>
                      <a:close/>
                      <a:moveTo>
                        <a:pt x="15" y="29"/>
                      </a:move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48" y="29"/>
                        <a:pt x="48" y="29"/>
                        <a:pt x="48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lnTo>
                        <a:pt x="15" y="29"/>
                      </a:lnTo>
                      <a:close/>
                      <a:moveTo>
                        <a:pt x="25" y="47"/>
                      </a:moveTo>
                      <a:cubicBezTo>
                        <a:pt x="25" y="46"/>
                        <a:pt x="27" y="45"/>
                        <a:pt x="29" y="45"/>
                      </a:cubicBezTo>
                      <a:cubicBezTo>
                        <a:pt x="30" y="46"/>
                        <a:pt x="30" y="46"/>
                        <a:pt x="30" y="46"/>
                      </a:cubicBezTo>
                      <a:cubicBezTo>
                        <a:pt x="30" y="46"/>
                        <a:pt x="31" y="47"/>
                        <a:pt x="31" y="47"/>
                      </a:cubicBezTo>
                      <a:cubicBezTo>
                        <a:pt x="32" y="47"/>
                        <a:pt x="32" y="46"/>
                        <a:pt x="33" y="46"/>
                      </a:cubicBezTo>
                      <a:cubicBezTo>
                        <a:pt x="34" y="45"/>
                        <a:pt x="34" y="45"/>
                        <a:pt x="34" y="45"/>
                      </a:cubicBezTo>
                      <a:cubicBezTo>
                        <a:pt x="36" y="45"/>
                        <a:pt x="37" y="46"/>
                        <a:pt x="37" y="47"/>
                      </a:cubicBezTo>
                      <a:cubicBezTo>
                        <a:pt x="37" y="49"/>
                        <a:pt x="34" y="50"/>
                        <a:pt x="31" y="50"/>
                      </a:cubicBezTo>
                      <a:cubicBezTo>
                        <a:pt x="28" y="50"/>
                        <a:pt x="25" y="49"/>
                        <a:pt x="25" y="47"/>
                      </a:cubicBezTo>
                      <a:close/>
                      <a:moveTo>
                        <a:pt x="8" y="50"/>
                      </a:moveTo>
                      <a:cubicBezTo>
                        <a:pt x="8" y="55"/>
                        <a:pt x="18" y="59"/>
                        <a:pt x="31" y="59"/>
                      </a:cubicBezTo>
                      <a:cubicBezTo>
                        <a:pt x="44" y="59"/>
                        <a:pt x="54" y="55"/>
                        <a:pt x="54" y="50"/>
                      </a:cubicBezTo>
                      <a:cubicBezTo>
                        <a:pt x="54" y="45"/>
                        <a:pt x="47" y="42"/>
                        <a:pt x="37" y="41"/>
                      </a:cubicBezTo>
                      <a:cubicBezTo>
                        <a:pt x="34" y="44"/>
                        <a:pt x="34" y="44"/>
                        <a:pt x="34" y="44"/>
                      </a:cubicBezTo>
                      <a:cubicBezTo>
                        <a:pt x="41" y="45"/>
                        <a:pt x="44" y="46"/>
                        <a:pt x="44" y="48"/>
                      </a:cubicBezTo>
                      <a:cubicBezTo>
                        <a:pt x="44" y="49"/>
                        <a:pt x="39" y="51"/>
                        <a:pt x="31" y="51"/>
                      </a:cubicBezTo>
                      <a:cubicBezTo>
                        <a:pt x="23" y="51"/>
                        <a:pt x="18" y="49"/>
                        <a:pt x="18" y="48"/>
                      </a:cubicBezTo>
                      <a:cubicBezTo>
                        <a:pt x="18" y="46"/>
                        <a:pt x="22" y="45"/>
                        <a:pt x="28" y="44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15" y="42"/>
                        <a:pt x="8" y="45"/>
                        <a:pt x="8" y="50"/>
                      </a:cubicBezTo>
                      <a:close/>
                      <a:moveTo>
                        <a:pt x="16" y="48"/>
                      </a:moveTo>
                      <a:cubicBezTo>
                        <a:pt x="16" y="51"/>
                        <a:pt x="24" y="53"/>
                        <a:pt x="31" y="53"/>
                      </a:cubicBezTo>
                      <a:cubicBezTo>
                        <a:pt x="39" y="53"/>
                        <a:pt x="46" y="51"/>
                        <a:pt x="46" y="48"/>
                      </a:cubicBezTo>
                      <a:cubicBezTo>
                        <a:pt x="46" y="46"/>
                        <a:pt x="45" y="44"/>
                        <a:pt x="42" y="44"/>
                      </a:cubicBezTo>
                      <a:cubicBezTo>
                        <a:pt x="48" y="45"/>
                        <a:pt x="52" y="47"/>
                        <a:pt x="52" y="50"/>
                      </a:cubicBezTo>
                      <a:cubicBezTo>
                        <a:pt x="52" y="53"/>
                        <a:pt x="44" y="57"/>
                        <a:pt x="31" y="57"/>
                      </a:cubicBezTo>
                      <a:cubicBezTo>
                        <a:pt x="19" y="57"/>
                        <a:pt x="10" y="53"/>
                        <a:pt x="10" y="50"/>
                      </a:cubicBezTo>
                      <a:cubicBezTo>
                        <a:pt x="10" y="47"/>
                        <a:pt x="14" y="45"/>
                        <a:pt x="20" y="44"/>
                      </a:cubicBezTo>
                      <a:cubicBezTo>
                        <a:pt x="18" y="44"/>
                        <a:pt x="16" y="46"/>
                        <a:pt x="16" y="48"/>
                      </a:cubicBezTo>
                      <a:close/>
                      <a:moveTo>
                        <a:pt x="63" y="52"/>
                      </a:moveTo>
                      <a:cubicBezTo>
                        <a:pt x="63" y="61"/>
                        <a:pt x="49" y="67"/>
                        <a:pt x="31" y="67"/>
                      </a:cubicBezTo>
                      <a:cubicBezTo>
                        <a:pt x="14" y="67"/>
                        <a:pt x="0" y="61"/>
                        <a:pt x="0" y="52"/>
                      </a:cubicBezTo>
                      <a:cubicBezTo>
                        <a:pt x="0" y="45"/>
                        <a:pt x="9" y="40"/>
                        <a:pt x="22" y="38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cubicBezTo>
                        <a:pt x="11" y="42"/>
                        <a:pt x="3" y="47"/>
                        <a:pt x="3" y="52"/>
                      </a:cubicBezTo>
                      <a:cubicBezTo>
                        <a:pt x="3" y="58"/>
                        <a:pt x="14" y="64"/>
                        <a:pt x="31" y="64"/>
                      </a:cubicBezTo>
                      <a:cubicBezTo>
                        <a:pt x="48" y="64"/>
                        <a:pt x="60" y="58"/>
                        <a:pt x="60" y="52"/>
                      </a:cubicBezTo>
                      <a:cubicBezTo>
                        <a:pt x="60" y="47"/>
                        <a:pt x="51" y="42"/>
                        <a:pt x="38" y="40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53" y="40"/>
                        <a:pt x="63" y="45"/>
                        <a:pt x="63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4" name="islïdè">
                  <a:extLst>
                    <a:ext uri="{FF2B5EF4-FFF2-40B4-BE49-F238E27FC236}">
                      <a16:creationId xmlns:a16="http://schemas.microsoft.com/office/drawing/2014/main" id="{9C702B7F-1B45-4098-AD02-960BA67D6079}"/>
                    </a:ext>
                  </a:extLst>
                </p:cNvPr>
                <p:cNvSpPr/>
                <p:nvPr/>
              </p:nvSpPr>
              <p:spPr bwMode="auto">
                <a:xfrm>
                  <a:off x="6761165" y="2231355"/>
                  <a:ext cx="223749" cy="223818"/>
                </a:xfrm>
                <a:custGeom>
                  <a:avLst/>
                  <a:gdLst>
                    <a:gd name="T0" fmla="*/ 45 w 62"/>
                    <a:gd name="T1" fmla="*/ 4 h 62"/>
                    <a:gd name="T2" fmla="*/ 45 w 62"/>
                    <a:gd name="T3" fmla="*/ 9 h 62"/>
                    <a:gd name="T4" fmla="*/ 17 w 62"/>
                    <a:gd name="T5" fmla="*/ 52 h 62"/>
                    <a:gd name="T6" fmla="*/ 16 w 62"/>
                    <a:gd name="T7" fmla="*/ 58 h 62"/>
                    <a:gd name="T8" fmla="*/ 19 w 62"/>
                    <a:gd name="T9" fmla="*/ 52 h 62"/>
                    <a:gd name="T10" fmla="*/ 54 w 62"/>
                    <a:gd name="T11" fmla="*/ 19 h 62"/>
                    <a:gd name="T12" fmla="*/ 56 w 62"/>
                    <a:gd name="T13" fmla="*/ 15 h 62"/>
                    <a:gd name="T14" fmla="*/ 53 w 62"/>
                    <a:gd name="T15" fmla="*/ 19 h 62"/>
                    <a:gd name="T16" fmla="*/ 4 w 62"/>
                    <a:gd name="T17" fmla="*/ 46 h 62"/>
                    <a:gd name="T18" fmla="*/ 9 w 62"/>
                    <a:gd name="T19" fmla="*/ 44 h 62"/>
                    <a:gd name="T20" fmla="*/ 61 w 62"/>
                    <a:gd name="T21" fmla="*/ 30 h 62"/>
                    <a:gd name="T22" fmla="*/ 56 w 62"/>
                    <a:gd name="T23" fmla="*/ 32 h 62"/>
                    <a:gd name="T24" fmla="*/ 61 w 62"/>
                    <a:gd name="T25" fmla="*/ 30 h 62"/>
                    <a:gd name="T26" fmla="*/ 1 w 62"/>
                    <a:gd name="T27" fmla="*/ 30 h 62"/>
                    <a:gd name="T28" fmla="*/ 5 w 62"/>
                    <a:gd name="T29" fmla="*/ 32 h 62"/>
                    <a:gd name="T30" fmla="*/ 52 w 62"/>
                    <a:gd name="T31" fmla="*/ 43 h 62"/>
                    <a:gd name="T32" fmla="*/ 57 w 62"/>
                    <a:gd name="T33" fmla="*/ 47 h 62"/>
                    <a:gd name="T34" fmla="*/ 54 w 62"/>
                    <a:gd name="T35" fmla="*/ 43 h 62"/>
                    <a:gd name="T36" fmla="*/ 10 w 62"/>
                    <a:gd name="T37" fmla="*/ 18 h 62"/>
                    <a:gd name="T38" fmla="*/ 4 w 62"/>
                    <a:gd name="T39" fmla="*/ 15 h 62"/>
                    <a:gd name="T40" fmla="*/ 45 w 62"/>
                    <a:gd name="T41" fmla="*/ 52 h 62"/>
                    <a:gd name="T42" fmla="*/ 45 w 62"/>
                    <a:gd name="T43" fmla="*/ 57 h 62"/>
                    <a:gd name="T44" fmla="*/ 47 w 62"/>
                    <a:gd name="T45" fmla="*/ 56 h 62"/>
                    <a:gd name="T46" fmla="*/ 30 w 62"/>
                    <a:gd name="T47" fmla="*/ 56 h 62"/>
                    <a:gd name="T48" fmla="*/ 32 w 62"/>
                    <a:gd name="T49" fmla="*/ 61 h 62"/>
                    <a:gd name="T50" fmla="*/ 17 w 62"/>
                    <a:gd name="T51" fmla="*/ 9 h 62"/>
                    <a:gd name="T52" fmla="*/ 19 w 62"/>
                    <a:gd name="T53" fmla="*/ 8 h 62"/>
                    <a:gd name="T54" fmla="*/ 15 w 62"/>
                    <a:gd name="T55" fmla="*/ 5 h 62"/>
                    <a:gd name="T56" fmla="*/ 32 w 62"/>
                    <a:gd name="T57" fmla="*/ 5 h 62"/>
                    <a:gd name="T58" fmla="*/ 30 w 62"/>
                    <a:gd name="T59" fmla="*/ 1 h 62"/>
                    <a:gd name="T60" fmla="*/ 53 w 62"/>
                    <a:gd name="T61" fmla="*/ 30 h 62"/>
                    <a:gd name="T62" fmla="*/ 29 w 62"/>
                    <a:gd name="T63" fmla="*/ 53 h 62"/>
                    <a:gd name="T64" fmla="*/ 14 w 62"/>
                    <a:gd name="T65" fmla="*/ 19 h 62"/>
                    <a:gd name="T66" fmla="*/ 48 w 62"/>
                    <a:gd name="T67" fmla="*/ 19 h 62"/>
                    <a:gd name="T68" fmla="*/ 46 w 62"/>
                    <a:gd name="T69" fmla="*/ 22 h 62"/>
                    <a:gd name="T70" fmla="*/ 46 w 62"/>
                    <a:gd name="T71" fmla="*/ 22 h 62"/>
                    <a:gd name="T72" fmla="*/ 39 w 62"/>
                    <a:gd name="T73" fmla="*/ 27 h 62"/>
                    <a:gd name="T74" fmla="*/ 31 w 62"/>
                    <a:gd name="T75" fmla="*/ 48 h 62"/>
                    <a:gd name="T76" fmla="*/ 36 w 62"/>
                    <a:gd name="T77" fmla="*/ 27 h 62"/>
                    <a:gd name="T78" fmla="*/ 36 w 62"/>
                    <a:gd name="T79" fmla="*/ 27 h 62"/>
                    <a:gd name="T80" fmla="*/ 23 w 62"/>
                    <a:gd name="T81" fmla="*/ 27 h 62"/>
                    <a:gd name="T82" fmla="*/ 21 w 62"/>
                    <a:gd name="T83" fmla="*/ 27 h 62"/>
                    <a:gd name="T84" fmla="*/ 28 w 62"/>
                    <a:gd name="T85" fmla="*/ 47 h 62"/>
                    <a:gd name="T86" fmla="*/ 28 w 62"/>
                    <a:gd name="T87" fmla="*/ 47 h 62"/>
                    <a:gd name="T88" fmla="*/ 39 w 62"/>
                    <a:gd name="T89" fmla="*/ 2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2" h="62">
                      <a:moveTo>
                        <a:pt x="43" y="9"/>
                      </a:moveTo>
                      <a:cubicBezTo>
                        <a:pt x="43" y="9"/>
                        <a:pt x="43" y="9"/>
                        <a:pt x="43" y="8"/>
                      </a:cubicBezTo>
                      <a:cubicBezTo>
                        <a:pt x="45" y="4"/>
                        <a:pt x="45" y="4"/>
                        <a:pt x="45" y="4"/>
                      </a:cubicBezTo>
                      <a:cubicBezTo>
                        <a:pt x="45" y="4"/>
                        <a:pt x="46" y="4"/>
                        <a:pt x="46" y="4"/>
                      </a:cubicBezTo>
                      <a:cubicBezTo>
                        <a:pt x="47" y="4"/>
                        <a:pt x="47" y="5"/>
                        <a:pt x="47" y="5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3" y="10"/>
                        <a:pt x="43" y="9"/>
                        <a:pt x="43" y="9"/>
                      </a:cubicBezTo>
                      <a:close/>
                      <a:moveTo>
                        <a:pt x="17" y="52"/>
                      </a:move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5" y="57"/>
                        <a:pt x="15" y="58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8"/>
                        <a:pt x="17" y="57"/>
                        <a:pt x="17" y="5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19" y="52"/>
                        <a:pt x="19" y="52"/>
                      </a:cubicBezTo>
                      <a:cubicBezTo>
                        <a:pt x="18" y="52"/>
                        <a:pt x="18" y="52"/>
                        <a:pt x="17" y="52"/>
                      </a:cubicBezTo>
                      <a:close/>
                      <a:moveTo>
                        <a:pt x="53" y="19"/>
                      </a:moveTo>
                      <a:cubicBezTo>
                        <a:pt x="53" y="19"/>
                        <a:pt x="53" y="19"/>
                        <a:pt x="54" y="19"/>
                      </a:cubicBez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58" y="16"/>
                        <a:pt x="58" y="16"/>
                        <a:pt x="58" y="15"/>
                      </a:cubicBezTo>
                      <a:cubicBezTo>
                        <a:pt x="57" y="15"/>
                        <a:pt x="57" y="14"/>
                        <a:pt x="56" y="15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2" y="18"/>
                        <a:pt x="52" y="18"/>
                      </a:cubicBezTo>
                      <a:cubicBezTo>
                        <a:pt x="52" y="19"/>
                        <a:pt x="53" y="19"/>
                        <a:pt x="53" y="19"/>
                      </a:cubicBezTo>
                      <a:close/>
                      <a:moveTo>
                        <a:pt x="8" y="43"/>
                      </a:moveTo>
                      <a:cubicBezTo>
                        <a:pt x="4" y="45"/>
                        <a:pt x="4" y="45"/>
                        <a:pt x="4" y="45"/>
                      </a:cubicBezTo>
                      <a:cubicBezTo>
                        <a:pt x="4" y="45"/>
                        <a:pt x="4" y="46"/>
                        <a:pt x="4" y="46"/>
                      </a:cubicBezTo>
                      <a:cubicBezTo>
                        <a:pt x="4" y="46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0" y="44"/>
                        <a:pt x="10" y="43"/>
                        <a:pt x="10" y="43"/>
                      </a:cubicBezTo>
                      <a:cubicBezTo>
                        <a:pt x="9" y="42"/>
                        <a:pt x="9" y="42"/>
                        <a:pt x="8" y="43"/>
                      </a:cubicBezTo>
                      <a:close/>
                      <a:moveTo>
                        <a:pt x="61" y="30"/>
                      </a:moveTo>
                      <a:cubicBezTo>
                        <a:pt x="56" y="30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1"/>
                      </a:cubicBezTo>
                      <a:cubicBezTo>
                        <a:pt x="55" y="31"/>
                        <a:pt x="56" y="32"/>
                        <a:pt x="56" y="32"/>
                      </a:cubicBez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1" y="32"/>
                        <a:pt x="62" y="31"/>
                        <a:pt x="62" y="31"/>
                      </a:cubicBezTo>
                      <a:cubicBezTo>
                        <a:pt x="62" y="30"/>
                        <a:pt x="61" y="30"/>
                        <a:pt x="61" y="30"/>
                      </a:cubicBezTo>
                      <a:close/>
                      <a:moveTo>
                        <a:pt x="6" y="31"/>
                      </a:moveTo>
                      <a:cubicBezTo>
                        <a:pt x="6" y="30"/>
                        <a:pt x="6" y="30"/>
                        <a:pt x="5" y="30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30"/>
                        <a:pt x="0" y="30"/>
                        <a:pt x="0" y="31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6" y="32"/>
                        <a:pt x="6" y="31"/>
                        <a:pt x="6" y="31"/>
                      </a:cubicBezTo>
                      <a:close/>
                      <a:moveTo>
                        <a:pt x="54" y="43"/>
                      </a:moveTo>
                      <a:cubicBezTo>
                        <a:pt x="53" y="42"/>
                        <a:pt x="52" y="42"/>
                        <a:pt x="52" y="43"/>
                      </a:cubicBezTo>
                      <a:cubicBezTo>
                        <a:pt x="52" y="43"/>
                        <a:pt x="52" y="44"/>
                        <a:pt x="53" y="44"/>
                      </a:cubicBezTo>
                      <a:cubicBezTo>
                        <a:pt x="56" y="47"/>
                        <a:pt x="56" y="47"/>
                        <a:pt x="56" y="47"/>
                      </a:cubicBezTo>
                      <a:cubicBezTo>
                        <a:pt x="57" y="47"/>
                        <a:pt x="57" y="47"/>
                        <a:pt x="57" y="47"/>
                      </a:cubicBezTo>
                      <a:cubicBezTo>
                        <a:pt x="57" y="47"/>
                        <a:pt x="58" y="46"/>
                        <a:pt x="58" y="46"/>
                      </a:cubicBezTo>
                      <a:cubicBezTo>
                        <a:pt x="58" y="46"/>
                        <a:pt x="58" y="45"/>
                        <a:pt x="57" y="45"/>
                      </a:cubicBezTo>
                      <a:lnTo>
                        <a:pt x="54" y="43"/>
                      </a:lnTo>
                      <a:close/>
                      <a:moveTo>
                        <a:pt x="8" y="19"/>
                      </a:move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0" y="18"/>
                        <a:pt x="10" y="17"/>
                        <a:pt x="9" y="17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4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lnTo>
                        <a:pt x="8" y="19"/>
                      </a:lnTo>
                      <a:close/>
                      <a:moveTo>
                        <a:pt x="45" y="52"/>
                      </a:moveTo>
                      <a:cubicBezTo>
                        <a:pt x="44" y="52"/>
                        <a:pt x="44" y="52"/>
                        <a:pt x="43" y="52"/>
                      </a:cubicBezTo>
                      <a:cubicBezTo>
                        <a:pt x="43" y="52"/>
                        <a:pt x="43" y="53"/>
                        <a:pt x="43" y="53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5" y="57"/>
                        <a:pt x="46" y="58"/>
                        <a:pt x="46" y="58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ubicBezTo>
                        <a:pt x="47" y="57"/>
                        <a:pt x="47" y="57"/>
                        <a:pt x="47" y="56"/>
                      </a:cubicBezTo>
                      <a:lnTo>
                        <a:pt x="45" y="52"/>
                      </a:lnTo>
                      <a:close/>
                      <a:moveTo>
                        <a:pt x="31" y="55"/>
                      </a:moveTo>
                      <a:cubicBezTo>
                        <a:pt x="30" y="55"/>
                        <a:pt x="30" y="56"/>
                        <a:pt x="30" y="56"/>
                      </a:cubicBez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30" y="61"/>
                        <a:pt x="30" y="62"/>
                        <a:pt x="31" y="62"/>
                      </a:cubicBezTo>
                      <a:cubicBezTo>
                        <a:pt x="31" y="62"/>
                        <a:pt x="32" y="61"/>
                        <a:pt x="32" y="61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2" y="56"/>
                        <a:pt x="31" y="55"/>
                        <a:pt x="31" y="55"/>
                      </a:cubicBezTo>
                      <a:close/>
                      <a:moveTo>
                        <a:pt x="17" y="9"/>
                      </a:moveTo>
                      <a:cubicBezTo>
                        <a:pt x="17" y="9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9" y="9"/>
                      </a:cubicBezTo>
                      <a:cubicBezTo>
                        <a:pt x="19" y="9"/>
                        <a:pt x="19" y="9"/>
                        <a:pt x="19" y="8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5" y="4"/>
                        <a:pt x="15" y="5"/>
                        <a:pt x="15" y="5"/>
                      </a:cubicBezTo>
                      <a:lnTo>
                        <a:pt x="17" y="9"/>
                      </a:lnTo>
                      <a:close/>
                      <a:moveTo>
                        <a:pt x="31" y="6"/>
                      </a:moveTo>
                      <a:cubicBezTo>
                        <a:pt x="31" y="6"/>
                        <a:pt x="32" y="6"/>
                        <a:pt x="32" y="5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0"/>
                        <a:pt x="31" y="0"/>
                        <a:pt x="31" y="0"/>
                      </a:cubicBezTo>
                      <a:cubicBezTo>
                        <a:pt x="30" y="0"/>
                        <a:pt x="30" y="0"/>
                        <a:pt x="30" y="1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1" y="6"/>
                      </a:cubicBezTo>
                      <a:close/>
                      <a:moveTo>
                        <a:pt x="53" y="30"/>
                      </a:move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3"/>
                        <a:pt x="31" y="53"/>
                        <a:pt x="31" y="53"/>
                      </a:cubicBezTo>
                      <a:cubicBezTo>
                        <a:pt x="30" y="53"/>
                        <a:pt x="30" y="53"/>
                        <a:pt x="29" y="53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8" y="29"/>
                        <a:pt x="8" y="28"/>
                        <a:pt x="9" y="27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19"/>
                        <a:pt x="15" y="18"/>
                        <a:pt x="15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7" y="18"/>
                        <a:pt x="48" y="19"/>
                        <a:pt x="48" y="19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4" y="28"/>
                        <a:pt x="54" y="29"/>
                        <a:pt x="53" y="30"/>
                      </a:cubicBezTo>
                      <a:close/>
                      <a:moveTo>
                        <a:pt x="46" y="22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50" y="27"/>
                        <a:pt x="50" y="27"/>
                        <a:pt x="50" y="27"/>
                      </a:cubicBezTo>
                      <a:lnTo>
                        <a:pt x="46" y="22"/>
                      </a:lnTo>
                      <a:close/>
                      <a:moveTo>
                        <a:pt x="44" y="21"/>
                      </a:move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lnTo>
                        <a:pt x="44" y="21"/>
                      </a:lnTo>
                      <a:close/>
                      <a:moveTo>
                        <a:pt x="25" y="29"/>
                      </a:moveTo>
                      <a:cubicBezTo>
                        <a:pt x="31" y="48"/>
                        <a:pt x="31" y="48"/>
                        <a:pt x="31" y="48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lnTo>
                        <a:pt x="25" y="29"/>
                      </a:lnTo>
                      <a:close/>
                      <a:moveTo>
                        <a:pt x="36" y="27"/>
                      </a:move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lnTo>
                        <a:pt x="36" y="27"/>
                      </a:lnTo>
                      <a:close/>
                      <a:moveTo>
                        <a:pt x="28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lnTo>
                        <a:pt x="28" y="21"/>
                      </a:lnTo>
                      <a:close/>
                      <a:moveTo>
                        <a:pt x="12" y="27"/>
                      </a:move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lnTo>
                        <a:pt x="12" y="27"/>
                      </a:lnTo>
                      <a:close/>
                      <a:moveTo>
                        <a:pt x="28" y="47"/>
                      </a:move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lnTo>
                        <a:pt x="28" y="47"/>
                      </a:lnTo>
                      <a:close/>
                      <a:moveTo>
                        <a:pt x="33" y="47"/>
                      </a:move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lnTo>
                        <a:pt x="33" y="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5" name="iṥlïḓé">
                  <a:extLst>
                    <a:ext uri="{FF2B5EF4-FFF2-40B4-BE49-F238E27FC236}">
                      <a16:creationId xmlns:a16="http://schemas.microsoft.com/office/drawing/2014/main" id="{5819F3E3-EB45-4B53-8835-C612B064A7AF}"/>
                    </a:ext>
                  </a:extLst>
                </p:cNvPr>
                <p:cNvSpPr/>
                <p:nvPr/>
              </p:nvSpPr>
              <p:spPr bwMode="auto">
                <a:xfrm>
                  <a:off x="7103252" y="3892248"/>
                  <a:ext cx="225947" cy="262531"/>
                </a:xfrm>
                <a:custGeom>
                  <a:avLst/>
                  <a:gdLst>
                    <a:gd name="T0" fmla="*/ 31 w 62"/>
                    <a:gd name="T1" fmla="*/ 49 h 70"/>
                    <a:gd name="T2" fmla="*/ 45 w 62"/>
                    <a:gd name="T3" fmla="*/ 35 h 70"/>
                    <a:gd name="T4" fmla="*/ 45 w 62"/>
                    <a:gd name="T5" fmla="*/ 8 h 70"/>
                    <a:gd name="T6" fmla="*/ 17 w 62"/>
                    <a:gd name="T7" fmla="*/ 8 h 70"/>
                    <a:gd name="T8" fmla="*/ 17 w 62"/>
                    <a:gd name="T9" fmla="*/ 35 h 70"/>
                    <a:gd name="T10" fmla="*/ 31 w 62"/>
                    <a:gd name="T11" fmla="*/ 49 h 70"/>
                    <a:gd name="T12" fmla="*/ 31 w 62"/>
                    <a:gd name="T13" fmla="*/ 8 h 70"/>
                    <a:gd name="T14" fmla="*/ 44 w 62"/>
                    <a:gd name="T15" fmla="*/ 21 h 70"/>
                    <a:gd name="T16" fmla="*/ 31 w 62"/>
                    <a:gd name="T17" fmla="*/ 34 h 70"/>
                    <a:gd name="T18" fmla="*/ 18 w 62"/>
                    <a:gd name="T19" fmla="*/ 21 h 70"/>
                    <a:gd name="T20" fmla="*/ 31 w 62"/>
                    <a:gd name="T21" fmla="*/ 8 h 70"/>
                    <a:gd name="T22" fmla="*/ 25 w 62"/>
                    <a:gd name="T23" fmla="*/ 50 h 70"/>
                    <a:gd name="T24" fmla="*/ 27 w 62"/>
                    <a:gd name="T25" fmla="*/ 48 h 70"/>
                    <a:gd name="T26" fmla="*/ 30 w 62"/>
                    <a:gd name="T27" fmla="*/ 50 h 70"/>
                    <a:gd name="T28" fmla="*/ 31 w 62"/>
                    <a:gd name="T29" fmla="*/ 51 h 70"/>
                    <a:gd name="T30" fmla="*/ 32 w 62"/>
                    <a:gd name="T31" fmla="*/ 50 h 70"/>
                    <a:gd name="T32" fmla="*/ 34 w 62"/>
                    <a:gd name="T33" fmla="*/ 48 h 70"/>
                    <a:gd name="T34" fmla="*/ 37 w 62"/>
                    <a:gd name="T35" fmla="*/ 50 h 70"/>
                    <a:gd name="T36" fmla="*/ 31 w 62"/>
                    <a:gd name="T37" fmla="*/ 53 h 70"/>
                    <a:gd name="T38" fmla="*/ 25 w 62"/>
                    <a:gd name="T39" fmla="*/ 50 h 70"/>
                    <a:gd name="T40" fmla="*/ 8 w 62"/>
                    <a:gd name="T41" fmla="*/ 53 h 70"/>
                    <a:gd name="T42" fmla="*/ 31 w 62"/>
                    <a:gd name="T43" fmla="*/ 62 h 70"/>
                    <a:gd name="T44" fmla="*/ 54 w 62"/>
                    <a:gd name="T45" fmla="*/ 53 h 70"/>
                    <a:gd name="T46" fmla="*/ 39 w 62"/>
                    <a:gd name="T47" fmla="*/ 44 h 70"/>
                    <a:gd name="T48" fmla="*/ 35 w 62"/>
                    <a:gd name="T49" fmla="*/ 47 h 70"/>
                    <a:gd name="T50" fmla="*/ 44 w 62"/>
                    <a:gd name="T51" fmla="*/ 51 h 70"/>
                    <a:gd name="T52" fmla="*/ 31 w 62"/>
                    <a:gd name="T53" fmla="*/ 54 h 70"/>
                    <a:gd name="T54" fmla="*/ 18 w 62"/>
                    <a:gd name="T55" fmla="*/ 51 h 70"/>
                    <a:gd name="T56" fmla="*/ 26 w 62"/>
                    <a:gd name="T57" fmla="*/ 47 h 70"/>
                    <a:gd name="T58" fmla="*/ 23 w 62"/>
                    <a:gd name="T59" fmla="*/ 44 h 70"/>
                    <a:gd name="T60" fmla="*/ 8 w 62"/>
                    <a:gd name="T61" fmla="*/ 53 h 70"/>
                    <a:gd name="T62" fmla="*/ 16 w 62"/>
                    <a:gd name="T63" fmla="*/ 51 h 70"/>
                    <a:gd name="T64" fmla="*/ 31 w 62"/>
                    <a:gd name="T65" fmla="*/ 56 h 70"/>
                    <a:gd name="T66" fmla="*/ 46 w 62"/>
                    <a:gd name="T67" fmla="*/ 51 h 70"/>
                    <a:gd name="T68" fmla="*/ 42 w 62"/>
                    <a:gd name="T69" fmla="*/ 47 h 70"/>
                    <a:gd name="T70" fmla="*/ 52 w 62"/>
                    <a:gd name="T71" fmla="*/ 53 h 70"/>
                    <a:gd name="T72" fmla="*/ 31 w 62"/>
                    <a:gd name="T73" fmla="*/ 60 h 70"/>
                    <a:gd name="T74" fmla="*/ 10 w 62"/>
                    <a:gd name="T75" fmla="*/ 53 h 70"/>
                    <a:gd name="T76" fmla="*/ 20 w 62"/>
                    <a:gd name="T77" fmla="*/ 47 h 70"/>
                    <a:gd name="T78" fmla="*/ 16 w 62"/>
                    <a:gd name="T79" fmla="*/ 51 h 70"/>
                    <a:gd name="T80" fmla="*/ 62 w 62"/>
                    <a:gd name="T81" fmla="*/ 55 h 70"/>
                    <a:gd name="T82" fmla="*/ 31 w 62"/>
                    <a:gd name="T83" fmla="*/ 70 h 70"/>
                    <a:gd name="T84" fmla="*/ 0 w 62"/>
                    <a:gd name="T85" fmla="*/ 55 h 70"/>
                    <a:gd name="T86" fmla="*/ 20 w 62"/>
                    <a:gd name="T87" fmla="*/ 41 h 70"/>
                    <a:gd name="T88" fmla="*/ 23 w 62"/>
                    <a:gd name="T89" fmla="*/ 44 h 70"/>
                    <a:gd name="T90" fmla="*/ 3 w 62"/>
                    <a:gd name="T91" fmla="*/ 55 h 70"/>
                    <a:gd name="T92" fmla="*/ 31 w 62"/>
                    <a:gd name="T93" fmla="*/ 67 h 70"/>
                    <a:gd name="T94" fmla="*/ 59 w 62"/>
                    <a:gd name="T95" fmla="*/ 55 h 70"/>
                    <a:gd name="T96" fmla="*/ 39 w 62"/>
                    <a:gd name="T97" fmla="*/ 44 h 70"/>
                    <a:gd name="T98" fmla="*/ 42 w 62"/>
                    <a:gd name="T99" fmla="*/ 41 h 70"/>
                    <a:gd name="T100" fmla="*/ 62 w 62"/>
                    <a:gd name="T101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2" h="70">
                      <a:moveTo>
                        <a:pt x="31" y="49"/>
                      </a:move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52" y="27"/>
                        <a:pt x="52" y="15"/>
                        <a:pt x="45" y="8"/>
                      </a:cubicBezTo>
                      <a:cubicBezTo>
                        <a:pt x="37" y="0"/>
                        <a:pt x="25" y="0"/>
                        <a:pt x="17" y="8"/>
                      </a:cubicBezTo>
                      <a:cubicBezTo>
                        <a:pt x="10" y="15"/>
                        <a:pt x="10" y="27"/>
                        <a:pt x="17" y="35"/>
                      </a:cubicBezTo>
                      <a:lnTo>
                        <a:pt x="31" y="49"/>
                      </a:lnTo>
                      <a:close/>
                      <a:moveTo>
                        <a:pt x="31" y="8"/>
                      </a:moveTo>
                      <a:cubicBezTo>
                        <a:pt x="38" y="8"/>
                        <a:pt x="44" y="14"/>
                        <a:pt x="44" y="21"/>
                      </a:cubicBezTo>
                      <a:cubicBezTo>
                        <a:pt x="44" y="29"/>
                        <a:pt x="38" y="34"/>
                        <a:pt x="31" y="34"/>
                      </a:cubicBezTo>
                      <a:cubicBezTo>
                        <a:pt x="24" y="34"/>
                        <a:pt x="18" y="29"/>
                        <a:pt x="18" y="21"/>
                      </a:cubicBezTo>
                      <a:cubicBezTo>
                        <a:pt x="18" y="14"/>
                        <a:pt x="24" y="8"/>
                        <a:pt x="31" y="8"/>
                      </a:cubicBezTo>
                      <a:close/>
                      <a:moveTo>
                        <a:pt x="25" y="50"/>
                      </a:moveTo>
                      <a:cubicBezTo>
                        <a:pt x="25" y="49"/>
                        <a:pt x="26" y="49"/>
                        <a:pt x="27" y="48"/>
                      </a:cubicBezTo>
                      <a:cubicBezTo>
                        <a:pt x="30" y="50"/>
                        <a:pt x="30" y="50"/>
                        <a:pt x="30" y="50"/>
                      </a:cubicBezTo>
                      <a:cubicBezTo>
                        <a:pt x="30" y="51"/>
                        <a:pt x="30" y="51"/>
                        <a:pt x="31" y="51"/>
                      </a:cubicBezTo>
                      <a:cubicBezTo>
                        <a:pt x="31" y="51"/>
                        <a:pt x="32" y="51"/>
                        <a:pt x="32" y="50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6" y="49"/>
                        <a:pt x="37" y="49"/>
                        <a:pt x="37" y="50"/>
                      </a:cubicBezTo>
                      <a:cubicBezTo>
                        <a:pt x="37" y="52"/>
                        <a:pt x="34" y="53"/>
                        <a:pt x="31" y="53"/>
                      </a:cubicBezTo>
                      <a:cubicBezTo>
                        <a:pt x="28" y="53"/>
                        <a:pt x="25" y="52"/>
                        <a:pt x="25" y="50"/>
                      </a:cubicBezTo>
                      <a:close/>
                      <a:moveTo>
                        <a:pt x="8" y="53"/>
                      </a:moveTo>
                      <a:cubicBezTo>
                        <a:pt x="8" y="58"/>
                        <a:pt x="18" y="62"/>
                        <a:pt x="31" y="62"/>
                      </a:cubicBezTo>
                      <a:cubicBezTo>
                        <a:pt x="44" y="62"/>
                        <a:pt x="54" y="58"/>
                        <a:pt x="54" y="53"/>
                      </a:cubicBezTo>
                      <a:cubicBezTo>
                        <a:pt x="54" y="49"/>
                        <a:pt x="48" y="45"/>
                        <a:pt x="39" y="44"/>
                      </a:cubicBezTo>
                      <a:cubicBezTo>
                        <a:pt x="35" y="47"/>
                        <a:pt x="35" y="47"/>
                        <a:pt x="35" y="47"/>
                      </a:cubicBezTo>
                      <a:cubicBezTo>
                        <a:pt x="41" y="48"/>
                        <a:pt x="44" y="49"/>
                        <a:pt x="44" y="51"/>
                      </a:cubicBezTo>
                      <a:cubicBezTo>
                        <a:pt x="44" y="52"/>
                        <a:pt x="39" y="54"/>
                        <a:pt x="31" y="54"/>
                      </a:cubicBezTo>
                      <a:cubicBezTo>
                        <a:pt x="23" y="54"/>
                        <a:pt x="18" y="52"/>
                        <a:pt x="18" y="51"/>
                      </a:cubicBezTo>
                      <a:cubicBezTo>
                        <a:pt x="18" y="49"/>
                        <a:pt x="21" y="48"/>
                        <a:pt x="26" y="47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14" y="45"/>
                        <a:pt x="8" y="49"/>
                        <a:pt x="8" y="53"/>
                      </a:cubicBezTo>
                      <a:close/>
                      <a:moveTo>
                        <a:pt x="16" y="51"/>
                      </a:moveTo>
                      <a:cubicBezTo>
                        <a:pt x="16" y="54"/>
                        <a:pt x="23" y="56"/>
                        <a:pt x="31" y="56"/>
                      </a:cubicBezTo>
                      <a:cubicBezTo>
                        <a:pt x="39" y="56"/>
                        <a:pt x="46" y="54"/>
                        <a:pt x="46" y="51"/>
                      </a:cubicBezTo>
                      <a:cubicBezTo>
                        <a:pt x="46" y="49"/>
                        <a:pt x="44" y="47"/>
                        <a:pt x="42" y="47"/>
                      </a:cubicBezTo>
                      <a:cubicBezTo>
                        <a:pt x="48" y="48"/>
                        <a:pt x="52" y="50"/>
                        <a:pt x="52" y="53"/>
                      </a:cubicBezTo>
                      <a:cubicBezTo>
                        <a:pt x="52" y="56"/>
                        <a:pt x="43" y="60"/>
                        <a:pt x="31" y="60"/>
                      </a:cubicBezTo>
                      <a:cubicBezTo>
                        <a:pt x="19" y="60"/>
                        <a:pt x="10" y="56"/>
                        <a:pt x="10" y="53"/>
                      </a:cubicBezTo>
                      <a:cubicBezTo>
                        <a:pt x="10" y="50"/>
                        <a:pt x="14" y="48"/>
                        <a:pt x="20" y="47"/>
                      </a:cubicBezTo>
                      <a:cubicBezTo>
                        <a:pt x="17" y="47"/>
                        <a:pt x="16" y="49"/>
                        <a:pt x="16" y="51"/>
                      </a:cubicBezTo>
                      <a:close/>
                      <a:moveTo>
                        <a:pt x="62" y="55"/>
                      </a:moveTo>
                      <a:cubicBezTo>
                        <a:pt x="62" y="64"/>
                        <a:pt x="49" y="70"/>
                        <a:pt x="31" y="70"/>
                      </a:cubicBezTo>
                      <a:cubicBezTo>
                        <a:pt x="13" y="70"/>
                        <a:pt x="0" y="64"/>
                        <a:pt x="0" y="55"/>
                      </a:cubicBezTo>
                      <a:cubicBezTo>
                        <a:pt x="0" y="49"/>
                        <a:pt x="8" y="43"/>
                        <a:pt x="20" y="41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10" y="45"/>
                        <a:pt x="3" y="50"/>
                        <a:pt x="3" y="55"/>
                      </a:cubicBezTo>
                      <a:cubicBezTo>
                        <a:pt x="3" y="61"/>
                        <a:pt x="14" y="67"/>
                        <a:pt x="31" y="67"/>
                      </a:cubicBezTo>
                      <a:cubicBezTo>
                        <a:pt x="48" y="67"/>
                        <a:pt x="59" y="61"/>
                        <a:pt x="59" y="55"/>
                      </a:cubicBezTo>
                      <a:cubicBezTo>
                        <a:pt x="59" y="50"/>
                        <a:pt x="51" y="45"/>
                        <a:pt x="39" y="44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54" y="43"/>
                        <a:pt x="62" y="49"/>
                        <a:pt x="62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6" name="iṣḻîďê">
                  <a:extLst>
                    <a:ext uri="{FF2B5EF4-FFF2-40B4-BE49-F238E27FC236}">
                      <a16:creationId xmlns:a16="http://schemas.microsoft.com/office/drawing/2014/main" id="{F87E7065-1B0C-4859-93F0-F1406C29847B}"/>
                    </a:ext>
                  </a:extLst>
                </p:cNvPr>
                <p:cNvSpPr/>
                <p:nvPr/>
              </p:nvSpPr>
              <p:spPr bwMode="auto">
                <a:xfrm>
                  <a:off x="6716421" y="4930411"/>
                  <a:ext cx="247143" cy="247219"/>
                </a:xfrm>
                <a:custGeom>
                  <a:avLst/>
                  <a:gdLst>
                    <a:gd name="T0" fmla="*/ 45 w 62"/>
                    <a:gd name="T1" fmla="*/ 4 h 62"/>
                    <a:gd name="T2" fmla="*/ 45 w 62"/>
                    <a:gd name="T3" fmla="*/ 9 h 62"/>
                    <a:gd name="T4" fmla="*/ 17 w 62"/>
                    <a:gd name="T5" fmla="*/ 52 h 62"/>
                    <a:gd name="T6" fmla="*/ 16 w 62"/>
                    <a:gd name="T7" fmla="*/ 58 h 62"/>
                    <a:gd name="T8" fmla="*/ 19 w 62"/>
                    <a:gd name="T9" fmla="*/ 52 h 62"/>
                    <a:gd name="T10" fmla="*/ 54 w 62"/>
                    <a:gd name="T11" fmla="*/ 19 h 62"/>
                    <a:gd name="T12" fmla="*/ 56 w 62"/>
                    <a:gd name="T13" fmla="*/ 15 h 62"/>
                    <a:gd name="T14" fmla="*/ 53 w 62"/>
                    <a:gd name="T15" fmla="*/ 19 h 62"/>
                    <a:gd name="T16" fmla="*/ 4 w 62"/>
                    <a:gd name="T17" fmla="*/ 46 h 62"/>
                    <a:gd name="T18" fmla="*/ 9 w 62"/>
                    <a:gd name="T19" fmla="*/ 44 h 62"/>
                    <a:gd name="T20" fmla="*/ 61 w 62"/>
                    <a:gd name="T21" fmla="*/ 30 h 62"/>
                    <a:gd name="T22" fmla="*/ 56 w 62"/>
                    <a:gd name="T23" fmla="*/ 32 h 62"/>
                    <a:gd name="T24" fmla="*/ 61 w 62"/>
                    <a:gd name="T25" fmla="*/ 30 h 62"/>
                    <a:gd name="T26" fmla="*/ 1 w 62"/>
                    <a:gd name="T27" fmla="*/ 30 h 62"/>
                    <a:gd name="T28" fmla="*/ 5 w 62"/>
                    <a:gd name="T29" fmla="*/ 32 h 62"/>
                    <a:gd name="T30" fmla="*/ 52 w 62"/>
                    <a:gd name="T31" fmla="*/ 43 h 62"/>
                    <a:gd name="T32" fmla="*/ 57 w 62"/>
                    <a:gd name="T33" fmla="*/ 47 h 62"/>
                    <a:gd name="T34" fmla="*/ 54 w 62"/>
                    <a:gd name="T35" fmla="*/ 43 h 62"/>
                    <a:gd name="T36" fmla="*/ 10 w 62"/>
                    <a:gd name="T37" fmla="*/ 18 h 62"/>
                    <a:gd name="T38" fmla="*/ 4 w 62"/>
                    <a:gd name="T39" fmla="*/ 15 h 62"/>
                    <a:gd name="T40" fmla="*/ 45 w 62"/>
                    <a:gd name="T41" fmla="*/ 52 h 62"/>
                    <a:gd name="T42" fmla="*/ 45 w 62"/>
                    <a:gd name="T43" fmla="*/ 57 h 62"/>
                    <a:gd name="T44" fmla="*/ 47 w 62"/>
                    <a:gd name="T45" fmla="*/ 56 h 62"/>
                    <a:gd name="T46" fmla="*/ 30 w 62"/>
                    <a:gd name="T47" fmla="*/ 56 h 62"/>
                    <a:gd name="T48" fmla="*/ 32 w 62"/>
                    <a:gd name="T49" fmla="*/ 61 h 62"/>
                    <a:gd name="T50" fmla="*/ 17 w 62"/>
                    <a:gd name="T51" fmla="*/ 9 h 62"/>
                    <a:gd name="T52" fmla="*/ 19 w 62"/>
                    <a:gd name="T53" fmla="*/ 8 h 62"/>
                    <a:gd name="T54" fmla="*/ 15 w 62"/>
                    <a:gd name="T55" fmla="*/ 5 h 62"/>
                    <a:gd name="T56" fmla="*/ 32 w 62"/>
                    <a:gd name="T57" fmla="*/ 5 h 62"/>
                    <a:gd name="T58" fmla="*/ 30 w 62"/>
                    <a:gd name="T59" fmla="*/ 1 h 62"/>
                    <a:gd name="T60" fmla="*/ 53 w 62"/>
                    <a:gd name="T61" fmla="*/ 30 h 62"/>
                    <a:gd name="T62" fmla="*/ 29 w 62"/>
                    <a:gd name="T63" fmla="*/ 53 h 62"/>
                    <a:gd name="T64" fmla="*/ 14 w 62"/>
                    <a:gd name="T65" fmla="*/ 19 h 62"/>
                    <a:gd name="T66" fmla="*/ 48 w 62"/>
                    <a:gd name="T67" fmla="*/ 19 h 62"/>
                    <a:gd name="T68" fmla="*/ 46 w 62"/>
                    <a:gd name="T69" fmla="*/ 22 h 62"/>
                    <a:gd name="T70" fmla="*/ 46 w 62"/>
                    <a:gd name="T71" fmla="*/ 22 h 62"/>
                    <a:gd name="T72" fmla="*/ 39 w 62"/>
                    <a:gd name="T73" fmla="*/ 27 h 62"/>
                    <a:gd name="T74" fmla="*/ 31 w 62"/>
                    <a:gd name="T75" fmla="*/ 48 h 62"/>
                    <a:gd name="T76" fmla="*/ 36 w 62"/>
                    <a:gd name="T77" fmla="*/ 27 h 62"/>
                    <a:gd name="T78" fmla="*/ 36 w 62"/>
                    <a:gd name="T79" fmla="*/ 27 h 62"/>
                    <a:gd name="T80" fmla="*/ 23 w 62"/>
                    <a:gd name="T81" fmla="*/ 27 h 62"/>
                    <a:gd name="T82" fmla="*/ 21 w 62"/>
                    <a:gd name="T83" fmla="*/ 27 h 62"/>
                    <a:gd name="T84" fmla="*/ 28 w 62"/>
                    <a:gd name="T85" fmla="*/ 47 h 62"/>
                    <a:gd name="T86" fmla="*/ 28 w 62"/>
                    <a:gd name="T87" fmla="*/ 47 h 62"/>
                    <a:gd name="T88" fmla="*/ 39 w 62"/>
                    <a:gd name="T89" fmla="*/ 2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2" h="62">
                      <a:moveTo>
                        <a:pt x="43" y="9"/>
                      </a:moveTo>
                      <a:cubicBezTo>
                        <a:pt x="43" y="9"/>
                        <a:pt x="43" y="9"/>
                        <a:pt x="43" y="8"/>
                      </a:cubicBezTo>
                      <a:cubicBezTo>
                        <a:pt x="45" y="4"/>
                        <a:pt x="45" y="4"/>
                        <a:pt x="45" y="4"/>
                      </a:cubicBezTo>
                      <a:cubicBezTo>
                        <a:pt x="45" y="4"/>
                        <a:pt x="46" y="4"/>
                        <a:pt x="46" y="4"/>
                      </a:cubicBezTo>
                      <a:cubicBezTo>
                        <a:pt x="47" y="4"/>
                        <a:pt x="47" y="5"/>
                        <a:pt x="47" y="5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4" y="9"/>
                        <a:pt x="44" y="10"/>
                        <a:pt x="44" y="10"/>
                      </a:cubicBezTo>
                      <a:cubicBezTo>
                        <a:pt x="43" y="10"/>
                        <a:pt x="43" y="9"/>
                        <a:pt x="43" y="9"/>
                      </a:cubicBezTo>
                      <a:close/>
                      <a:moveTo>
                        <a:pt x="17" y="52"/>
                      </a:move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5" y="57"/>
                        <a:pt x="15" y="58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8"/>
                        <a:pt x="17" y="57"/>
                        <a:pt x="17" y="5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19" y="52"/>
                        <a:pt x="19" y="52"/>
                      </a:cubicBezTo>
                      <a:cubicBezTo>
                        <a:pt x="18" y="52"/>
                        <a:pt x="18" y="52"/>
                        <a:pt x="17" y="52"/>
                      </a:cubicBezTo>
                      <a:close/>
                      <a:moveTo>
                        <a:pt x="53" y="19"/>
                      </a:moveTo>
                      <a:cubicBezTo>
                        <a:pt x="53" y="19"/>
                        <a:pt x="53" y="19"/>
                        <a:pt x="54" y="19"/>
                      </a:cubicBez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58" y="16"/>
                        <a:pt x="58" y="16"/>
                        <a:pt x="58" y="15"/>
                      </a:cubicBezTo>
                      <a:cubicBezTo>
                        <a:pt x="57" y="15"/>
                        <a:pt x="57" y="14"/>
                        <a:pt x="56" y="15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2" y="18"/>
                        <a:pt x="52" y="18"/>
                      </a:cubicBezTo>
                      <a:cubicBezTo>
                        <a:pt x="52" y="19"/>
                        <a:pt x="53" y="19"/>
                        <a:pt x="53" y="19"/>
                      </a:cubicBezTo>
                      <a:close/>
                      <a:moveTo>
                        <a:pt x="8" y="43"/>
                      </a:moveTo>
                      <a:cubicBezTo>
                        <a:pt x="4" y="45"/>
                        <a:pt x="4" y="45"/>
                        <a:pt x="4" y="45"/>
                      </a:cubicBezTo>
                      <a:cubicBezTo>
                        <a:pt x="4" y="45"/>
                        <a:pt x="4" y="46"/>
                        <a:pt x="4" y="46"/>
                      </a:cubicBezTo>
                      <a:cubicBezTo>
                        <a:pt x="4" y="46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0" y="44"/>
                        <a:pt x="10" y="43"/>
                        <a:pt x="10" y="43"/>
                      </a:cubicBezTo>
                      <a:cubicBezTo>
                        <a:pt x="9" y="42"/>
                        <a:pt x="9" y="42"/>
                        <a:pt x="8" y="43"/>
                      </a:cubicBezTo>
                      <a:close/>
                      <a:moveTo>
                        <a:pt x="61" y="30"/>
                      </a:moveTo>
                      <a:cubicBezTo>
                        <a:pt x="56" y="30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1"/>
                      </a:cubicBezTo>
                      <a:cubicBezTo>
                        <a:pt x="55" y="31"/>
                        <a:pt x="56" y="32"/>
                        <a:pt x="56" y="32"/>
                      </a:cubicBez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1" y="32"/>
                        <a:pt x="62" y="31"/>
                        <a:pt x="62" y="31"/>
                      </a:cubicBezTo>
                      <a:cubicBezTo>
                        <a:pt x="62" y="30"/>
                        <a:pt x="61" y="30"/>
                        <a:pt x="61" y="30"/>
                      </a:cubicBezTo>
                      <a:close/>
                      <a:moveTo>
                        <a:pt x="6" y="31"/>
                      </a:moveTo>
                      <a:cubicBezTo>
                        <a:pt x="6" y="30"/>
                        <a:pt x="6" y="30"/>
                        <a:pt x="5" y="30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30"/>
                        <a:pt x="0" y="30"/>
                        <a:pt x="0" y="31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6" y="32"/>
                        <a:pt x="6" y="31"/>
                        <a:pt x="6" y="31"/>
                      </a:cubicBezTo>
                      <a:close/>
                      <a:moveTo>
                        <a:pt x="54" y="43"/>
                      </a:moveTo>
                      <a:cubicBezTo>
                        <a:pt x="53" y="42"/>
                        <a:pt x="52" y="42"/>
                        <a:pt x="52" y="43"/>
                      </a:cubicBezTo>
                      <a:cubicBezTo>
                        <a:pt x="52" y="43"/>
                        <a:pt x="52" y="44"/>
                        <a:pt x="53" y="44"/>
                      </a:cubicBezTo>
                      <a:cubicBezTo>
                        <a:pt x="56" y="47"/>
                        <a:pt x="56" y="47"/>
                        <a:pt x="56" y="47"/>
                      </a:cubicBezTo>
                      <a:cubicBezTo>
                        <a:pt x="57" y="47"/>
                        <a:pt x="57" y="47"/>
                        <a:pt x="57" y="47"/>
                      </a:cubicBezTo>
                      <a:cubicBezTo>
                        <a:pt x="57" y="47"/>
                        <a:pt x="58" y="46"/>
                        <a:pt x="58" y="46"/>
                      </a:cubicBezTo>
                      <a:cubicBezTo>
                        <a:pt x="58" y="46"/>
                        <a:pt x="58" y="45"/>
                        <a:pt x="57" y="45"/>
                      </a:cubicBezTo>
                      <a:lnTo>
                        <a:pt x="54" y="43"/>
                      </a:lnTo>
                      <a:close/>
                      <a:moveTo>
                        <a:pt x="8" y="19"/>
                      </a:move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9"/>
                        <a:pt x="9" y="19"/>
                        <a:pt x="10" y="18"/>
                      </a:cubicBezTo>
                      <a:cubicBezTo>
                        <a:pt x="10" y="18"/>
                        <a:pt x="10" y="17"/>
                        <a:pt x="9" y="17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4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lnTo>
                        <a:pt x="8" y="19"/>
                      </a:lnTo>
                      <a:close/>
                      <a:moveTo>
                        <a:pt x="45" y="52"/>
                      </a:moveTo>
                      <a:cubicBezTo>
                        <a:pt x="44" y="52"/>
                        <a:pt x="44" y="52"/>
                        <a:pt x="43" y="52"/>
                      </a:cubicBezTo>
                      <a:cubicBezTo>
                        <a:pt x="43" y="52"/>
                        <a:pt x="43" y="53"/>
                        <a:pt x="43" y="53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5" y="57"/>
                        <a:pt x="46" y="58"/>
                        <a:pt x="46" y="58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ubicBezTo>
                        <a:pt x="47" y="57"/>
                        <a:pt x="47" y="57"/>
                        <a:pt x="47" y="56"/>
                      </a:cubicBezTo>
                      <a:lnTo>
                        <a:pt x="45" y="52"/>
                      </a:lnTo>
                      <a:close/>
                      <a:moveTo>
                        <a:pt x="31" y="55"/>
                      </a:moveTo>
                      <a:cubicBezTo>
                        <a:pt x="30" y="55"/>
                        <a:pt x="30" y="56"/>
                        <a:pt x="30" y="56"/>
                      </a:cubicBezTo>
                      <a:cubicBezTo>
                        <a:pt x="30" y="61"/>
                        <a:pt x="30" y="61"/>
                        <a:pt x="30" y="61"/>
                      </a:cubicBezTo>
                      <a:cubicBezTo>
                        <a:pt x="30" y="61"/>
                        <a:pt x="30" y="62"/>
                        <a:pt x="31" y="62"/>
                      </a:cubicBezTo>
                      <a:cubicBezTo>
                        <a:pt x="31" y="62"/>
                        <a:pt x="32" y="61"/>
                        <a:pt x="32" y="61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2" y="56"/>
                        <a:pt x="31" y="55"/>
                        <a:pt x="31" y="55"/>
                      </a:cubicBezTo>
                      <a:close/>
                      <a:moveTo>
                        <a:pt x="17" y="9"/>
                      </a:moveTo>
                      <a:cubicBezTo>
                        <a:pt x="17" y="9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9" y="9"/>
                      </a:cubicBezTo>
                      <a:cubicBezTo>
                        <a:pt x="19" y="9"/>
                        <a:pt x="19" y="9"/>
                        <a:pt x="19" y="8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5" y="4"/>
                        <a:pt x="15" y="5"/>
                        <a:pt x="15" y="5"/>
                      </a:cubicBezTo>
                      <a:lnTo>
                        <a:pt x="17" y="9"/>
                      </a:lnTo>
                      <a:close/>
                      <a:moveTo>
                        <a:pt x="31" y="6"/>
                      </a:moveTo>
                      <a:cubicBezTo>
                        <a:pt x="31" y="6"/>
                        <a:pt x="32" y="6"/>
                        <a:pt x="32" y="5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0"/>
                        <a:pt x="31" y="0"/>
                        <a:pt x="31" y="0"/>
                      </a:cubicBezTo>
                      <a:cubicBezTo>
                        <a:pt x="30" y="0"/>
                        <a:pt x="30" y="0"/>
                        <a:pt x="30" y="1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1" y="6"/>
                      </a:cubicBezTo>
                      <a:close/>
                      <a:moveTo>
                        <a:pt x="53" y="30"/>
                      </a:move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3"/>
                        <a:pt x="31" y="53"/>
                        <a:pt x="31" y="53"/>
                      </a:cubicBezTo>
                      <a:cubicBezTo>
                        <a:pt x="30" y="53"/>
                        <a:pt x="30" y="53"/>
                        <a:pt x="29" y="53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8" y="29"/>
                        <a:pt x="8" y="28"/>
                        <a:pt x="9" y="27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19"/>
                        <a:pt x="15" y="18"/>
                        <a:pt x="15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7" y="18"/>
                        <a:pt x="48" y="19"/>
                        <a:pt x="48" y="19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4" y="28"/>
                        <a:pt x="54" y="29"/>
                        <a:pt x="53" y="30"/>
                      </a:cubicBezTo>
                      <a:close/>
                      <a:moveTo>
                        <a:pt x="46" y="22"/>
                      </a:move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50" y="27"/>
                        <a:pt x="50" y="27"/>
                        <a:pt x="50" y="27"/>
                      </a:cubicBezTo>
                      <a:lnTo>
                        <a:pt x="46" y="22"/>
                      </a:lnTo>
                      <a:close/>
                      <a:moveTo>
                        <a:pt x="44" y="21"/>
                      </a:move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lnTo>
                        <a:pt x="44" y="21"/>
                      </a:lnTo>
                      <a:close/>
                      <a:moveTo>
                        <a:pt x="25" y="29"/>
                      </a:moveTo>
                      <a:cubicBezTo>
                        <a:pt x="31" y="48"/>
                        <a:pt x="31" y="48"/>
                        <a:pt x="31" y="48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lnTo>
                        <a:pt x="25" y="29"/>
                      </a:lnTo>
                      <a:close/>
                      <a:moveTo>
                        <a:pt x="36" y="27"/>
                      </a:move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lnTo>
                        <a:pt x="36" y="27"/>
                      </a:lnTo>
                      <a:close/>
                      <a:moveTo>
                        <a:pt x="28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lnTo>
                        <a:pt x="28" y="21"/>
                      </a:lnTo>
                      <a:close/>
                      <a:moveTo>
                        <a:pt x="12" y="27"/>
                      </a:moveTo>
                      <a:cubicBezTo>
                        <a:pt x="21" y="27"/>
                        <a:pt x="21" y="27"/>
                        <a:pt x="21" y="27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lnTo>
                        <a:pt x="12" y="27"/>
                      </a:lnTo>
                      <a:close/>
                      <a:moveTo>
                        <a:pt x="28" y="47"/>
                      </a:move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lnTo>
                        <a:pt x="28" y="47"/>
                      </a:lnTo>
                      <a:close/>
                      <a:moveTo>
                        <a:pt x="33" y="47"/>
                      </a:move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39" y="29"/>
                        <a:pt x="39" y="29"/>
                        <a:pt x="39" y="29"/>
                      </a:cubicBezTo>
                      <a:lnTo>
                        <a:pt x="33" y="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7" name="ïṣľídè">
                  <a:extLst>
                    <a:ext uri="{FF2B5EF4-FFF2-40B4-BE49-F238E27FC236}">
                      <a16:creationId xmlns:a16="http://schemas.microsoft.com/office/drawing/2014/main" id="{C3949591-752A-4091-A1CE-5A0A26AA997A}"/>
                    </a:ext>
                  </a:extLst>
                </p:cNvPr>
                <p:cNvSpPr/>
                <p:nvPr/>
              </p:nvSpPr>
              <p:spPr bwMode="auto">
                <a:xfrm>
                  <a:off x="5574301" y="5295826"/>
                  <a:ext cx="235250" cy="221399"/>
                </a:xfrm>
                <a:custGeom>
                  <a:avLst/>
                  <a:gdLst>
                    <a:gd name="T0" fmla="*/ 23 w 68"/>
                    <a:gd name="T1" fmla="*/ 5 h 67"/>
                    <a:gd name="T2" fmla="*/ 7 w 68"/>
                    <a:gd name="T3" fmla="*/ 11 h 67"/>
                    <a:gd name="T4" fmla="*/ 7 w 68"/>
                    <a:gd name="T5" fmla="*/ 67 h 67"/>
                    <a:gd name="T6" fmla="*/ 38 w 68"/>
                    <a:gd name="T7" fmla="*/ 62 h 67"/>
                    <a:gd name="T8" fmla="*/ 49 w 68"/>
                    <a:gd name="T9" fmla="*/ 56 h 67"/>
                    <a:gd name="T10" fmla="*/ 64 w 68"/>
                    <a:gd name="T11" fmla="*/ 47 h 67"/>
                    <a:gd name="T12" fmla="*/ 60 w 68"/>
                    <a:gd name="T13" fmla="*/ 0 h 67"/>
                    <a:gd name="T14" fmla="*/ 52 w 68"/>
                    <a:gd name="T15" fmla="*/ 51 h 67"/>
                    <a:gd name="T16" fmla="*/ 59 w 68"/>
                    <a:gd name="T17" fmla="*/ 44 h 67"/>
                    <a:gd name="T18" fmla="*/ 56 w 68"/>
                    <a:gd name="T19" fmla="*/ 41 h 67"/>
                    <a:gd name="T20" fmla="*/ 56 w 68"/>
                    <a:gd name="T21" fmla="*/ 51 h 67"/>
                    <a:gd name="T22" fmla="*/ 50 w 68"/>
                    <a:gd name="T23" fmla="*/ 43 h 67"/>
                    <a:gd name="T24" fmla="*/ 33 w 68"/>
                    <a:gd name="T25" fmla="*/ 45 h 67"/>
                    <a:gd name="T26" fmla="*/ 48 w 68"/>
                    <a:gd name="T27" fmla="*/ 53 h 67"/>
                    <a:gd name="T28" fmla="*/ 26 w 68"/>
                    <a:gd name="T29" fmla="*/ 7 h 67"/>
                    <a:gd name="T30" fmla="*/ 65 w 68"/>
                    <a:gd name="T31" fmla="*/ 7 h 67"/>
                    <a:gd name="T32" fmla="*/ 56 w 68"/>
                    <a:gd name="T33" fmla="*/ 39 h 67"/>
                    <a:gd name="T34" fmla="*/ 9 w 68"/>
                    <a:gd name="T35" fmla="*/ 23 h 67"/>
                    <a:gd name="T36" fmla="*/ 12 w 68"/>
                    <a:gd name="T37" fmla="*/ 30 h 67"/>
                    <a:gd name="T38" fmla="*/ 10 w 68"/>
                    <a:gd name="T39" fmla="*/ 32 h 67"/>
                    <a:gd name="T40" fmla="*/ 10 w 68"/>
                    <a:gd name="T41" fmla="*/ 38 h 67"/>
                    <a:gd name="T42" fmla="*/ 12 w 68"/>
                    <a:gd name="T43" fmla="*/ 40 h 67"/>
                    <a:gd name="T44" fmla="*/ 9 w 68"/>
                    <a:gd name="T45" fmla="*/ 47 h 67"/>
                    <a:gd name="T46" fmla="*/ 12 w 68"/>
                    <a:gd name="T47" fmla="*/ 54 h 67"/>
                    <a:gd name="T48" fmla="*/ 9 w 68"/>
                    <a:gd name="T49" fmla="*/ 55 h 67"/>
                    <a:gd name="T50" fmla="*/ 19 w 68"/>
                    <a:gd name="T51" fmla="*/ 61 h 67"/>
                    <a:gd name="T52" fmla="*/ 25 w 68"/>
                    <a:gd name="T53" fmla="*/ 64 h 67"/>
                    <a:gd name="T54" fmla="*/ 3 w 68"/>
                    <a:gd name="T55" fmla="*/ 19 h 67"/>
                    <a:gd name="T56" fmla="*/ 12 w 68"/>
                    <a:gd name="T57" fmla="*/ 22 h 67"/>
                    <a:gd name="T58" fmla="*/ 34 w 68"/>
                    <a:gd name="T59" fmla="*/ 61 h 67"/>
                    <a:gd name="T60" fmla="*/ 19 w 68"/>
                    <a:gd name="T61" fmla="*/ 59 h 67"/>
                    <a:gd name="T62" fmla="*/ 19 w 68"/>
                    <a:gd name="T63" fmla="*/ 8 h 67"/>
                    <a:gd name="T64" fmla="*/ 21 w 68"/>
                    <a:gd name="T65" fmla="*/ 17 h 67"/>
                    <a:gd name="T66" fmla="*/ 24 w 68"/>
                    <a:gd name="T67" fmla="*/ 19 h 67"/>
                    <a:gd name="T68" fmla="*/ 20 w 68"/>
                    <a:gd name="T69" fmla="*/ 26 h 67"/>
                    <a:gd name="T70" fmla="*/ 24 w 68"/>
                    <a:gd name="T71" fmla="*/ 33 h 67"/>
                    <a:gd name="T72" fmla="*/ 21 w 68"/>
                    <a:gd name="T73" fmla="*/ 35 h 67"/>
                    <a:gd name="T74" fmla="*/ 21 w 68"/>
                    <a:gd name="T75" fmla="*/ 41 h 67"/>
                    <a:gd name="T76" fmla="*/ 24 w 68"/>
                    <a:gd name="T77" fmla="*/ 43 h 67"/>
                    <a:gd name="T78" fmla="*/ 21 w 68"/>
                    <a:gd name="T79" fmla="*/ 49 h 67"/>
                    <a:gd name="T80" fmla="*/ 24 w 68"/>
                    <a:gd name="T81" fmla="*/ 51 h 67"/>
                    <a:gd name="T82" fmla="*/ 38 w 68"/>
                    <a:gd name="T83" fmla="*/ 57 h 67"/>
                    <a:gd name="T84" fmla="*/ 40 w 68"/>
                    <a:gd name="T85" fmla="*/ 58 h 67"/>
                    <a:gd name="T86" fmla="*/ 40 w 68"/>
                    <a:gd name="T87" fmla="*/ 55 h 67"/>
                    <a:gd name="T88" fmla="*/ 40 w 68"/>
                    <a:gd name="T89" fmla="*/ 58 h 67"/>
                    <a:gd name="T90" fmla="*/ 33 w 68"/>
                    <a:gd name="T91" fmla="*/ 13 h 67"/>
                    <a:gd name="T92" fmla="*/ 58 w 68"/>
                    <a:gd name="T93" fmla="*/ 11 h 67"/>
                    <a:gd name="T94" fmla="*/ 58 w 68"/>
                    <a:gd name="T95" fmla="*/ 21 h 67"/>
                    <a:gd name="T96" fmla="*/ 33 w 68"/>
                    <a:gd name="T97" fmla="*/ 19 h 67"/>
                    <a:gd name="T98" fmla="*/ 59 w 68"/>
                    <a:gd name="T99" fmla="*/ 28 h 67"/>
                    <a:gd name="T100" fmla="*/ 32 w 68"/>
                    <a:gd name="T101" fmla="*/ 28 h 67"/>
                    <a:gd name="T102" fmla="*/ 59 w 68"/>
                    <a:gd name="T103" fmla="*/ 28 h 67"/>
                    <a:gd name="T104" fmla="*/ 33 w 68"/>
                    <a:gd name="T105" fmla="*/ 37 h 67"/>
                    <a:gd name="T106" fmla="*/ 58 w 68"/>
                    <a:gd name="T107" fmla="*/ 3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" h="67">
                      <a:moveTo>
                        <a:pt x="60" y="0"/>
                      </a:move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7" y="0"/>
                        <a:pt x="24" y="2"/>
                        <a:pt x="23" y="5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5" y="5"/>
                        <a:pt x="13" y="8"/>
                        <a:pt x="12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3" y="11"/>
                        <a:pt x="0" y="14"/>
                        <a:pt x="0" y="19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4"/>
                        <a:pt x="3" y="67"/>
                        <a:pt x="7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9" y="67"/>
                        <a:pt x="33" y="66"/>
                        <a:pt x="35" y="64"/>
                      </a:cubicBezTo>
                      <a:cubicBezTo>
                        <a:pt x="38" y="62"/>
                        <a:pt x="38" y="62"/>
                        <a:pt x="38" y="62"/>
                      </a:cubicBezTo>
                      <a:cubicBezTo>
                        <a:pt x="41" y="62"/>
                        <a:pt x="45" y="60"/>
                        <a:pt x="47" y="59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3" y="56"/>
                        <a:pt x="57" y="55"/>
                        <a:pt x="59" y="53"/>
                      </a:cubicBezTo>
                      <a:cubicBezTo>
                        <a:pt x="62" y="50"/>
                        <a:pt x="62" y="50"/>
                        <a:pt x="62" y="50"/>
                      </a:cubicBezTo>
                      <a:cubicBezTo>
                        <a:pt x="64" y="47"/>
                        <a:pt x="64" y="47"/>
                        <a:pt x="64" y="47"/>
                      </a:cubicBezTo>
                      <a:cubicBezTo>
                        <a:pt x="66" y="46"/>
                        <a:pt x="68" y="41"/>
                        <a:pt x="68" y="38"/>
                      </a:cubicBezTo>
                      <a:cubicBezTo>
                        <a:pt x="68" y="7"/>
                        <a:pt x="68" y="7"/>
                        <a:pt x="68" y="7"/>
                      </a:cubicBezTo>
                      <a:cubicBezTo>
                        <a:pt x="68" y="3"/>
                        <a:pt x="64" y="0"/>
                        <a:pt x="60" y="0"/>
                      </a:cubicBezTo>
                      <a:close/>
                      <a:moveTo>
                        <a:pt x="52" y="53"/>
                      </a:moveTo>
                      <a:cubicBezTo>
                        <a:pt x="52" y="52"/>
                        <a:pt x="52" y="52"/>
                        <a:pt x="52" y="52"/>
                      </a:cubicBezTo>
                      <a:cubicBezTo>
                        <a:pt x="52" y="52"/>
                        <a:pt x="52" y="51"/>
                        <a:pt x="52" y="51"/>
                      </a:cubicBez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59" y="44"/>
                      </a:cubicBezTo>
                      <a:cubicBezTo>
                        <a:pt x="59" y="44"/>
                        <a:pt x="59" y="43"/>
                        <a:pt x="58" y="43"/>
                      </a:cubicBezTo>
                      <a:cubicBezTo>
                        <a:pt x="52" y="43"/>
                        <a:pt x="52" y="43"/>
                        <a:pt x="52" y="43"/>
                      </a:cubicBezTo>
                      <a:cubicBezTo>
                        <a:pt x="53" y="42"/>
                        <a:pt x="54" y="41"/>
                        <a:pt x="56" y="41"/>
                      </a:cubicBezTo>
                      <a:cubicBezTo>
                        <a:pt x="64" y="41"/>
                        <a:pt x="64" y="41"/>
                        <a:pt x="64" y="41"/>
                      </a:cubicBezTo>
                      <a:cubicBezTo>
                        <a:pt x="64" y="43"/>
                        <a:pt x="63" y="45"/>
                        <a:pt x="62" y="45"/>
                      </a:cubicBez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6" y="52"/>
                        <a:pt x="54" y="52"/>
                        <a:pt x="52" y="53"/>
                      </a:cubicBezTo>
                      <a:close/>
                      <a:moveTo>
                        <a:pt x="56" y="39"/>
                      </a:moveTo>
                      <a:cubicBezTo>
                        <a:pt x="53" y="39"/>
                        <a:pt x="51" y="41"/>
                        <a:pt x="50" y="43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32" y="43"/>
                        <a:pt x="32" y="44"/>
                        <a:pt x="32" y="44"/>
                      </a:cubicBezTo>
                      <a:cubicBezTo>
                        <a:pt x="32" y="45"/>
                        <a:pt x="32" y="45"/>
                        <a:pt x="33" y="45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cubicBezTo>
                        <a:pt x="31" y="53"/>
                        <a:pt x="31" y="53"/>
                        <a:pt x="31" y="53"/>
                      </a:cubicBezTo>
                      <a:cubicBezTo>
                        <a:pt x="28" y="53"/>
                        <a:pt x="26" y="51"/>
                        <a:pt x="26" y="49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5"/>
                        <a:pt x="28" y="3"/>
                        <a:pt x="31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3" y="3"/>
                        <a:pt x="65" y="5"/>
                        <a:pt x="65" y="7"/>
                      </a:cubicBezTo>
                      <a:cubicBezTo>
                        <a:pt x="65" y="38"/>
                        <a:pt x="65" y="38"/>
                        <a:pt x="65" y="38"/>
                      </a:cubicBezTo>
                      <a:cubicBezTo>
                        <a:pt x="65" y="38"/>
                        <a:pt x="65" y="39"/>
                        <a:pt x="65" y="39"/>
                      </a:cubicBezTo>
                      <a:lnTo>
                        <a:pt x="56" y="39"/>
                      </a:lnTo>
                      <a:close/>
                      <a:moveTo>
                        <a:pt x="12" y="22"/>
                      </a:move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22"/>
                        <a:pt x="9" y="23"/>
                        <a:pt x="9" y="23"/>
                      </a:cubicBezTo>
                      <a:cubicBezTo>
                        <a:pt x="9" y="24"/>
                        <a:pt x="9" y="24"/>
                        <a:pt x="10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2"/>
                        <a:pt x="9" y="32"/>
                        <a:pt x="10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9" y="38"/>
                        <a:pt x="9" y="39"/>
                        <a:pt x="9" y="39"/>
                      </a:cubicBezTo>
                      <a:cubicBezTo>
                        <a:pt x="9" y="40"/>
                        <a:pt x="9" y="40"/>
                        <a:pt x="10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46"/>
                        <a:pt x="12" y="46"/>
                        <a:pt x="12" y="46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9" y="46"/>
                        <a:pt x="9" y="47"/>
                        <a:pt x="9" y="47"/>
                      </a:cubicBezTo>
                      <a:cubicBezTo>
                        <a:pt x="9" y="48"/>
                        <a:pt x="9" y="48"/>
                        <a:pt x="10" y="48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cubicBezTo>
                        <a:pt x="9" y="54"/>
                        <a:pt x="9" y="55"/>
                        <a:pt x="9" y="55"/>
                      </a:cubicBezTo>
                      <a:cubicBezTo>
                        <a:pt x="9" y="56"/>
                        <a:pt x="9" y="56"/>
                        <a:pt x="10" y="56"/>
                      </a:cubicBezTo>
                      <a:cubicBezTo>
                        <a:pt x="13" y="56"/>
                        <a:pt x="13" y="56"/>
                        <a:pt x="13" y="56"/>
                      </a:cubicBezTo>
                      <a:cubicBezTo>
                        <a:pt x="14" y="59"/>
                        <a:pt x="16" y="61"/>
                        <a:pt x="19" y="61"/>
                      </a:cubicBezTo>
                      <a:cubicBezTo>
                        <a:pt x="27" y="61"/>
                        <a:pt x="27" y="61"/>
                        <a:pt x="27" y="61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26" y="64"/>
                        <a:pt x="26" y="64"/>
                        <a:pt x="25" y="64"/>
                      </a:cubicBezTo>
                      <a:cubicBezTo>
                        <a:pt x="7" y="64"/>
                        <a:pt x="7" y="64"/>
                        <a:pt x="7" y="64"/>
                      </a:cubicBezTo>
                      <a:cubicBezTo>
                        <a:pt x="5" y="64"/>
                        <a:pt x="3" y="62"/>
                        <a:pt x="3" y="60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6"/>
                        <a:pt x="5" y="14"/>
                        <a:pt x="7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12" y="22"/>
                      </a:lnTo>
                      <a:close/>
                      <a:moveTo>
                        <a:pt x="29" y="64"/>
                      </a:moveTo>
                      <a:cubicBezTo>
                        <a:pt x="29" y="61"/>
                        <a:pt x="29" y="61"/>
                        <a:pt x="29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2" y="63"/>
                        <a:pt x="31" y="63"/>
                        <a:pt x="29" y="64"/>
                      </a:cubicBezTo>
                      <a:close/>
                      <a:moveTo>
                        <a:pt x="19" y="59"/>
                      </a:moveTo>
                      <a:cubicBezTo>
                        <a:pt x="16" y="59"/>
                        <a:pt x="14" y="57"/>
                        <a:pt x="14" y="5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0"/>
                        <a:pt x="16" y="8"/>
                        <a:pt x="19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0" y="17"/>
                        <a:pt x="20" y="18"/>
                      </a:cubicBezTo>
                      <a:cubicBezTo>
                        <a:pt x="20" y="18"/>
                        <a:pt x="21" y="19"/>
                        <a:pt x="21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0" y="25"/>
                        <a:pt x="20" y="26"/>
                      </a:cubicBezTo>
                      <a:cubicBezTo>
                        <a:pt x="20" y="26"/>
                        <a:pt x="21" y="27"/>
                        <a:pt x="21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21" y="33"/>
                        <a:pt x="20" y="33"/>
                        <a:pt x="20" y="34"/>
                      </a:cubicBezTo>
                      <a:cubicBezTo>
                        <a:pt x="20" y="34"/>
                        <a:pt x="21" y="35"/>
                        <a:pt x="21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1" y="41"/>
                        <a:pt x="21" y="41"/>
                        <a:pt x="21" y="41"/>
                      </a:cubicBezTo>
                      <a:cubicBezTo>
                        <a:pt x="21" y="41"/>
                        <a:pt x="20" y="41"/>
                        <a:pt x="20" y="42"/>
                      </a:cubicBezTo>
                      <a:cubicBezTo>
                        <a:pt x="20" y="42"/>
                        <a:pt x="21" y="43"/>
                        <a:pt x="21" y="43"/>
                      </a:cubicBezTo>
                      <a:cubicBezTo>
                        <a:pt x="24" y="43"/>
                        <a:pt x="24" y="43"/>
                        <a:pt x="24" y="43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49"/>
                        <a:pt x="20" y="49"/>
                        <a:pt x="20" y="50"/>
                      </a:cubicBezTo>
                      <a:cubicBezTo>
                        <a:pt x="20" y="50"/>
                        <a:pt x="21" y="51"/>
                        <a:pt x="21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5" y="53"/>
                        <a:pt x="28" y="55"/>
                        <a:pt x="31" y="55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38" y="57"/>
                        <a:pt x="38" y="57"/>
                        <a:pt x="38" y="57"/>
                      </a:cubicBezTo>
                      <a:cubicBezTo>
                        <a:pt x="37" y="59"/>
                        <a:pt x="37" y="59"/>
                        <a:pt x="37" y="59"/>
                      </a:cubicBezTo>
                      <a:lnTo>
                        <a:pt x="19" y="59"/>
                      </a:lnTo>
                      <a:close/>
                      <a:moveTo>
                        <a:pt x="40" y="58"/>
                      </a:move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1" y="57"/>
                        <a:pt x="41" y="57"/>
                        <a:pt x="40" y="57"/>
                      </a:cubicBezTo>
                      <a:cubicBezTo>
                        <a:pt x="40" y="55"/>
                        <a:pt x="40" y="55"/>
                        <a:pt x="40" y="55"/>
                      </a:cubicBezTo>
                      <a:cubicBezTo>
                        <a:pt x="46" y="55"/>
                        <a:pt x="46" y="55"/>
                        <a:pt x="46" y="55"/>
                      </a:cubicBezTo>
                      <a:cubicBezTo>
                        <a:pt x="45" y="56"/>
                        <a:pt x="45" y="56"/>
                        <a:pt x="45" y="56"/>
                      </a:cubicBezTo>
                      <a:cubicBezTo>
                        <a:pt x="44" y="57"/>
                        <a:pt x="42" y="58"/>
                        <a:pt x="40" y="58"/>
                      </a:cubicBezTo>
                      <a:close/>
                      <a:moveTo>
                        <a:pt x="59" y="12"/>
                      </a:moveTo>
                      <a:cubicBezTo>
                        <a:pt x="59" y="12"/>
                        <a:pt x="59" y="13"/>
                        <a:pt x="58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2" y="13"/>
                        <a:pt x="32" y="12"/>
                        <a:pt x="32" y="12"/>
                      </a:cubicBezTo>
                      <a:cubicBezTo>
                        <a:pt x="32" y="11"/>
                        <a:pt x="32" y="11"/>
                        <a:pt x="33" y="11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9" y="11"/>
                        <a:pt x="59" y="11"/>
                        <a:pt x="59" y="12"/>
                      </a:cubicBezTo>
                      <a:close/>
                      <a:moveTo>
                        <a:pt x="59" y="20"/>
                      </a:moveTo>
                      <a:cubicBezTo>
                        <a:pt x="59" y="21"/>
                        <a:pt x="59" y="21"/>
                        <a:pt x="58" y="21"/>
                      </a:cubicBez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2" y="21"/>
                        <a:pt x="32" y="21"/>
                        <a:pt x="32" y="20"/>
                      </a:cubicBezTo>
                      <a:cubicBezTo>
                        <a:pt x="32" y="19"/>
                        <a:pt x="32" y="19"/>
                        <a:pt x="33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9" y="19"/>
                        <a:pt x="59" y="19"/>
                        <a:pt x="59" y="20"/>
                      </a:cubicBezTo>
                      <a:close/>
                      <a:moveTo>
                        <a:pt x="59" y="28"/>
                      </a:moveTo>
                      <a:cubicBezTo>
                        <a:pt x="59" y="29"/>
                        <a:pt x="59" y="29"/>
                        <a:pt x="58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2" y="29"/>
                        <a:pt x="32" y="29"/>
                        <a:pt x="32" y="28"/>
                      </a:cubicBezTo>
                      <a:cubicBezTo>
                        <a:pt x="32" y="27"/>
                        <a:pt x="32" y="27"/>
                        <a:pt x="33" y="27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9" y="27"/>
                        <a:pt x="59" y="27"/>
                        <a:pt x="59" y="28"/>
                      </a:cubicBezTo>
                      <a:close/>
                      <a:moveTo>
                        <a:pt x="59" y="36"/>
                      </a:moveTo>
                      <a:cubicBezTo>
                        <a:pt x="59" y="37"/>
                        <a:pt x="59" y="37"/>
                        <a:pt x="58" y="37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32" y="37"/>
                        <a:pt x="32" y="37"/>
                        <a:pt x="32" y="36"/>
                      </a:cubicBezTo>
                      <a:cubicBezTo>
                        <a:pt x="32" y="36"/>
                        <a:pt x="32" y="35"/>
                        <a:pt x="33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9" y="35"/>
                        <a:pt x="59" y="36"/>
                        <a:pt x="5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8" name="ïşḷîdé">
                  <a:extLst>
                    <a:ext uri="{FF2B5EF4-FFF2-40B4-BE49-F238E27FC236}">
                      <a16:creationId xmlns:a16="http://schemas.microsoft.com/office/drawing/2014/main" id="{1FA64AE6-CA68-4D6A-94A0-AE5087BEBAC0}"/>
                    </a:ext>
                  </a:extLst>
                </p:cNvPr>
                <p:cNvSpPr/>
                <p:nvPr/>
              </p:nvSpPr>
              <p:spPr bwMode="auto">
                <a:xfrm>
                  <a:off x="6628321" y="4034915"/>
                  <a:ext cx="394018" cy="319818"/>
                </a:xfrm>
                <a:custGeom>
                  <a:avLst/>
                  <a:gdLst>
                    <a:gd name="T0" fmla="*/ 26 w 74"/>
                    <a:gd name="T1" fmla="*/ 0 h 60"/>
                    <a:gd name="T2" fmla="*/ 19 w 74"/>
                    <a:gd name="T3" fmla="*/ 53 h 60"/>
                    <a:gd name="T4" fmla="*/ 49 w 74"/>
                    <a:gd name="T5" fmla="*/ 60 h 60"/>
                    <a:gd name="T6" fmla="*/ 56 w 74"/>
                    <a:gd name="T7" fmla="*/ 7 h 60"/>
                    <a:gd name="T8" fmla="*/ 53 w 74"/>
                    <a:gd name="T9" fmla="*/ 7 h 60"/>
                    <a:gd name="T10" fmla="*/ 49 w 74"/>
                    <a:gd name="T11" fmla="*/ 57 h 60"/>
                    <a:gd name="T12" fmla="*/ 22 w 74"/>
                    <a:gd name="T13" fmla="*/ 53 h 60"/>
                    <a:gd name="T14" fmla="*/ 26 w 74"/>
                    <a:gd name="T15" fmla="*/ 3 h 60"/>
                    <a:gd name="T16" fmla="*/ 53 w 74"/>
                    <a:gd name="T17" fmla="*/ 7 h 60"/>
                    <a:gd name="T18" fmla="*/ 25 w 74"/>
                    <a:gd name="T19" fmla="*/ 6 h 60"/>
                    <a:gd name="T20" fmla="*/ 24 w 74"/>
                    <a:gd name="T21" fmla="*/ 50 h 60"/>
                    <a:gd name="T22" fmla="*/ 50 w 74"/>
                    <a:gd name="T23" fmla="*/ 51 h 60"/>
                    <a:gd name="T24" fmla="*/ 51 w 74"/>
                    <a:gd name="T25" fmla="*/ 7 h 60"/>
                    <a:gd name="T26" fmla="*/ 49 w 74"/>
                    <a:gd name="T27" fmla="*/ 49 h 60"/>
                    <a:gd name="T28" fmla="*/ 26 w 74"/>
                    <a:gd name="T29" fmla="*/ 8 h 60"/>
                    <a:gd name="T30" fmla="*/ 49 w 74"/>
                    <a:gd name="T31" fmla="*/ 49 h 60"/>
                    <a:gd name="T32" fmla="*/ 37 w 74"/>
                    <a:gd name="T33" fmla="*/ 56 h 60"/>
                    <a:gd name="T34" fmla="*/ 37 w 74"/>
                    <a:gd name="T35" fmla="*/ 52 h 60"/>
                    <a:gd name="T36" fmla="*/ 74 w 74"/>
                    <a:gd name="T37" fmla="*/ 23 h 60"/>
                    <a:gd name="T38" fmla="*/ 67 w 74"/>
                    <a:gd name="T39" fmla="*/ 41 h 60"/>
                    <a:gd name="T40" fmla="*/ 66 w 74"/>
                    <a:gd name="T41" fmla="*/ 39 h 60"/>
                    <a:gd name="T42" fmla="*/ 66 w 74"/>
                    <a:gd name="T43" fmla="*/ 7 h 60"/>
                    <a:gd name="T44" fmla="*/ 68 w 74"/>
                    <a:gd name="T45" fmla="*/ 6 h 60"/>
                    <a:gd name="T46" fmla="*/ 69 w 74"/>
                    <a:gd name="T47" fmla="*/ 23 h 60"/>
                    <a:gd name="T48" fmla="*/ 64 w 74"/>
                    <a:gd name="T49" fmla="*/ 37 h 60"/>
                    <a:gd name="T50" fmla="*/ 63 w 74"/>
                    <a:gd name="T51" fmla="*/ 35 h 60"/>
                    <a:gd name="T52" fmla="*/ 63 w 74"/>
                    <a:gd name="T53" fmla="*/ 11 h 60"/>
                    <a:gd name="T54" fmla="*/ 65 w 74"/>
                    <a:gd name="T55" fmla="*/ 10 h 60"/>
                    <a:gd name="T56" fmla="*/ 64 w 74"/>
                    <a:gd name="T57" fmla="*/ 23 h 60"/>
                    <a:gd name="T58" fmla="*/ 60 w 74"/>
                    <a:gd name="T59" fmla="*/ 33 h 60"/>
                    <a:gd name="T60" fmla="*/ 60 w 74"/>
                    <a:gd name="T61" fmla="*/ 31 h 60"/>
                    <a:gd name="T62" fmla="*/ 60 w 74"/>
                    <a:gd name="T63" fmla="*/ 15 h 60"/>
                    <a:gd name="T64" fmla="*/ 61 w 74"/>
                    <a:gd name="T65" fmla="*/ 14 h 60"/>
                    <a:gd name="T66" fmla="*/ 8 w 74"/>
                    <a:gd name="T67" fmla="*/ 39 h 60"/>
                    <a:gd name="T68" fmla="*/ 7 w 74"/>
                    <a:gd name="T69" fmla="*/ 41 h 60"/>
                    <a:gd name="T70" fmla="*/ 0 w 74"/>
                    <a:gd name="T71" fmla="*/ 23 h 60"/>
                    <a:gd name="T72" fmla="*/ 8 w 74"/>
                    <a:gd name="T73" fmla="*/ 6 h 60"/>
                    <a:gd name="T74" fmla="*/ 2 w 74"/>
                    <a:gd name="T75" fmla="*/ 23 h 60"/>
                    <a:gd name="T76" fmla="*/ 12 w 74"/>
                    <a:gd name="T77" fmla="*/ 35 h 60"/>
                    <a:gd name="T78" fmla="*/ 11 w 74"/>
                    <a:gd name="T79" fmla="*/ 37 h 60"/>
                    <a:gd name="T80" fmla="*/ 6 w 74"/>
                    <a:gd name="T81" fmla="*/ 23 h 60"/>
                    <a:gd name="T82" fmla="*/ 11 w 74"/>
                    <a:gd name="T83" fmla="*/ 10 h 60"/>
                    <a:gd name="T84" fmla="*/ 8 w 74"/>
                    <a:gd name="T85" fmla="*/ 23 h 60"/>
                    <a:gd name="T86" fmla="*/ 15 w 74"/>
                    <a:gd name="T87" fmla="*/ 15 h 60"/>
                    <a:gd name="T88" fmla="*/ 15 w 74"/>
                    <a:gd name="T89" fmla="*/ 31 h 60"/>
                    <a:gd name="T90" fmla="*/ 14 w 74"/>
                    <a:gd name="T91" fmla="*/ 33 h 60"/>
                    <a:gd name="T92" fmla="*/ 11 w 74"/>
                    <a:gd name="T93" fmla="*/ 23 h 60"/>
                    <a:gd name="T94" fmla="*/ 15 w 74"/>
                    <a:gd name="T95" fmla="*/ 14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4" h="60">
                      <a:moveTo>
                        <a:pt x="49" y="0"/>
                      </a:move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2" y="0"/>
                        <a:pt x="19" y="3"/>
                        <a:pt x="19" y="7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6"/>
                        <a:pt x="22" y="60"/>
                        <a:pt x="26" y="60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3" y="60"/>
                        <a:pt x="56" y="56"/>
                        <a:pt x="56" y="53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3"/>
                        <a:pt x="53" y="0"/>
                        <a:pt x="49" y="0"/>
                      </a:cubicBezTo>
                      <a:close/>
                      <a:moveTo>
                        <a:pt x="53" y="7"/>
                      </a:moveTo>
                      <a:cubicBezTo>
                        <a:pt x="53" y="53"/>
                        <a:pt x="53" y="53"/>
                        <a:pt x="53" y="53"/>
                      </a:cubicBezTo>
                      <a:cubicBezTo>
                        <a:pt x="53" y="55"/>
                        <a:pt x="51" y="57"/>
                        <a:pt x="49" y="57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24" y="57"/>
                        <a:pt x="22" y="55"/>
                        <a:pt x="22" y="53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5"/>
                        <a:pt x="24" y="3"/>
                        <a:pt x="26" y="3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51" y="3"/>
                        <a:pt x="53" y="5"/>
                        <a:pt x="53" y="7"/>
                      </a:cubicBezTo>
                      <a:close/>
                      <a:moveTo>
                        <a:pt x="50" y="6"/>
                      </a:move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4" y="6"/>
                        <a:pt x="24" y="6"/>
                        <a:pt x="24" y="7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1"/>
                        <a:pt x="24" y="51"/>
                        <a:pt x="25" y="51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50" y="51"/>
                        <a:pt x="51" y="51"/>
                        <a:pt x="51" y="50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6"/>
                        <a:pt x="50" y="6"/>
                        <a:pt x="50" y="6"/>
                      </a:cubicBezTo>
                      <a:close/>
                      <a:moveTo>
                        <a:pt x="49" y="49"/>
                      </a:moveTo>
                      <a:cubicBezTo>
                        <a:pt x="26" y="49"/>
                        <a:pt x="26" y="49"/>
                        <a:pt x="26" y="49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lnTo>
                        <a:pt x="49" y="49"/>
                      </a:lnTo>
                      <a:close/>
                      <a:moveTo>
                        <a:pt x="39" y="54"/>
                      </a:moveTo>
                      <a:cubicBezTo>
                        <a:pt x="39" y="55"/>
                        <a:pt x="38" y="56"/>
                        <a:pt x="37" y="56"/>
                      </a:cubicBezTo>
                      <a:cubicBezTo>
                        <a:pt x="36" y="56"/>
                        <a:pt x="35" y="55"/>
                        <a:pt x="35" y="54"/>
                      </a:cubicBezTo>
                      <a:cubicBezTo>
                        <a:pt x="35" y="53"/>
                        <a:pt x="36" y="52"/>
                        <a:pt x="37" y="52"/>
                      </a:cubicBezTo>
                      <a:cubicBezTo>
                        <a:pt x="38" y="52"/>
                        <a:pt x="39" y="53"/>
                        <a:pt x="39" y="54"/>
                      </a:cubicBezTo>
                      <a:close/>
                      <a:moveTo>
                        <a:pt x="74" y="23"/>
                      </a:moveTo>
                      <a:cubicBezTo>
                        <a:pt x="74" y="30"/>
                        <a:pt x="72" y="36"/>
                        <a:pt x="68" y="41"/>
                      </a:cubicBezTo>
                      <a:cubicBezTo>
                        <a:pt x="68" y="41"/>
                        <a:pt x="67" y="41"/>
                        <a:pt x="67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6" y="40"/>
                        <a:pt x="66" y="40"/>
                        <a:pt x="66" y="39"/>
                      </a:cubicBezTo>
                      <a:cubicBezTo>
                        <a:pt x="70" y="35"/>
                        <a:pt x="72" y="29"/>
                        <a:pt x="72" y="23"/>
                      </a:cubicBezTo>
                      <a:cubicBezTo>
                        <a:pt x="72" y="17"/>
                        <a:pt x="70" y="12"/>
                        <a:pt x="66" y="7"/>
                      </a:cubicBezTo>
                      <a:cubicBezTo>
                        <a:pt x="66" y="7"/>
                        <a:pt x="66" y="6"/>
                        <a:pt x="67" y="6"/>
                      </a:cubicBezTo>
                      <a:cubicBezTo>
                        <a:pt x="67" y="5"/>
                        <a:pt x="68" y="6"/>
                        <a:pt x="68" y="6"/>
                      </a:cubicBezTo>
                      <a:cubicBezTo>
                        <a:pt x="72" y="11"/>
                        <a:pt x="74" y="17"/>
                        <a:pt x="74" y="23"/>
                      </a:cubicBezTo>
                      <a:close/>
                      <a:moveTo>
                        <a:pt x="69" y="23"/>
                      </a:moveTo>
                      <a:cubicBezTo>
                        <a:pt x="69" y="28"/>
                        <a:pt x="67" y="33"/>
                        <a:pt x="65" y="36"/>
                      </a:cubicBezTo>
                      <a:cubicBezTo>
                        <a:pt x="64" y="37"/>
                        <a:pt x="64" y="37"/>
                        <a:pt x="64" y="37"/>
                      </a:cubicBezTo>
                      <a:cubicBezTo>
                        <a:pt x="64" y="37"/>
                        <a:pt x="63" y="37"/>
                        <a:pt x="63" y="37"/>
                      </a:cubicBezTo>
                      <a:cubicBezTo>
                        <a:pt x="63" y="36"/>
                        <a:pt x="63" y="36"/>
                        <a:pt x="63" y="35"/>
                      </a:cubicBezTo>
                      <a:cubicBezTo>
                        <a:pt x="66" y="32"/>
                        <a:pt x="67" y="28"/>
                        <a:pt x="67" y="23"/>
                      </a:cubicBezTo>
                      <a:cubicBezTo>
                        <a:pt x="67" y="19"/>
                        <a:pt x="66" y="15"/>
                        <a:pt x="63" y="11"/>
                      </a:cubicBezTo>
                      <a:cubicBezTo>
                        <a:pt x="63" y="11"/>
                        <a:pt x="63" y="10"/>
                        <a:pt x="63" y="10"/>
                      </a:cubicBezTo>
                      <a:cubicBezTo>
                        <a:pt x="64" y="10"/>
                        <a:pt x="64" y="10"/>
                        <a:pt x="65" y="10"/>
                      </a:cubicBezTo>
                      <a:cubicBezTo>
                        <a:pt x="67" y="14"/>
                        <a:pt x="69" y="19"/>
                        <a:pt x="69" y="23"/>
                      </a:cubicBezTo>
                      <a:close/>
                      <a:moveTo>
                        <a:pt x="64" y="23"/>
                      </a:moveTo>
                      <a:cubicBezTo>
                        <a:pt x="64" y="26"/>
                        <a:pt x="63" y="29"/>
                        <a:pt x="61" y="32"/>
                      </a:cubicBezTo>
                      <a:cubicBezTo>
                        <a:pt x="61" y="32"/>
                        <a:pt x="61" y="33"/>
                        <a:pt x="60" y="33"/>
                      </a:cubicBezTo>
                      <a:cubicBezTo>
                        <a:pt x="60" y="33"/>
                        <a:pt x="60" y="33"/>
                        <a:pt x="60" y="33"/>
                      </a:cubicBezTo>
                      <a:cubicBezTo>
                        <a:pt x="59" y="32"/>
                        <a:pt x="59" y="32"/>
                        <a:pt x="60" y="31"/>
                      </a:cubicBezTo>
                      <a:cubicBezTo>
                        <a:pt x="61" y="29"/>
                        <a:pt x="62" y="26"/>
                        <a:pt x="62" y="23"/>
                      </a:cubicBezTo>
                      <a:cubicBezTo>
                        <a:pt x="62" y="21"/>
                        <a:pt x="61" y="18"/>
                        <a:pt x="60" y="15"/>
                      </a:cubicBezTo>
                      <a:cubicBezTo>
                        <a:pt x="59" y="15"/>
                        <a:pt x="59" y="14"/>
                        <a:pt x="60" y="14"/>
                      </a:cubicBezTo>
                      <a:cubicBezTo>
                        <a:pt x="60" y="14"/>
                        <a:pt x="61" y="14"/>
                        <a:pt x="61" y="14"/>
                      </a:cubicBezTo>
                      <a:cubicBezTo>
                        <a:pt x="63" y="17"/>
                        <a:pt x="64" y="20"/>
                        <a:pt x="64" y="23"/>
                      </a:cubicBezTo>
                      <a:close/>
                      <a:moveTo>
                        <a:pt x="8" y="39"/>
                      </a:moveTo>
                      <a:cubicBezTo>
                        <a:pt x="9" y="40"/>
                        <a:pt x="8" y="40"/>
                        <a:pt x="8" y="41"/>
                      </a:cubicBezTo>
                      <a:cubicBezTo>
                        <a:pt x="8" y="41"/>
                        <a:pt x="8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3" y="36"/>
                        <a:pt x="0" y="30"/>
                        <a:pt x="0" y="23"/>
                      </a:cubicBezTo>
                      <a:cubicBezTo>
                        <a:pt x="0" y="17"/>
                        <a:pt x="3" y="11"/>
                        <a:pt x="7" y="6"/>
                      </a:cubicBezTo>
                      <a:cubicBezTo>
                        <a:pt x="7" y="6"/>
                        <a:pt x="8" y="5"/>
                        <a:pt x="8" y="6"/>
                      </a:cubicBezTo>
                      <a:cubicBezTo>
                        <a:pt x="8" y="6"/>
                        <a:pt x="9" y="7"/>
                        <a:pt x="8" y="7"/>
                      </a:cubicBezTo>
                      <a:cubicBezTo>
                        <a:pt x="5" y="12"/>
                        <a:pt x="2" y="17"/>
                        <a:pt x="2" y="23"/>
                      </a:cubicBezTo>
                      <a:cubicBezTo>
                        <a:pt x="2" y="29"/>
                        <a:pt x="5" y="35"/>
                        <a:pt x="8" y="39"/>
                      </a:cubicBezTo>
                      <a:close/>
                      <a:moveTo>
                        <a:pt x="12" y="35"/>
                      </a:moveTo>
                      <a:cubicBezTo>
                        <a:pt x="12" y="36"/>
                        <a:pt x="12" y="36"/>
                        <a:pt x="11" y="3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10" y="37"/>
                        <a:pt x="10" y="37"/>
                        <a:pt x="10" y="36"/>
                      </a:cubicBezTo>
                      <a:cubicBezTo>
                        <a:pt x="7" y="33"/>
                        <a:pt x="6" y="28"/>
                        <a:pt x="6" y="23"/>
                      </a:cubicBezTo>
                      <a:cubicBezTo>
                        <a:pt x="6" y="19"/>
                        <a:pt x="7" y="14"/>
                        <a:pt x="10" y="10"/>
                      </a:cubicBezTo>
                      <a:cubicBezTo>
                        <a:pt x="10" y="10"/>
                        <a:pt x="11" y="10"/>
                        <a:pt x="11" y="10"/>
                      </a:cubicBezTo>
                      <a:cubicBezTo>
                        <a:pt x="12" y="10"/>
                        <a:pt x="12" y="11"/>
                        <a:pt x="12" y="11"/>
                      </a:cubicBezTo>
                      <a:cubicBezTo>
                        <a:pt x="9" y="15"/>
                        <a:pt x="8" y="19"/>
                        <a:pt x="8" y="23"/>
                      </a:cubicBezTo>
                      <a:cubicBezTo>
                        <a:pt x="8" y="28"/>
                        <a:pt x="9" y="32"/>
                        <a:pt x="12" y="35"/>
                      </a:cubicBezTo>
                      <a:close/>
                      <a:moveTo>
                        <a:pt x="15" y="15"/>
                      </a:moveTo>
                      <a:cubicBezTo>
                        <a:pt x="14" y="18"/>
                        <a:pt x="13" y="21"/>
                        <a:pt x="13" y="23"/>
                      </a:cubicBezTo>
                      <a:cubicBezTo>
                        <a:pt x="13" y="26"/>
                        <a:pt x="14" y="29"/>
                        <a:pt x="15" y="31"/>
                      </a:cubicBezTo>
                      <a:cubicBezTo>
                        <a:pt x="15" y="32"/>
                        <a:pt x="15" y="32"/>
                        <a:pt x="15" y="33"/>
                      </a:cubicBezTo>
                      <a:cubicBezTo>
                        <a:pt x="15" y="33"/>
                        <a:pt x="14" y="33"/>
                        <a:pt x="14" y="33"/>
                      </a:cubicBezTo>
                      <a:cubicBezTo>
                        <a:pt x="14" y="33"/>
                        <a:pt x="14" y="32"/>
                        <a:pt x="13" y="32"/>
                      </a:cubicBezTo>
                      <a:cubicBezTo>
                        <a:pt x="12" y="29"/>
                        <a:pt x="11" y="26"/>
                        <a:pt x="11" y="23"/>
                      </a:cubicBezTo>
                      <a:cubicBezTo>
                        <a:pt x="11" y="20"/>
                        <a:pt x="12" y="17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5" y="15"/>
                        <a:pt x="15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9" name="îṧļîḍé">
                  <a:extLst>
                    <a:ext uri="{FF2B5EF4-FFF2-40B4-BE49-F238E27FC236}">
                      <a16:creationId xmlns:a16="http://schemas.microsoft.com/office/drawing/2014/main" id="{C792ADCE-77E7-408A-930D-AC3F7B7D6B36}"/>
                    </a:ext>
                  </a:extLst>
                </p:cNvPr>
                <p:cNvSpPr/>
                <p:nvPr/>
              </p:nvSpPr>
              <p:spPr bwMode="auto">
                <a:xfrm>
                  <a:off x="5821564" y="4062752"/>
                  <a:ext cx="135175" cy="135218"/>
                </a:xfrm>
                <a:custGeom>
                  <a:avLst/>
                  <a:gdLst>
                    <a:gd name="T0" fmla="*/ 18 w 35"/>
                    <a:gd name="T1" fmla="*/ 0 h 35"/>
                    <a:gd name="T2" fmla="*/ 0 w 35"/>
                    <a:gd name="T3" fmla="*/ 18 h 35"/>
                    <a:gd name="T4" fmla="*/ 18 w 35"/>
                    <a:gd name="T5" fmla="*/ 35 h 35"/>
                    <a:gd name="T6" fmla="*/ 35 w 35"/>
                    <a:gd name="T7" fmla="*/ 18 h 35"/>
                    <a:gd name="T8" fmla="*/ 18 w 35"/>
                    <a:gd name="T9" fmla="*/ 0 h 35"/>
                    <a:gd name="T10" fmla="*/ 18 w 35"/>
                    <a:gd name="T11" fmla="*/ 32 h 35"/>
                    <a:gd name="T12" fmla="*/ 3 w 35"/>
                    <a:gd name="T13" fmla="*/ 18 h 35"/>
                    <a:gd name="T14" fmla="*/ 18 w 35"/>
                    <a:gd name="T15" fmla="*/ 3 h 35"/>
                    <a:gd name="T16" fmla="*/ 32 w 35"/>
                    <a:gd name="T17" fmla="*/ 18 h 35"/>
                    <a:gd name="T18" fmla="*/ 18 w 35"/>
                    <a:gd name="T19" fmla="*/ 32 h 35"/>
                    <a:gd name="T20" fmla="*/ 27 w 35"/>
                    <a:gd name="T21" fmla="*/ 12 h 35"/>
                    <a:gd name="T22" fmla="*/ 27 w 35"/>
                    <a:gd name="T23" fmla="*/ 14 h 35"/>
                    <a:gd name="T24" fmla="*/ 16 w 35"/>
                    <a:gd name="T25" fmla="*/ 23 h 35"/>
                    <a:gd name="T26" fmla="*/ 16 w 35"/>
                    <a:gd name="T27" fmla="*/ 23 h 35"/>
                    <a:gd name="T28" fmla="*/ 15 w 35"/>
                    <a:gd name="T29" fmla="*/ 23 h 35"/>
                    <a:gd name="T30" fmla="*/ 9 w 35"/>
                    <a:gd name="T31" fmla="*/ 18 h 35"/>
                    <a:gd name="T32" fmla="*/ 9 w 35"/>
                    <a:gd name="T33" fmla="*/ 16 h 35"/>
                    <a:gd name="T34" fmla="*/ 10 w 35"/>
                    <a:gd name="T35" fmla="*/ 16 h 35"/>
                    <a:gd name="T36" fmla="*/ 16 w 35"/>
                    <a:gd name="T37" fmla="*/ 21 h 35"/>
                    <a:gd name="T38" fmla="*/ 26 w 35"/>
                    <a:gd name="T39" fmla="*/ 12 h 35"/>
                    <a:gd name="T40" fmla="*/ 27 w 35"/>
                    <a:gd name="T41" fmla="*/ 1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18" y="0"/>
                      </a:move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7"/>
                        <a:pt x="8" y="35"/>
                        <a:pt x="18" y="35"/>
                      </a:cubicBezTo>
                      <a:cubicBezTo>
                        <a:pt x="28" y="35"/>
                        <a:pt x="35" y="27"/>
                        <a:pt x="35" y="18"/>
                      </a:cubicBezTo>
                      <a:cubicBezTo>
                        <a:pt x="35" y="8"/>
                        <a:pt x="28" y="0"/>
                        <a:pt x="18" y="0"/>
                      </a:cubicBezTo>
                      <a:close/>
                      <a:moveTo>
                        <a:pt x="18" y="32"/>
                      </a:moveTo>
                      <a:cubicBezTo>
                        <a:pt x="10" y="32"/>
                        <a:pt x="3" y="26"/>
                        <a:pt x="3" y="18"/>
                      </a:cubicBezTo>
                      <a:cubicBezTo>
                        <a:pt x="3" y="10"/>
                        <a:pt x="10" y="3"/>
                        <a:pt x="18" y="3"/>
                      </a:cubicBezTo>
                      <a:cubicBezTo>
                        <a:pt x="26" y="3"/>
                        <a:pt x="32" y="10"/>
                        <a:pt x="32" y="18"/>
                      </a:cubicBezTo>
                      <a:cubicBezTo>
                        <a:pt x="32" y="26"/>
                        <a:pt x="26" y="32"/>
                        <a:pt x="18" y="32"/>
                      </a:cubicBezTo>
                      <a:close/>
                      <a:moveTo>
                        <a:pt x="27" y="12"/>
                      </a:moveTo>
                      <a:cubicBezTo>
                        <a:pt x="28" y="13"/>
                        <a:pt x="28" y="13"/>
                        <a:pt x="27" y="14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8" y="18"/>
                        <a:pt x="8" y="17"/>
                        <a:pt x="9" y="16"/>
                      </a:cubicBezTo>
                      <a:cubicBezTo>
                        <a:pt x="9" y="16"/>
                        <a:pt x="10" y="16"/>
                        <a:pt x="10" y="16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2"/>
                        <a:pt x="27" y="12"/>
                        <a:pt x="2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0" name="îslidé">
                  <a:extLst>
                    <a:ext uri="{FF2B5EF4-FFF2-40B4-BE49-F238E27FC236}">
                      <a16:creationId xmlns:a16="http://schemas.microsoft.com/office/drawing/2014/main" id="{34F28831-2208-4B53-A868-7E36EF88BE86}"/>
                    </a:ext>
                  </a:extLst>
                </p:cNvPr>
                <p:cNvSpPr/>
                <p:nvPr/>
              </p:nvSpPr>
              <p:spPr bwMode="auto">
                <a:xfrm>
                  <a:off x="5292010" y="4959606"/>
                  <a:ext cx="378052" cy="398890"/>
                </a:xfrm>
                <a:custGeom>
                  <a:avLst/>
                  <a:gdLst>
                    <a:gd name="T0" fmla="*/ 22 w 62"/>
                    <a:gd name="T1" fmla="*/ 32 h 65"/>
                    <a:gd name="T2" fmla="*/ 22 w 62"/>
                    <a:gd name="T3" fmla="*/ 52 h 65"/>
                    <a:gd name="T4" fmla="*/ 26 w 62"/>
                    <a:gd name="T5" fmla="*/ 43 h 65"/>
                    <a:gd name="T6" fmla="*/ 47 w 62"/>
                    <a:gd name="T7" fmla="*/ 7 h 65"/>
                    <a:gd name="T8" fmla="*/ 47 w 62"/>
                    <a:gd name="T9" fmla="*/ 19 h 65"/>
                    <a:gd name="T10" fmla="*/ 40 w 62"/>
                    <a:gd name="T11" fmla="*/ 37 h 65"/>
                    <a:gd name="T12" fmla="*/ 36 w 62"/>
                    <a:gd name="T13" fmla="*/ 27 h 65"/>
                    <a:gd name="T14" fmla="*/ 32 w 62"/>
                    <a:gd name="T15" fmla="*/ 26 h 65"/>
                    <a:gd name="T16" fmla="*/ 24 w 62"/>
                    <a:gd name="T17" fmla="*/ 22 h 65"/>
                    <a:gd name="T18" fmla="*/ 18 w 62"/>
                    <a:gd name="T19" fmla="*/ 21 h 65"/>
                    <a:gd name="T20" fmla="*/ 11 w 62"/>
                    <a:gd name="T21" fmla="*/ 28 h 65"/>
                    <a:gd name="T22" fmla="*/ 6 w 62"/>
                    <a:gd name="T23" fmla="*/ 28 h 65"/>
                    <a:gd name="T24" fmla="*/ 3 w 62"/>
                    <a:gd name="T25" fmla="*/ 38 h 65"/>
                    <a:gd name="T26" fmla="*/ 0 w 62"/>
                    <a:gd name="T27" fmla="*/ 43 h 65"/>
                    <a:gd name="T28" fmla="*/ 3 w 62"/>
                    <a:gd name="T29" fmla="*/ 47 h 65"/>
                    <a:gd name="T30" fmla="*/ 6 w 62"/>
                    <a:gd name="T31" fmla="*/ 58 h 65"/>
                    <a:gd name="T32" fmla="*/ 11 w 62"/>
                    <a:gd name="T33" fmla="*/ 58 h 65"/>
                    <a:gd name="T34" fmla="*/ 18 w 62"/>
                    <a:gd name="T35" fmla="*/ 65 h 65"/>
                    <a:gd name="T36" fmla="*/ 24 w 62"/>
                    <a:gd name="T37" fmla="*/ 64 h 65"/>
                    <a:gd name="T38" fmla="*/ 32 w 62"/>
                    <a:gd name="T39" fmla="*/ 60 h 65"/>
                    <a:gd name="T40" fmla="*/ 36 w 62"/>
                    <a:gd name="T41" fmla="*/ 59 h 65"/>
                    <a:gd name="T42" fmla="*/ 40 w 62"/>
                    <a:gd name="T43" fmla="*/ 49 h 65"/>
                    <a:gd name="T44" fmla="*/ 44 w 62"/>
                    <a:gd name="T45" fmla="*/ 46 h 65"/>
                    <a:gd name="T46" fmla="*/ 38 w 62"/>
                    <a:gd name="T47" fmla="*/ 53 h 65"/>
                    <a:gd name="T48" fmla="*/ 22 w 62"/>
                    <a:gd name="T49" fmla="*/ 58 h 65"/>
                    <a:gd name="T50" fmla="*/ 6 w 62"/>
                    <a:gd name="T51" fmla="*/ 53 h 65"/>
                    <a:gd name="T52" fmla="*/ 7 w 62"/>
                    <a:gd name="T53" fmla="*/ 38 h 65"/>
                    <a:gd name="T54" fmla="*/ 18 w 62"/>
                    <a:gd name="T55" fmla="*/ 24 h 65"/>
                    <a:gd name="T56" fmla="*/ 36 w 62"/>
                    <a:gd name="T57" fmla="*/ 30 h 65"/>
                    <a:gd name="T58" fmla="*/ 41 w 62"/>
                    <a:gd name="T59" fmla="*/ 44 h 65"/>
                    <a:gd name="T60" fmla="*/ 59 w 62"/>
                    <a:gd name="T61" fmla="*/ 11 h 65"/>
                    <a:gd name="T62" fmla="*/ 60 w 62"/>
                    <a:gd name="T63" fmla="*/ 7 h 65"/>
                    <a:gd name="T64" fmla="*/ 54 w 62"/>
                    <a:gd name="T65" fmla="*/ 4 h 65"/>
                    <a:gd name="T66" fmla="*/ 49 w 62"/>
                    <a:gd name="T67" fmla="*/ 0 h 65"/>
                    <a:gd name="T68" fmla="*/ 46 w 62"/>
                    <a:gd name="T69" fmla="*/ 0 h 65"/>
                    <a:gd name="T70" fmla="*/ 40 w 62"/>
                    <a:gd name="T71" fmla="*/ 4 h 65"/>
                    <a:gd name="T72" fmla="*/ 38 w 62"/>
                    <a:gd name="T73" fmla="*/ 4 h 65"/>
                    <a:gd name="T74" fmla="*/ 35 w 62"/>
                    <a:gd name="T75" fmla="*/ 11 h 65"/>
                    <a:gd name="T76" fmla="*/ 33 w 62"/>
                    <a:gd name="T77" fmla="*/ 14 h 65"/>
                    <a:gd name="T78" fmla="*/ 35 w 62"/>
                    <a:gd name="T79" fmla="*/ 18 h 65"/>
                    <a:gd name="T80" fmla="*/ 37 w 62"/>
                    <a:gd name="T81" fmla="*/ 24 h 65"/>
                    <a:gd name="T82" fmla="*/ 40 w 62"/>
                    <a:gd name="T83" fmla="*/ 25 h 65"/>
                    <a:gd name="T84" fmla="*/ 46 w 62"/>
                    <a:gd name="T85" fmla="*/ 28 h 65"/>
                    <a:gd name="T86" fmla="*/ 49 w 62"/>
                    <a:gd name="T87" fmla="*/ 29 h 65"/>
                    <a:gd name="T88" fmla="*/ 54 w 62"/>
                    <a:gd name="T89" fmla="*/ 24 h 65"/>
                    <a:gd name="T90" fmla="*/ 57 w 62"/>
                    <a:gd name="T91" fmla="*/ 24 h 65"/>
                    <a:gd name="T92" fmla="*/ 59 w 62"/>
                    <a:gd name="T93" fmla="*/ 18 h 65"/>
                    <a:gd name="T94" fmla="*/ 61 w 62"/>
                    <a:gd name="T95" fmla="*/ 12 h 65"/>
                    <a:gd name="T96" fmla="*/ 52 w 62"/>
                    <a:gd name="T97" fmla="*/ 22 h 65"/>
                    <a:gd name="T98" fmla="*/ 43 w 62"/>
                    <a:gd name="T99" fmla="*/ 25 h 65"/>
                    <a:gd name="T100" fmla="*/ 36 w 62"/>
                    <a:gd name="T101" fmla="*/ 15 h 65"/>
                    <a:gd name="T102" fmla="*/ 38 w 62"/>
                    <a:gd name="T103" fmla="*/ 7 h 65"/>
                    <a:gd name="T104" fmla="*/ 50 w 62"/>
                    <a:gd name="T105" fmla="*/ 3 h 65"/>
                    <a:gd name="T106" fmla="*/ 56 w 62"/>
                    <a:gd name="T107" fmla="*/ 1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2" h="65">
                      <a:moveTo>
                        <a:pt x="22" y="32"/>
                      </a:moveTo>
                      <a:cubicBezTo>
                        <a:pt x="15" y="32"/>
                        <a:pt x="11" y="37"/>
                        <a:pt x="11" y="43"/>
                      </a:cubicBezTo>
                      <a:cubicBezTo>
                        <a:pt x="11" y="49"/>
                        <a:pt x="15" y="54"/>
                        <a:pt x="22" y="54"/>
                      </a:cubicBezTo>
                      <a:cubicBezTo>
                        <a:pt x="28" y="54"/>
                        <a:pt x="33" y="49"/>
                        <a:pt x="33" y="43"/>
                      </a:cubicBezTo>
                      <a:cubicBezTo>
                        <a:pt x="33" y="37"/>
                        <a:pt x="28" y="32"/>
                        <a:pt x="22" y="32"/>
                      </a:cubicBezTo>
                      <a:close/>
                      <a:moveTo>
                        <a:pt x="22" y="52"/>
                      </a:moveTo>
                      <a:cubicBezTo>
                        <a:pt x="17" y="52"/>
                        <a:pt x="13" y="48"/>
                        <a:pt x="13" y="43"/>
                      </a:cubicBezTo>
                      <a:cubicBezTo>
                        <a:pt x="13" y="38"/>
                        <a:pt x="17" y="34"/>
                        <a:pt x="22" y="34"/>
                      </a:cubicBezTo>
                      <a:cubicBezTo>
                        <a:pt x="27" y="34"/>
                        <a:pt x="31" y="38"/>
                        <a:pt x="31" y="43"/>
                      </a:cubicBezTo>
                      <a:cubicBezTo>
                        <a:pt x="31" y="48"/>
                        <a:pt x="27" y="52"/>
                        <a:pt x="22" y="52"/>
                      </a:cubicBezTo>
                      <a:close/>
                      <a:moveTo>
                        <a:pt x="26" y="43"/>
                      </a:moveTo>
                      <a:cubicBezTo>
                        <a:pt x="26" y="45"/>
                        <a:pt x="24" y="47"/>
                        <a:pt x="22" y="47"/>
                      </a:cubicBezTo>
                      <a:cubicBezTo>
                        <a:pt x="19" y="47"/>
                        <a:pt x="17" y="45"/>
                        <a:pt x="17" y="43"/>
                      </a:cubicBezTo>
                      <a:cubicBezTo>
                        <a:pt x="17" y="40"/>
                        <a:pt x="19" y="38"/>
                        <a:pt x="22" y="38"/>
                      </a:cubicBezTo>
                      <a:cubicBezTo>
                        <a:pt x="24" y="38"/>
                        <a:pt x="26" y="40"/>
                        <a:pt x="26" y="43"/>
                      </a:cubicBezTo>
                      <a:close/>
                      <a:moveTo>
                        <a:pt x="47" y="7"/>
                      </a:moveTo>
                      <a:cubicBezTo>
                        <a:pt x="43" y="7"/>
                        <a:pt x="40" y="10"/>
                        <a:pt x="40" y="14"/>
                      </a:cubicBezTo>
                      <a:cubicBezTo>
                        <a:pt x="40" y="18"/>
                        <a:pt x="43" y="21"/>
                        <a:pt x="47" y="21"/>
                      </a:cubicBezTo>
                      <a:cubicBezTo>
                        <a:pt x="51" y="21"/>
                        <a:pt x="54" y="18"/>
                        <a:pt x="54" y="14"/>
                      </a:cubicBezTo>
                      <a:cubicBezTo>
                        <a:pt x="54" y="10"/>
                        <a:pt x="51" y="7"/>
                        <a:pt x="47" y="7"/>
                      </a:cubicBezTo>
                      <a:close/>
                      <a:moveTo>
                        <a:pt x="47" y="19"/>
                      </a:moveTo>
                      <a:cubicBezTo>
                        <a:pt x="44" y="19"/>
                        <a:pt x="42" y="17"/>
                        <a:pt x="42" y="14"/>
                      </a:cubicBezTo>
                      <a:cubicBezTo>
                        <a:pt x="42" y="12"/>
                        <a:pt x="44" y="9"/>
                        <a:pt x="47" y="9"/>
                      </a:cubicBezTo>
                      <a:cubicBezTo>
                        <a:pt x="49" y="9"/>
                        <a:pt x="52" y="12"/>
                        <a:pt x="52" y="14"/>
                      </a:cubicBezTo>
                      <a:cubicBezTo>
                        <a:pt x="52" y="17"/>
                        <a:pt x="49" y="19"/>
                        <a:pt x="47" y="19"/>
                      </a:cubicBezTo>
                      <a:close/>
                      <a:moveTo>
                        <a:pt x="43" y="39"/>
                      </a:moveTo>
                      <a:cubicBezTo>
                        <a:pt x="43" y="38"/>
                        <a:pt x="42" y="38"/>
                        <a:pt x="42" y="38"/>
                      </a:cubicBezTo>
                      <a:cubicBezTo>
                        <a:pt x="42" y="38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0" y="38"/>
                        <a:pt x="40" y="38"/>
                        <a:pt x="40" y="37"/>
                      </a:cubicBezTo>
                      <a:cubicBezTo>
                        <a:pt x="39" y="36"/>
                        <a:pt x="40" y="36"/>
                        <a:pt x="40" y="35"/>
                      </a:cubicBezTo>
                      <a:cubicBezTo>
                        <a:pt x="41" y="35"/>
                        <a:pt x="41" y="35"/>
                        <a:pt x="42" y="34"/>
                      </a:cubicBezTo>
                      <a:cubicBezTo>
                        <a:pt x="42" y="33"/>
                        <a:pt x="42" y="33"/>
                        <a:pt x="41" y="32"/>
                      </a:cubicBezTo>
                      <a:cubicBezTo>
                        <a:pt x="40" y="31"/>
                        <a:pt x="39" y="29"/>
                        <a:pt x="38" y="28"/>
                      </a:cubicBezTo>
                      <a:cubicBezTo>
                        <a:pt x="38" y="27"/>
                        <a:pt x="37" y="27"/>
                        <a:pt x="36" y="2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7"/>
                        <a:pt x="35" y="27"/>
                        <a:pt x="35" y="28"/>
                      </a:cubicBezTo>
                      <a:cubicBezTo>
                        <a:pt x="35" y="28"/>
                        <a:pt x="34" y="28"/>
                        <a:pt x="34" y="28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2" y="27"/>
                        <a:pt x="32" y="27"/>
                        <a:pt x="32" y="26"/>
                      </a:cubicBezTo>
                      <a:cubicBezTo>
                        <a:pt x="33" y="25"/>
                        <a:pt x="33" y="25"/>
                        <a:pt x="33" y="24"/>
                      </a:cubicBezTo>
                      <a:cubicBezTo>
                        <a:pt x="32" y="24"/>
                        <a:pt x="32" y="23"/>
                        <a:pt x="32" y="23"/>
                      </a:cubicBezTo>
                      <a:cubicBezTo>
                        <a:pt x="30" y="22"/>
                        <a:pt x="28" y="22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1"/>
                        <a:pt x="25" y="21"/>
                        <a:pt x="24" y="22"/>
                      </a:cubicBezTo>
                      <a:cubicBezTo>
                        <a:pt x="24" y="22"/>
                        <a:pt x="24" y="22"/>
                        <a:pt x="24" y="23"/>
                      </a:cubicBezTo>
                      <a:cubicBezTo>
                        <a:pt x="24" y="24"/>
                        <a:pt x="23" y="24"/>
                        <a:pt x="22" y="24"/>
                      </a:cubicBezTo>
                      <a:cubicBezTo>
                        <a:pt x="21" y="24"/>
                        <a:pt x="20" y="24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2"/>
                        <a:pt x="14" y="22"/>
                        <a:pt x="12" y="23"/>
                      </a:cubicBezTo>
                      <a:cubicBezTo>
                        <a:pt x="12" y="23"/>
                        <a:pt x="12" y="24"/>
                        <a:pt x="11" y="24"/>
                      </a:cubicBezTo>
                      <a:cubicBezTo>
                        <a:pt x="11" y="25"/>
                        <a:pt x="11" y="25"/>
                        <a:pt x="12" y="26"/>
                      </a:cubicBezTo>
                      <a:cubicBezTo>
                        <a:pt x="12" y="27"/>
                        <a:pt x="12" y="27"/>
                        <a:pt x="11" y="28"/>
                      </a:cubicBezTo>
                      <a:cubicBezTo>
                        <a:pt x="11" y="28"/>
                        <a:pt x="11" y="28"/>
                        <a:pt x="10" y="28"/>
                      </a:cubicBezTo>
                      <a:cubicBezTo>
                        <a:pt x="10" y="28"/>
                        <a:pt x="9" y="28"/>
                        <a:pt x="9" y="28"/>
                      </a:cubicBezTo>
                      <a:cubicBezTo>
                        <a:pt x="9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7" y="27"/>
                        <a:pt x="6" y="27"/>
                        <a:pt x="6" y="28"/>
                      </a:cubicBezTo>
                      <a:cubicBezTo>
                        <a:pt x="5" y="29"/>
                        <a:pt x="4" y="31"/>
                        <a:pt x="3" y="32"/>
                      </a:cubicBezTo>
                      <a:cubicBezTo>
                        <a:pt x="2" y="33"/>
                        <a:pt x="2" y="33"/>
                        <a:pt x="2" y="34"/>
                      </a:cubicBezTo>
                      <a:cubicBezTo>
                        <a:pt x="3" y="35"/>
                        <a:pt x="3" y="35"/>
                        <a:pt x="4" y="35"/>
                      </a:cubicBezTo>
                      <a:cubicBezTo>
                        <a:pt x="4" y="36"/>
                        <a:pt x="5" y="36"/>
                        <a:pt x="4" y="37"/>
                      </a:cubicBezTo>
                      <a:cubicBezTo>
                        <a:pt x="4" y="38"/>
                        <a:pt x="4" y="38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0" y="39"/>
                        <a:pt x="0" y="40"/>
                      </a:cubicBezTo>
                      <a:cubicBezTo>
                        <a:pt x="0" y="41"/>
                        <a:pt x="0" y="42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6"/>
                        <a:pt x="1" y="47"/>
                        <a:pt x="1" y="47"/>
                      </a:cubicBezTo>
                      <a:cubicBezTo>
                        <a:pt x="1" y="47"/>
                        <a:pt x="2" y="48"/>
                        <a:pt x="2" y="48"/>
                      </a:cubicBezTo>
                      <a:cubicBezTo>
                        <a:pt x="2" y="48"/>
                        <a:pt x="2" y="48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4" y="47"/>
                        <a:pt x="4" y="48"/>
                        <a:pt x="4" y="49"/>
                      </a:cubicBezTo>
                      <a:cubicBezTo>
                        <a:pt x="5" y="49"/>
                        <a:pt x="4" y="50"/>
                        <a:pt x="4" y="51"/>
                      </a:cubicBezTo>
                      <a:cubicBezTo>
                        <a:pt x="3" y="51"/>
                        <a:pt x="3" y="51"/>
                        <a:pt x="2" y="52"/>
                      </a:cubicBezTo>
                      <a:cubicBezTo>
                        <a:pt x="2" y="52"/>
                        <a:pt x="2" y="53"/>
                        <a:pt x="3" y="53"/>
                      </a:cubicBezTo>
                      <a:cubicBezTo>
                        <a:pt x="4" y="55"/>
                        <a:pt x="5" y="57"/>
                        <a:pt x="6" y="58"/>
                      </a:cubicBezTo>
                      <a:cubicBezTo>
                        <a:pt x="6" y="58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8" y="59"/>
                        <a:pt x="9" y="58"/>
                        <a:pt x="9" y="58"/>
                      </a:cubicBezTo>
                      <a:cubicBezTo>
                        <a:pt x="9" y="58"/>
                        <a:pt x="10" y="57"/>
                        <a:pt x="10" y="57"/>
                      </a:cubicBezTo>
                      <a:cubicBezTo>
                        <a:pt x="11" y="57"/>
                        <a:pt x="11" y="58"/>
                        <a:pt x="11" y="58"/>
                      </a:cubicBezTo>
                      <a:cubicBezTo>
                        <a:pt x="12" y="58"/>
                        <a:pt x="12" y="59"/>
                        <a:pt x="12" y="60"/>
                      </a:cubicBezTo>
                      <a:cubicBezTo>
                        <a:pt x="11" y="60"/>
                        <a:pt x="11" y="61"/>
                        <a:pt x="11" y="61"/>
                      </a:cubicBezTo>
                      <a:cubicBezTo>
                        <a:pt x="12" y="62"/>
                        <a:pt x="12" y="62"/>
                        <a:pt x="12" y="63"/>
                      </a:cubicBezTo>
                      <a:cubicBezTo>
                        <a:pt x="14" y="64"/>
                        <a:pt x="16" y="64"/>
                        <a:pt x="18" y="65"/>
                      </a:cubicBez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9" y="65"/>
                        <a:pt x="19" y="64"/>
                        <a:pt x="20" y="64"/>
                      </a:cubicBezTo>
                      <a:cubicBezTo>
                        <a:pt x="20" y="64"/>
                        <a:pt x="20" y="63"/>
                        <a:pt x="20" y="63"/>
                      </a:cubicBezTo>
                      <a:cubicBezTo>
                        <a:pt x="20" y="62"/>
                        <a:pt x="21" y="61"/>
                        <a:pt x="22" y="61"/>
                      </a:cubicBezTo>
                      <a:cubicBezTo>
                        <a:pt x="23" y="61"/>
                        <a:pt x="24" y="62"/>
                        <a:pt x="24" y="63"/>
                      </a:cubicBezTo>
                      <a:cubicBezTo>
                        <a:pt x="24" y="63"/>
                        <a:pt x="24" y="64"/>
                        <a:pt x="24" y="64"/>
                      </a:cubicBezTo>
                      <a:cubicBezTo>
                        <a:pt x="25" y="64"/>
                        <a:pt x="25" y="65"/>
                        <a:pt x="26" y="65"/>
                      </a:cubicBezTo>
                      <a:cubicBezTo>
                        <a:pt x="26" y="65"/>
                        <a:pt x="26" y="65"/>
                        <a:pt x="26" y="65"/>
                      </a:cubicBezTo>
                      <a:cubicBezTo>
                        <a:pt x="28" y="64"/>
                        <a:pt x="30" y="64"/>
                        <a:pt x="32" y="63"/>
                      </a:cubicBezTo>
                      <a:cubicBezTo>
                        <a:pt x="32" y="62"/>
                        <a:pt x="32" y="62"/>
                        <a:pt x="33" y="61"/>
                      </a:cubicBezTo>
                      <a:cubicBezTo>
                        <a:pt x="33" y="61"/>
                        <a:pt x="33" y="60"/>
                        <a:pt x="32" y="60"/>
                      </a:cubicBezTo>
                      <a:cubicBezTo>
                        <a:pt x="32" y="59"/>
                        <a:pt x="32" y="58"/>
                        <a:pt x="33" y="58"/>
                      </a:cubicBezTo>
                      <a:cubicBezTo>
                        <a:pt x="33" y="58"/>
                        <a:pt x="33" y="57"/>
                        <a:pt x="34" y="57"/>
                      </a:cubicBezTo>
                      <a:cubicBezTo>
                        <a:pt x="34" y="57"/>
                        <a:pt x="35" y="58"/>
                        <a:pt x="35" y="58"/>
                      </a:cubicBezTo>
                      <a:cubicBezTo>
                        <a:pt x="35" y="58"/>
                        <a:pt x="36" y="59"/>
                        <a:pt x="36" y="59"/>
                      </a:cubicBezTo>
                      <a:cubicBezTo>
                        <a:pt x="36" y="59"/>
                        <a:pt x="36" y="59"/>
                        <a:pt x="36" y="59"/>
                      </a:cubicBezTo>
                      <a:cubicBezTo>
                        <a:pt x="37" y="59"/>
                        <a:pt x="38" y="58"/>
                        <a:pt x="38" y="58"/>
                      </a:cubicBezTo>
                      <a:cubicBezTo>
                        <a:pt x="39" y="57"/>
                        <a:pt x="40" y="55"/>
                        <a:pt x="41" y="53"/>
                      </a:cubicBezTo>
                      <a:cubicBezTo>
                        <a:pt x="42" y="53"/>
                        <a:pt x="42" y="52"/>
                        <a:pt x="42" y="52"/>
                      </a:cubicBezTo>
                      <a:cubicBezTo>
                        <a:pt x="41" y="51"/>
                        <a:pt x="41" y="51"/>
                        <a:pt x="40" y="51"/>
                      </a:cubicBezTo>
                      <a:cubicBezTo>
                        <a:pt x="40" y="50"/>
                        <a:pt x="39" y="49"/>
                        <a:pt x="40" y="49"/>
                      </a:cubicBezTo>
                      <a:cubicBezTo>
                        <a:pt x="40" y="48"/>
                        <a:pt x="40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42" y="48"/>
                        <a:pt x="43" y="47"/>
                        <a:pt x="43" y="47"/>
                      </a:cubicBezTo>
                      <a:cubicBezTo>
                        <a:pt x="43" y="47"/>
                        <a:pt x="44" y="46"/>
                        <a:pt x="44" y="46"/>
                      </a:cubicBezTo>
                      <a:cubicBezTo>
                        <a:pt x="44" y="45"/>
                        <a:pt x="44" y="44"/>
                        <a:pt x="44" y="43"/>
                      </a:cubicBezTo>
                      <a:cubicBezTo>
                        <a:pt x="44" y="42"/>
                        <a:pt x="44" y="41"/>
                        <a:pt x="44" y="40"/>
                      </a:cubicBezTo>
                      <a:cubicBezTo>
                        <a:pt x="44" y="39"/>
                        <a:pt x="43" y="39"/>
                        <a:pt x="43" y="39"/>
                      </a:cubicBezTo>
                      <a:close/>
                      <a:moveTo>
                        <a:pt x="37" y="48"/>
                      </a:moveTo>
                      <a:cubicBezTo>
                        <a:pt x="36" y="50"/>
                        <a:pt x="37" y="52"/>
                        <a:pt x="38" y="53"/>
                      </a:cubicBezTo>
                      <a:cubicBezTo>
                        <a:pt x="38" y="54"/>
                        <a:pt x="37" y="54"/>
                        <a:pt x="36" y="55"/>
                      </a:cubicBezTo>
                      <a:cubicBezTo>
                        <a:pt x="35" y="54"/>
                        <a:pt x="33" y="54"/>
                        <a:pt x="31" y="55"/>
                      </a:cubicBezTo>
                      <a:cubicBezTo>
                        <a:pt x="29" y="57"/>
                        <a:pt x="29" y="59"/>
                        <a:pt x="29" y="60"/>
                      </a:cubicBezTo>
                      <a:cubicBezTo>
                        <a:pt x="28" y="61"/>
                        <a:pt x="27" y="61"/>
                        <a:pt x="26" y="61"/>
                      </a:cubicBezTo>
                      <a:cubicBezTo>
                        <a:pt x="26" y="60"/>
                        <a:pt x="24" y="58"/>
                        <a:pt x="22" y="58"/>
                      </a:cubicBezTo>
                      <a:cubicBezTo>
                        <a:pt x="20" y="58"/>
                        <a:pt x="18" y="60"/>
                        <a:pt x="18" y="61"/>
                      </a:cubicBezTo>
                      <a:cubicBezTo>
                        <a:pt x="17" y="61"/>
                        <a:pt x="16" y="61"/>
                        <a:pt x="15" y="60"/>
                      </a:cubicBezTo>
                      <a:cubicBezTo>
                        <a:pt x="15" y="59"/>
                        <a:pt x="15" y="57"/>
                        <a:pt x="13" y="55"/>
                      </a:cubicBezTo>
                      <a:cubicBezTo>
                        <a:pt x="11" y="54"/>
                        <a:pt x="9" y="54"/>
                        <a:pt x="8" y="55"/>
                      </a:cubicBezTo>
                      <a:cubicBezTo>
                        <a:pt x="7" y="54"/>
                        <a:pt x="6" y="54"/>
                        <a:pt x="6" y="53"/>
                      </a:cubicBezTo>
                      <a:cubicBezTo>
                        <a:pt x="7" y="52"/>
                        <a:pt x="8" y="50"/>
                        <a:pt x="7" y="48"/>
                      </a:cubicBezTo>
                      <a:cubicBezTo>
                        <a:pt x="7" y="46"/>
                        <a:pt x="5" y="44"/>
                        <a:pt x="3" y="44"/>
                      </a:cubicBezTo>
                      <a:cubicBezTo>
                        <a:pt x="3" y="44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5" y="41"/>
                        <a:pt x="7" y="40"/>
                        <a:pt x="7" y="38"/>
                      </a:cubicBezTo>
                      <a:cubicBezTo>
                        <a:pt x="8" y="36"/>
                        <a:pt x="7" y="34"/>
                        <a:pt x="6" y="33"/>
                      </a:cubicBezTo>
                      <a:cubicBezTo>
                        <a:pt x="6" y="32"/>
                        <a:pt x="7" y="31"/>
                        <a:pt x="8" y="30"/>
                      </a:cubicBezTo>
                      <a:cubicBezTo>
                        <a:pt x="9" y="32"/>
                        <a:pt x="11" y="32"/>
                        <a:pt x="13" y="30"/>
                      </a:cubicBezTo>
                      <a:cubicBezTo>
                        <a:pt x="15" y="29"/>
                        <a:pt x="15" y="27"/>
                        <a:pt x="15" y="25"/>
                      </a:cubicBezTo>
                      <a:cubicBezTo>
                        <a:pt x="16" y="25"/>
                        <a:pt x="17" y="25"/>
                        <a:pt x="18" y="24"/>
                      </a:cubicBezTo>
                      <a:cubicBezTo>
                        <a:pt x="18" y="26"/>
                        <a:pt x="20" y="27"/>
                        <a:pt x="22" y="27"/>
                      </a:cubicBezTo>
                      <a:cubicBezTo>
                        <a:pt x="24" y="27"/>
                        <a:pt x="26" y="26"/>
                        <a:pt x="26" y="24"/>
                      </a:cubicBezTo>
                      <a:cubicBezTo>
                        <a:pt x="27" y="25"/>
                        <a:pt x="28" y="25"/>
                        <a:pt x="29" y="25"/>
                      </a:cubicBezTo>
                      <a:cubicBezTo>
                        <a:pt x="29" y="27"/>
                        <a:pt x="29" y="29"/>
                        <a:pt x="31" y="30"/>
                      </a:cubicBezTo>
                      <a:cubicBezTo>
                        <a:pt x="33" y="32"/>
                        <a:pt x="35" y="32"/>
                        <a:pt x="36" y="30"/>
                      </a:cubicBezTo>
                      <a:cubicBezTo>
                        <a:pt x="37" y="31"/>
                        <a:pt x="38" y="32"/>
                        <a:pt x="38" y="33"/>
                      </a:cubicBezTo>
                      <a:cubicBezTo>
                        <a:pt x="37" y="34"/>
                        <a:pt x="36" y="36"/>
                        <a:pt x="37" y="38"/>
                      </a:cubicBezTo>
                      <a:cubicBezTo>
                        <a:pt x="37" y="40"/>
                        <a:pt x="39" y="41"/>
                        <a:pt x="41" y="41"/>
                      </a:cubicBezTo>
                      <a:cubicBezTo>
                        <a:pt x="41" y="42"/>
                        <a:pt x="41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39" y="44"/>
                        <a:pt x="37" y="46"/>
                        <a:pt x="37" y="48"/>
                      </a:cubicBezTo>
                      <a:close/>
                      <a:moveTo>
                        <a:pt x="61" y="12"/>
                      </a:moveTo>
                      <a:cubicBezTo>
                        <a:pt x="61" y="12"/>
                        <a:pt x="61" y="11"/>
                        <a:pt x="61" y="11"/>
                      </a:cubicBezTo>
                      <a:cubicBezTo>
                        <a:pt x="60" y="11"/>
                        <a:pt x="60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0"/>
                        <a:pt x="60" y="10"/>
                        <a:pt x="60" y="9"/>
                      </a:cubicBezTo>
                      <a:cubicBezTo>
                        <a:pt x="60" y="9"/>
                        <a:pt x="60" y="8"/>
                        <a:pt x="60" y="7"/>
                      </a:cubicBezTo>
                      <a:cubicBezTo>
                        <a:pt x="59" y="6"/>
                        <a:pt x="58" y="5"/>
                        <a:pt x="57" y="4"/>
                      </a:cubicBezTo>
                      <a:cubicBezTo>
                        <a:pt x="57" y="4"/>
                        <a:pt x="57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4" y="4"/>
                        <a:pt x="55" y="3"/>
                        <a:pt x="54" y="2"/>
                      </a:cubicBezTo>
                      <a:cubicBezTo>
                        <a:pt x="54" y="2"/>
                        <a:pt x="54" y="1"/>
                        <a:pt x="53" y="1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7" y="1"/>
                        <a:pt x="46" y="1"/>
                        <a:pt x="46" y="0"/>
                      </a:cubicBezTo>
                      <a:cubicBezTo>
                        <a:pt x="46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4" y="0"/>
                      </a:cubicBezTo>
                      <a:cubicBezTo>
                        <a:pt x="43" y="0"/>
                        <a:pt x="42" y="1"/>
                        <a:pt x="41" y="1"/>
                      </a:cubicBezTo>
                      <a:cubicBezTo>
                        <a:pt x="40" y="1"/>
                        <a:pt x="40" y="2"/>
                        <a:pt x="40" y="2"/>
                      </a:cubicBezTo>
                      <a:cubicBezTo>
                        <a:pt x="40" y="3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40" y="4"/>
                        <a:pt x="40" y="4"/>
                        <a:pt x="39" y="4"/>
                      </a:cubicBezTo>
                      <a:cubicBezTo>
                        <a:pt x="39" y="4"/>
                        <a:pt x="39" y="4"/>
                        <a:pt x="38" y="4"/>
                      </a:cubicBezTo>
                      <a:cubicBezTo>
                        <a:pt x="38" y="4"/>
                        <a:pt x="38" y="4"/>
                        <a:pt x="38" y="4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6" y="5"/>
                        <a:pt x="35" y="6"/>
                        <a:pt x="34" y="7"/>
                      </a:cubicBezTo>
                      <a:cubicBezTo>
                        <a:pt x="34" y="8"/>
                        <a:pt x="34" y="9"/>
                        <a:pt x="34" y="9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5" y="10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2"/>
                        <a:pt x="33" y="12"/>
                      </a:cubicBezTo>
                      <a:cubicBezTo>
                        <a:pt x="33" y="13"/>
                        <a:pt x="33" y="14"/>
                        <a:pt x="33" y="14"/>
                      </a:cubicBezTo>
                      <a:cubicBezTo>
                        <a:pt x="33" y="15"/>
                        <a:pt x="33" y="16"/>
                        <a:pt x="33" y="16"/>
                      </a:cubicBezTo>
                      <a:cubicBezTo>
                        <a:pt x="33" y="17"/>
                        <a:pt x="33" y="17"/>
                        <a:pt x="33" y="18"/>
                      </a:cubicBezTo>
                      <a:cubicBezTo>
                        <a:pt x="34" y="18"/>
                        <a:pt x="34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5" y="19"/>
                        <a:pt x="34" y="19"/>
                        <a:pt x="34" y="20"/>
                      </a:cubicBezTo>
                      <a:cubicBezTo>
                        <a:pt x="34" y="20"/>
                        <a:pt x="34" y="21"/>
                        <a:pt x="34" y="21"/>
                      </a:cubicBezTo>
                      <a:cubicBezTo>
                        <a:pt x="35" y="22"/>
                        <a:pt x="36" y="23"/>
                        <a:pt x="37" y="24"/>
                      </a:cubicBezTo>
                      <a:cubicBezTo>
                        <a:pt x="37" y="25"/>
                        <a:pt x="37" y="25"/>
                        <a:pt x="38" y="25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39" y="25"/>
                        <a:pt x="39" y="25"/>
                        <a:pt x="39" y="24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4"/>
                        <a:pt x="40" y="24"/>
                        <a:pt x="40" y="25"/>
                      </a:cubicBezTo>
                      <a:cubicBezTo>
                        <a:pt x="40" y="25"/>
                        <a:pt x="40" y="26"/>
                        <a:pt x="40" y="26"/>
                      </a:cubicBezTo>
                      <a:cubicBezTo>
                        <a:pt x="40" y="27"/>
                        <a:pt x="40" y="27"/>
                        <a:pt x="41" y="27"/>
                      </a:cubicBezTo>
                      <a:cubicBezTo>
                        <a:pt x="42" y="28"/>
                        <a:pt x="43" y="28"/>
                        <a:pt x="44" y="29"/>
                      </a:cubicBezTo>
                      <a:cubicBezTo>
                        <a:pt x="45" y="29"/>
                        <a:pt x="45" y="29"/>
                        <a:pt x="45" y="29"/>
                      </a:cubicBezTo>
                      <a:cubicBezTo>
                        <a:pt x="45" y="29"/>
                        <a:pt x="46" y="28"/>
                        <a:pt x="46" y="28"/>
                      </a:cubicBezTo>
                      <a:cubicBezTo>
                        <a:pt x="46" y="28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7"/>
                        <a:pt x="48" y="28"/>
                        <a:pt x="48" y="28"/>
                      </a:cubicBezTo>
                      <a:cubicBezTo>
                        <a:pt x="48" y="28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50" y="29"/>
                      </a:cubicBezTo>
                      <a:cubicBezTo>
                        <a:pt x="51" y="28"/>
                        <a:pt x="52" y="28"/>
                        <a:pt x="53" y="27"/>
                      </a:cubicBezTo>
                      <a:cubicBezTo>
                        <a:pt x="54" y="27"/>
                        <a:pt x="54" y="27"/>
                        <a:pt x="54" y="26"/>
                      </a:cubicBezTo>
                      <a:cubicBezTo>
                        <a:pt x="55" y="26"/>
                        <a:pt x="54" y="25"/>
                        <a:pt x="54" y="25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4" y="24"/>
                      </a:cubicBezTo>
                      <a:cubicBezTo>
                        <a:pt x="54" y="24"/>
                        <a:pt x="54" y="24"/>
                        <a:pt x="55" y="24"/>
                      </a:cubicBezTo>
                      <a:cubicBezTo>
                        <a:pt x="55" y="25"/>
                        <a:pt x="55" y="25"/>
                        <a:pt x="56" y="25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7" y="25"/>
                        <a:pt x="57" y="25"/>
                        <a:pt x="57" y="24"/>
                      </a:cubicBezTo>
                      <a:cubicBezTo>
                        <a:pt x="58" y="23"/>
                        <a:pt x="59" y="22"/>
                        <a:pt x="60" y="21"/>
                      </a:cubicBezTo>
                      <a:cubicBezTo>
                        <a:pt x="60" y="21"/>
                        <a:pt x="60" y="20"/>
                        <a:pt x="60" y="20"/>
                      </a:cubicBezTo>
                      <a:cubicBezTo>
                        <a:pt x="60" y="19"/>
                        <a:pt x="59" y="19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1" y="17"/>
                        <a:pt x="61" y="17"/>
                        <a:pt x="61" y="16"/>
                      </a:cubicBezTo>
                      <a:cubicBezTo>
                        <a:pt x="61" y="16"/>
                        <a:pt x="62" y="15"/>
                        <a:pt x="62" y="14"/>
                      </a:cubicBezTo>
                      <a:cubicBezTo>
                        <a:pt x="62" y="14"/>
                        <a:pt x="61" y="13"/>
                        <a:pt x="61" y="12"/>
                      </a:cubicBezTo>
                      <a:close/>
                      <a:moveTo>
                        <a:pt x="58" y="15"/>
                      </a:moveTo>
                      <a:cubicBezTo>
                        <a:pt x="57" y="15"/>
                        <a:pt x="56" y="16"/>
                        <a:pt x="56" y="17"/>
                      </a:cubicBezTo>
                      <a:cubicBezTo>
                        <a:pt x="55" y="18"/>
                        <a:pt x="56" y="20"/>
                        <a:pt x="57" y="21"/>
                      </a:cubicBezTo>
                      <a:cubicBezTo>
                        <a:pt x="56" y="21"/>
                        <a:pt x="56" y="21"/>
                        <a:pt x="56" y="22"/>
                      </a:cubicBezTo>
                      <a:cubicBezTo>
                        <a:pt x="55" y="21"/>
                        <a:pt x="53" y="21"/>
                        <a:pt x="52" y="22"/>
                      </a:cubicBezTo>
                      <a:cubicBezTo>
                        <a:pt x="51" y="23"/>
                        <a:pt x="51" y="24"/>
                        <a:pt x="51" y="25"/>
                      </a:cubicBezTo>
                      <a:cubicBezTo>
                        <a:pt x="51" y="25"/>
                        <a:pt x="50" y="25"/>
                        <a:pt x="50" y="25"/>
                      </a:cubicBezTo>
                      <a:cubicBezTo>
                        <a:pt x="49" y="24"/>
                        <a:pt x="48" y="24"/>
                        <a:pt x="47" y="24"/>
                      </a:cubicBezTo>
                      <a:cubicBezTo>
                        <a:pt x="46" y="24"/>
                        <a:pt x="45" y="24"/>
                        <a:pt x="44" y="25"/>
                      </a:cubicBezTo>
                      <a:cubicBezTo>
                        <a:pt x="44" y="25"/>
                        <a:pt x="43" y="25"/>
                        <a:pt x="43" y="25"/>
                      </a:cubicBezTo>
                      <a:cubicBezTo>
                        <a:pt x="43" y="24"/>
                        <a:pt x="43" y="23"/>
                        <a:pt x="42" y="22"/>
                      </a:cubicBezTo>
                      <a:cubicBezTo>
                        <a:pt x="41" y="21"/>
                        <a:pt x="39" y="21"/>
                        <a:pt x="38" y="22"/>
                      </a:cubicBezTo>
                      <a:cubicBezTo>
                        <a:pt x="38" y="21"/>
                        <a:pt x="38" y="21"/>
                        <a:pt x="37" y="21"/>
                      </a:cubicBezTo>
                      <a:cubicBezTo>
                        <a:pt x="38" y="20"/>
                        <a:pt x="39" y="18"/>
                        <a:pt x="38" y="17"/>
                      </a:cubicBezTo>
                      <a:cubicBezTo>
                        <a:pt x="38" y="16"/>
                        <a:pt x="37" y="15"/>
                        <a:pt x="36" y="15"/>
                      </a:cubicBezTo>
                      <a:cubicBezTo>
                        <a:pt x="36" y="15"/>
                        <a:pt x="36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3"/>
                        <a:pt x="38" y="11"/>
                      </a:cubicBezTo>
                      <a:cubicBezTo>
                        <a:pt x="39" y="10"/>
                        <a:pt x="38" y="9"/>
                        <a:pt x="37" y="8"/>
                      </a:cubicBezTo>
                      <a:cubicBezTo>
                        <a:pt x="38" y="8"/>
                        <a:pt x="38" y="7"/>
                        <a:pt x="38" y="7"/>
                      </a:cubicBezTo>
                      <a:cubicBezTo>
                        <a:pt x="39" y="8"/>
                        <a:pt x="41" y="8"/>
                        <a:pt x="42" y="7"/>
                      </a:cubicBezTo>
                      <a:cubicBezTo>
                        <a:pt x="43" y="6"/>
                        <a:pt x="43" y="5"/>
                        <a:pt x="43" y="4"/>
                      </a:cubicBezTo>
                      <a:cubicBezTo>
                        <a:pt x="43" y="3"/>
                        <a:pt x="44" y="3"/>
                        <a:pt x="44" y="3"/>
                      </a:cubicBezTo>
                      <a:cubicBezTo>
                        <a:pt x="45" y="4"/>
                        <a:pt x="46" y="5"/>
                        <a:pt x="47" y="5"/>
                      </a:cubicBezTo>
                      <a:cubicBezTo>
                        <a:pt x="48" y="5"/>
                        <a:pt x="49" y="4"/>
                        <a:pt x="50" y="3"/>
                      </a:cubicBezTo>
                      <a:cubicBezTo>
                        <a:pt x="50" y="3"/>
                        <a:pt x="51" y="3"/>
                        <a:pt x="51" y="4"/>
                      </a:cubicBezTo>
                      <a:cubicBezTo>
                        <a:pt x="51" y="5"/>
                        <a:pt x="51" y="6"/>
                        <a:pt x="52" y="7"/>
                      </a:cubicBezTo>
                      <a:cubicBezTo>
                        <a:pt x="53" y="8"/>
                        <a:pt x="55" y="8"/>
                        <a:pt x="56" y="7"/>
                      </a:cubicBezTo>
                      <a:cubicBezTo>
                        <a:pt x="56" y="7"/>
                        <a:pt x="56" y="8"/>
                        <a:pt x="57" y="8"/>
                      </a:cubicBezTo>
                      <a:cubicBezTo>
                        <a:pt x="56" y="9"/>
                        <a:pt x="55" y="10"/>
                        <a:pt x="56" y="11"/>
                      </a:cubicBezTo>
                      <a:cubicBezTo>
                        <a:pt x="56" y="13"/>
                        <a:pt x="57" y="14"/>
                        <a:pt x="58" y="14"/>
                      </a:cubicBezTo>
                      <a:cubicBezTo>
                        <a:pt x="58" y="14"/>
                        <a:pt x="59" y="14"/>
                        <a:pt x="59" y="14"/>
                      </a:cubicBezTo>
                      <a:cubicBezTo>
                        <a:pt x="59" y="15"/>
                        <a:pt x="58" y="15"/>
                        <a:pt x="5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1" name="iṧlîďé">
                  <a:extLst>
                    <a:ext uri="{FF2B5EF4-FFF2-40B4-BE49-F238E27FC236}">
                      <a16:creationId xmlns:a16="http://schemas.microsoft.com/office/drawing/2014/main" id="{C38CD8D4-F912-4041-9953-C6F197DA4B42}"/>
                    </a:ext>
                  </a:extLst>
                </p:cNvPr>
                <p:cNvSpPr/>
                <p:nvPr/>
              </p:nvSpPr>
              <p:spPr bwMode="auto">
                <a:xfrm>
                  <a:off x="8007417" y="3690090"/>
                  <a:ext cx="242589" cy="248583"/>
                </a:xfrm>
                <a:custGeom>
                  <a:avLst/>
                  <a:gdLst>
                    <a:gd name="T0" fmla="*/ 8 w 52"/>
                    <a:gd name="T1" fmla="*/ 19 h 53"/>
                    <a:gd name="T2" fmla="*/ 8 w 52"/>
                    <a:gd name="T3" fmla="*/ 19 h 53"/>
                    <a:gd name="T4" fmla="*/ 8 w 52"/>
                    <a:gd name="T5" fmla="*/ 18 h 53"/>
                    <a:gd name="T6" fmla="*/ 8 w 52"/>
                    <a:gd name="T7" fmla="*/ 17 h 53"/>
                    <a:gd name="T8" fmla="*/ 8 w 52"/>
                    <a:gd name="T9" fmla="*/ 17 h 53"/>
                    <a:gd name="T10" fmla="*/ 15 w 52"/>
                    <a:gd name="T11" fmla="*/ 10 h 53"/>
                    <a:gd name="T12" fmla="*/ 17 w 52"/>
                    <a:gd name="T13" fmla="*/ 10 h 53"/>
                    <a:gd name="T14" fmla="*/ 17 w 52"/>
                    <a:gd name="T15" fmla="*/ 12 h 53"/>
                    <a:gd name="T16" fmla="*/ 13 w 52"/>
                    <a:gd name="T17" fmla="*/ 17 h 53"/>
                    <a:gd name="T18" fmla="*/ 39 w 52"/>
                    <a:gd name="T19" fmla="*/ 17 h 53"/>
                    <a:gd name="T20" fmla="*/ 40 w 52"/>
                    <a:gd name="T21" fmla="*/ 18 h 53"/>
                    <a:gd name="T22" fmla="*/ 39 w 52"/>
                    <a:gd name="T23" fmla="*/ 20 h 53"/>
                    <a:gd name="T24" fmla="*/ 13 w 52"/>
                    <a:gd name="T25" fmla="*/ 20 h 53"/>
                    <a:gd name="T26" fmla="*/ 17 w 52"/>
                    <a:gd name="T27" fmla="*/ 24 h 53"/>
                    <a:gd name="T28" fmla="*/ 17 w 52"/>
                    <a:gd name="T29" fmla="*/ 26 h 53"/>
                    <a:gd name="T30" fmla="*/ 16 w 52"/>
                    <a:gd name="T31" fmla="*/ 26 h 53"/>
                    <a:gd name="T32" fmla="*/ 15 w 52"/>
                    <a:gd name="T33" fmla="*/ 26 h 53"/>
                    <a:gd name="T34" fmla="*/ 8 w 52"/>
                    <a:gd name="T35" fmla="*/ 19 h 53"/>
                    <a:gd name="T36" fmla="*/ 43 w 52"/>
                    <a:gd name="T37" fmla="*/ 34 h 53"/>
                    <a:gd name="T38" fmla="*/ 43 w 52"/>
                    <a:gd name="T39" fmla="*/ 34 h 53"/>
                    <a:gd name="T40" fmla="*/ 36 w 52"/>
                    <a:gd name="T41" fmla="*/ 27 h 53"/>
                    <a:gd name="T42" fmla="*/ 34 w 52"/>
                    <a:gd name="T43" fmla="*/ 27 h 53"/>
                    <a:gd name="T44" fmla="*/ 34 w 52"/>
                    <a:gd name="T45" fmla="*/ 29 h 53"/>
                    <a:gd name="T46" fmla="*/ 39 w 52"/>
                    <a:gd name="T47" fmla="*/ 33 h 53"/>
                    <a:gd name="T48" fmla="*/ 13 w 52"/>
                    <a:gd name="T49" fmla="*/ 33 h 53"/>
                    <a:gd name="T50" fmla="*/ 11 w 52"/>
                    <a:gd name="T51" fmla="*/ 35 h 53"/>
                    <a:gd name="T52" fmla="*/ 13 w 52"/>
                    <a:gd name="T53" fmla="*/ 36 h 53"/>
                    <a:gd name="T54" fmla="*/ 39 w 52"/>
                    <a:gd name="T55" fmla="*/ 36 h 53"/>
                    <a:gd name="T56" fmla="*/ 34 w 52"/>
                    <a:gd name="T57" fmla="*/ 41 h 53"/>
                    <a:gd name="T58" fmla="*/ 34 w 52"/>
                    <a:gd name="T59" fmla="*/ 43 h 53"/>
                    <a:gd name="T60" fmla="*/ 35 w 52"/>
                    <a:gd name="T61" fmla="*/ 43 h 53"/>
                    <a:gd name="T62" fmla="*/ 36 w 52"/>
                    <a:gd name="T63" fmla="*/ 43 h 53"/>
                    <a:gd name="T64" fmla="*/ 43 w 52"/>
                    <a:gd name="T65" fmla="*/ 36 h 53"/>
                    <a:gd name="T66" fmla="*/ 43 w 52"/>
                    <a:gd name="T67" fmla="*/ 36 h 53"/>
                    <a:gd name="T68" fmla="*/ 44 w 52"/>
                    <a:gd name="T69" fmla="*/ 35 h 53"/>
                    <a:gd name="T70" fmla="*/ 43 w 52"/>
                    <a:gd name="T71" fmla="*/ 34 h 53"/>
                    <a:gd name="T72" fmla="*/ 52 w 52"/>
                    <a:gd name="T73" fmla="*/ 7 h 53"/>
                    <a:gd name="T74" fmla="*/ 52 w 52"/>
                    <a:gd name="T75" fmla="*/ 45 h 53"/>
                    <a:gd name="T76" fmla="*/ 45 w 52"/>
                    <a:gd name="T77" fmla="*/ 53 h 53"/>
                    <a:gd name="T78" fmla="*/ 7 w 52"/>
                    <a:gd name="T79" fmla="*/ 53 h 53"/>
                    <a:gd name="T80" fmla="*/ 0 w 52"/>
                    <a:gd name="T81" fmla="*/ 45 h 53"/>
                    <a:gd name="T82" fmla="*/ 0 w 52"/>
                    <a:gd name="T83" fmla="*/ 7 h 53"/>
                    <a:gd name="T84" fmla="*/ 7 w 52"/>
                    <a:gd name="T85" fmla="*/ 0 h 53"/>
                    <a:gd name="T86" fmla="*/ 45 w 52"/>
                    <a:gd name="T87" fmla="*/ 0 h 53"/>
                    <a:gd name="T88" fmla="*/ 52 w 52"/>
                    <a:gd name="T89" fmla="*/ 7 h 53"/>
                    <a:gd name="T90" fmla="*/ 49 w 52"/>
                    <a:gd name="T91" fmla="*/ 7 h 53"/>
                    <a:gd name="T92" fmla="*/ 45 w 52"/>
                    <a:gd name="T93" fmla="*/ 3 h 53"/>
                    <a:gd name="T94" fmla="*/ 7 w 52"/>
                    <a:gd name="T95" fmla="*/ 3 h 53"/>
                    <a:gd name="T96" fmla="*/ 3 w 52"/>
                    <a:gd name="T97" fmla="*/ 7 h 53"/>
                    <a:gd name="T98" fmla="*/ 3 w 52"/>
                    <a:gd name="T99" fmla="*/ 45 h 53"/>
                    <a:gd name="T100" fmla="*/ 7 w 52"/>
                    <a:gd name="T101" fmla="*/ 50 h 53"/>
                    <a:gd name="T102" fmla="*/ 45 w 52"/>
                    <a:gd name="T103" fmla="*/ 50 h 53"/>
                    <a:gd name="T104" fmla="*/ 49 w 52"/>
                    <a:gd name="T105" fmla="*/ 45 h 53"/>
                    <a:gd name="T106" fmla="*/ 49 w 52"/>
                    <a:gd name="T107" fmla="*/ 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2" h="53">
                      <a:moveTo>
                        <a:pt x="8" y="19"/>
                      </a:move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8"/>
                        <a:pt x="8" y="18"/>
                      </a:cubicBezTo>
                      <a:cubicBezTo>
                        <a:pt x="8" y="18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9"/>
                        <a:pt x="16" y="9"/>
                        <a:pt x="17" y="10"/>
                      </a:cubicBezTo>
                      <a:cubicBezTo>
                        <a:pt x="18" y="11"/>
                        <a:pt x="18" y="12"/>
                        <a:pt x="17" y="12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39" y="17"/>
                        <a:pt x="39" y="17"/>
                        <a:pt x="39" y="17"/>
                      </a:cubicBezTo>
                      <a:cubicBezTo>
                        <a:pt x="40" y="17"/>
                        <a:pt x="40" y="17"/>
                        <a:pt x="40" y="18"/>
                      </a:cubicBezTo>
                      <a:cubicBezTo>
                        <a:pt x="40" y="19"/>
                        <a:pt x="40" y="20"/>
                        <a:pt x="39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4"/>
                        <a:pt x="18" y="25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6"/>
                        <a:pt x="15" y="26"/>
                        <a:pt x="15" y="26"/>
                      </a:cubicBezTo>
                      <a:lnTo>
                        <a:pt x="8" y="19"/>
                      </a:lnTo>
                      <a:close/>
                      <a:moveTo>
                        <a:pt x="43" y="34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36" y="26"/>
                        <a:pt x="35" y="26"/>
                        <a:pt x="34" y="27"/>
                      </a:cubicBezTo>
                      <a:cubicBezTo>
                        <a:pt x="34" y="28"/>
                        <a:pt x="34" y="29"/>
                        <a:pt x="34" y="2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2" y="33"/>
                        <a:pt x="11" y="34"/>
                        <a:pt x="11" y="35"/>
                      </a:cubicBezTo>
                      <a:cubicBezTo>
                        <a:pt x="11" y="36"/>
                        <a:pt x="12" y="36"/>
                        <a:pt x="13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1"/>
                        <a:pt x="34" y="42"/>
                        <a:pt x="34" y="43"/>
                      </a:cubicBezTo>
                      <a:cubicBezTo>
                        <a:pt x="35" y="43"/>
                        <a:pt x="35" y="43"/>
                        <a:pt x="35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3" y="36"/>
                        <a:pt x="43" y="36"/>
                        <a:pt x="43" y="36"/>
                      </a:cubicBezTo>
                      <a:cubicBezTo>
                        <a:pt x="44" y="36"/>
                        <a:pt x="44" y="35"/>
                        <a:pt x="44" y="35"/>
                      </a:cubicBezTo>
                      <a:cubicBezTo>
                        <a:pt x="44" y="35"/>
                        <a:pt x="44" y="34"/>
                        <a:pt x="43" y="34"/>
                      </a:cubicBezTo>
                      <a:close/>
                      <a:moveTo>
                        <a:pt x="52" y="7"/>
                      </a:moveTo>
                      <a:cubicBezTo>
                        <a:pt x="52" y="45"/>
                        <a:pt x="52" y="45"/>
                        <a:pt x="52" y="45"/>
                      </a:cubicBezTo>
                      <a:cubicBezTo>
                        <a:pt x="52" y="49"/>
                        <a:pt x="49" y="53"/>
                        <a:pt x="45" y="53"/>
                      </a:cubicBezTo>
                      <a:cubicBezTo>
                        <a:pt x="7" y="53"/>
                        <a:pt x="7" y="53"/>
                        <a:pt x="7" y="53"/>
                      </a:cubicBezTo>
                      <a:cubicBezTo>
                        <a:pt x="3" y="53"/>
                        <a:pt x="0" y="49"/>
                        <a:pt x="0" y="4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9" y="0"/>
                        <a:pt x="52" y="4"/>
                        <a:pt x="52" y="7"/>
                      </a:cubicBezTo>
                      <a:close/>
                      <a:moveTo>
                        <a:pt x="49" y="7"/>
                      </a:moveTo>
                      <a:cubicBezTo>
                        <a:pt x="49" y="5"/>
                        <a:pt x="47" y="3"/>
                        <a:pt x="45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4" y="3"/>
                        <a:pt x="3" y="5"/>
                        <a:pt x="3" y="7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3" y="48"/>
                        <a:pt x="4" y="50"/>
                        <a:pt x="7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47" y="50"/>
                        <a:pt x="49" y="48"/>
                        <a:pt x="49" y="45"/>
                      </a:cubicBezTo>
                      <a:lnTo>
                        <a:pt x="49" y="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2" name="íṧliďê">
                  <a:extLst>
                    <a:ext uri="{FF2B5EF4-FFF2-40B4-BE49-F238E27FC236}">
                      <a16:creationId xmlns:a16="http://schemas.microsoft.com/office/drawing/2014/main" id="{BE66BECA-A374-44E9-9CAC-5A49CF23E9D6}"/>
                    </a:ext>
                  </a:extLst>
                </p:cNvPr>
                <p:cNvSpPr/>
                <p:nvPr/>
              </p:nvSpPr>
              <p:spPr bwMode="auto">
                <a:xfrm>
                  <a:off x="4768351" y="4686033"/>
                  <a:ext cx="265832" cy="293187"/>
                </a:xfrm>
                <a:custGeom>
                  <a:avLst/>
                  <a:gdLst>
                    <a:gd name="T0" fmla="*/ 33 w 66"/>
                    <a:gd name="T1" fmla="*/ 0 h 73"/>
                    <a:gd name="T2" fmla="*/ 26 w 66"/>
                    <a:gd name="T3" fmla="*/ 6 h 73"/>
                    <a:gd name="T4" fmla="*/ 39 w 66"/>
                    <a:gd name="T5" fmla="*/ 7 h 73"/>
                    <a:gd name="T6" fmla="*/ 28 w 66"/>
                    <a:gd name="T7" fmla="*/ 5 h 73"/>
                    <a:gd name="T8" fmla="*/ 33 w 66"/>
                    <a:gd name="T9" fmla="*/ 1 h 73"/>
                    <a:gd name="T10" fmla="*/ 28 w 66"/>
                    <a:gd name="T11" fmla="*/ 5 h 73"/>
                    <a:gd name="T12" fmla="*/ 50 w 66"/>
                    <a:gd name="T13" fmla="*/ 13 h 73"/>
                    <a:gd name="T14" fmla="*/ 55 w 66"/>
                    <a:gd name="T15" fmla="*/ 15 h 73"/>
                    <a:gd name="T16" fmla="*/ 54 w 66"/>
                    <a:gd name="T17" fmla="*/ 8 h 73"/>
                    <a:gd name="T18" fmla="*/ 45 w 66"/>
                    <a:gd name="T19" fmla="*/ 8 h 73"/>
                    <a:gd name="T20" fmla="*/ 49 w 66"/>
                    <a:gd name="T21" fmla="*/ 11 h 73"/>
                    <a:gd name="T22" fmla="*/ 33 w 66"/>
                    <a:gd name="T23" fmla="*/ 7 h 73"/>
                    <a:gd name="T24" fmla="*/ 17 w 66"/>
                    <a:gd name="T25" fmla="*/ 12 h 73"/>
                    <a:gd name="T26" fmla="*/ 21 w 66"/>
                    <a:gd name="T27" fmla="*/ 8 h 73"/>
                    <a:gd name="T28" fmla="*/ 14 w 66"/>
                    <a:gd name="T29" fmla="*/ 6 h 73"/>
                    <a:gd name="T30" fmla="*/ 10 w 66"/>
                    <a:gd name="T31" fmla="*/ 15 h 73"/>
                    <a:gd name="T32" fmla="*/ 15 w 66"/>
                    <a:gd name="T33" fmla="*/ 12 h 73"/>
                    <a:gd name="T34" fmla="*/ 15 w 66"/>
                    <a:gd name="T35" fmla="*/ 13 h 73"/>
                    <a:gd name="T36" fmla="*/ 0 w 66"/>
                    <a:gd name="T37" fmla="*/ 35 h 73"/>
                    <a:gd name="T38" fmla="*/ 4 w 66"/>
                    <a:gd name="T39" fmla="*/ 43 h 73"/>
                    <a:gd name="T40" fmla="*/ 14 w 66"/>
                    <a:gd name="T41" fmla="*/ 60 h 73"/>
                    <a:gd name="T42" fmla="*/ 11 w 66"/>
                    <a:gd name="T43" fmla="*/ 68 h 73"/>
                    <a:gd name="T44" fmla="*/ 12 w 66"/>
                    <a:gd name="T45" fmla="*/ 73 h 73"/>
                    <a:gd name="T46" fmla="*/ 15 w 66"/>
                    <a:gd name="T47" fmla="*/ 70 h 73"/>
                    <a:gd name="T48" fmla="*/ 20 w 66"/>
                    <a:gd name="T49" fmla="*/ 63 h 73"/>
                    <a:gd name="T50" fmla="*/ 46 w 66"/>
                    <a:gd name="T51" fmla="*/ 63 h 73"/>
                    <a:gd name="T52" fmla="*/ 52 w 66"/>
                    <a:gd name="T53" fmla="*/ 70 h 73"/>
                    <a:gd name="T54" fmla="*/ 57 w 66"/>
                    <a:gd name="T55" fmla="*/ 71 h 73"/>
                    <a:gd name="T56" fmla="*/ 56 w 66"/>
                    <a:gd name="T57" fmla="*/ 67 h 73"/>
                    <a:gd name="T58" fmla="*/ 62 w 66"/>
                    <a:gd name="T59" fmla="*/ 43 h 73"/>
                    <a:gd name="T60" fmla="*/ 66 w 66"/>
                    <a:gd name="T61" fmla="*/ 35 h 73"/>
                    <a:gd name="T62" fmla="*/ 2 w 66"/>
                    <a:gd name="T63" fmla="*/ 38 h 73"/>
                    <a:gd name="T64" fmla="*/ 3 w 66"/>
                    <a:gd name="T65" fmla="*/ 32 h 73"/>
                    <a:gd name="T66" fmla="*/ 3 w 66"/>
                    <a:gd name="T67" fmla="*/ 41 h 73"/>
                    <a:gd name="T68" fmla="*/ 47 w 66"/>
                    <a:gd name="T69" fmla="*/ 8 h 73"/>
                    <a:gd name="T70" fmla="*/ 53 w 66"/>
                    <a:gd name="T71" fmla="*/ 10 h 73"/>
                    <a:gd name="T72" fmla="*/ 47 w 66"/>
                    <a:gd name="T73" fmla="*/ 8 h 73"/>
                    <a:gd name="T74" fmla="*/ 12 w 66"/>
                    <a:gd name="T75" fmla="*/ 10 h 73"/>
                    <a:gd name="T76" fmla="*/ 17 w 66"/>
                    <a:gd name="T77" fmla="*/ 7 h 73"/>
                    <a:gd name="T78" fmla="*/ 11 w 66"/>
                    <a:gd name="T79" fmla="*/ 13 h 73"/>
                    <a:gd name="T80" fmla="*/ 12 w 66"/>
                    <a:gd name="T81" fmla="*/ 66 h 73"/>
                    <a:gd name="T82" fmla="*/ 17 w 66"/>
                    <a:gd name="T83" fmla="*/ 64 h 73"/>
                    <a:gd name="T84" fmla="*/ 53 w 66"/>
                    <a:gd name="T85" fmla="*/ 66 h 73"/>
                    <a:gd name="T86" fmla="*/ 48 w 66"/>
                    <a:gd name="T87" fmla="*/ 64 h 73"/>
                    <a:gd name="T88" fmla="*/ 53 w 66"/>
                    <a:gd name="T89" fmla="*/ 66 h 73"/>
                    <a:gd name="T90" fmla="*/ 6 w 66"/>
                    <a:gd name="T91" fmla="*/ 37 h 73"/>
                    <a:gd name="T92" fmla="*/ 60 w 66"/>
                    <a:gd name="T93" fmla="*/ 37 h 73"/>
                    <a:gd name="T94" fmla="*/ 64 w 66"/>
                    <a:gd name="T95" fmla="*/ 38 h 73"/>
                    <a:gd name="T96" fmla="*/ 62 w 66"/>
                    <a:gd name="T97" fmla="*/ 37 h 73"/>
                    <a:gd name="T98" fmla="*/ 64 w 66"/>
                    <a:gd name="T99" fmla="*/ 35 h 73"/>
                    <a:gd name="T100" fmla="*/ 33 w 66"/>
                    <a:gd name="T101" fmla="*/ 12 h 73"/>
                    <a:gd name="T102" fmla="*/ 33 w 66"/>
                    <a:gd name="T103" fmla="*/ 61 h 73"/>
                    <a:gd name="T104" fmla="*/ 33 w 66"/>
                    <a:gd name="T105" fmla="*/ 12 h 73"/>
                    <a:gd name="T106" fmla="*/ 10 w 66"/>
                    <a:gd name="T107" fmla="*/ 37 h 73"/>
                    <a:gd name="T108" fmla="*/ 56 w 66"/>
                    <a:gd name="T109" fmla="*/ 37 h 73"/>
                    <a:gd name="T110" fmla="*/ 36 w 66"/>
                    <a:gd name="T111" fmla="*/ 35 h 73"/>
                    <a:gd name="T112" fmla="*/ 49 w 66"/>
                    <a:gd name="T113" fmla="*/ 38 h 73"/>
                    <a:gd name="T114" fmla="*/ 32 w 66"/>
                    <a:gd name="T115" fmla="*/ 40 h 73"/>
                    <a:gd name="T116" fmla="*/ 31 w 66"/>
                    <a:gd name="T117" fmla="*/ 32 h 73"/>
                    <a:gd name="T118" fmla="*/ 34 w 66"/>
                    <a:gd name="T119" fmla="*/ 16 h 73"/>
                    <a:gd name="T120" fmla="*/ 36 w 66"/>
                    <a:gd name="T121" fmla="*/ 35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6" h="73">
                      <a:moveTo>
                        <a:pt x="39" y="6"/>
                      </a:moveTo>
                      <a:cubicBezTo>
                        <a:pt x="39" y="2"/>
                        <a:pt x="37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29" y="0"/>
                        <a:pt x="26" y="2"/>
                        <a:pt x="26" y="6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39" y="7"/>
                        <a:pt x="39" y="7"/>
                        <a:pt x="39" y="7"/>
                      </a:cubicBezTo>
                      <a:lnTo>
                        <a:pt x="39" y="6"/>
                      </a:lnTo>
                      <a:close/>
                      <a:moveTo>
                        <a:pt x="28" y="5"/>
                      </a:moveTo>
                      <a:cubicBezTo>
                        <a:pt x="28" y="3"/>
                        <a:pt x="30" y="1"/>
                        <a:pt x="32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5" y="1"/>
                        <a:pt x="37" y="3"/>
                        <a:pt x="38" y="5"/>
                      </a:cubicBezTo>
                      <a:lnTo>
                        <a:pt x="28" y="5"/>
                      </a:lnTo>
                      <a:close/>
                      <a:moveTo>
                        <a:pt x="62" y="30"/>
                      </a:moveTo>
                      <a:cubicBezTo>
                        <a:pt x="60" y="23"/>
                        <a:pt x="56" y="17"/>
                        <a:pt x="50" y="13"/>
                      </a:cubicBezTo>
                      <a:cubicBezTo>
                        <a:pt x="50" y="12"/>
                        <a:pt x="50" y="12"/>
                        <a:pt x="50" y="12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7" y="13"/>
                        <a:pt x="56" y="10"/>
                        <a:pt x="54" y="8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5"/>
                        <a:pt x="46" y="6"/>
                        <a:pt x="45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4" y="9"/>
                        <a:pt x="39" y="7"/>
                        <a:pt x="33" y="7"/>
                      </a:cubicBezTo>
                      <a:cubicBezTo>
                        <a:pt x="27" y="7"/>
                        <a:pt x="21" y="9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0" y="6"/>
                        <a:pt x="17" y="5"/>
                        <a:pt x="14" y="6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9" y="10"/>
                        <a:pt x="9" y="13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0" y="17"/>
                        <a:pt x="5" y="23"/>
                        <a:pt x="4" y="30"/>
                      </a:cubicBezTo>
                      <a:cubicBezTo>
                        <a:pt x="2" y="31"/>
                        <a:pt x="0" y="33"/>
                        <a:pt x="0" y="35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41"/>
                        <a:pt x="2" y="43"/>
                        <a:pt x="4" y="43"/>
                      </a:cubicBezTo>
                      <a:cubicBezTo>
                        <a:pt x="5" y="50"/>
                        <a:pt x="9" y="56"/>
                        <a:pt x="14" y="60"/>
                      </a:cubicBezTo>
                      <a:cubicBezTo>
                        <a:pt x="14" y="60"/>
                        <a:pt x="14" y="60"/>
                        <a:pt x="14" y="60"/>
                      </a:cubicBezTo>
                      <a:cubicBezTo>
                        <a:pt x="10" y="67"/>
                        <a:pt x="10" y="67"/>
                        <a:pt x="10" y="67"/>
                      </a:cubicBezTo>
                      <a:cubicBezTo>
                        <a:pt x="11" y="68"/>
                        <a:pt x="11" y="68"/>
                        <a:pt x="11" y="68"/>
                      </a:cubicBezTo>
                      <a:cubicBezTo>
                        <a:pt x="9" y="71"/>
                        <a:pt x="9" y="71"/>
                        <a:pt x="9" y="71"/>
                      </a:cubicBezTo>
                      <a:cubicBezTo>
                        <a:pt x="12" y="73"/>
                        <a:pt x="12" y="73"/>
                        <a:pt x="12" y="73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5" y="70"/>
                        <a:pt x="15" y="70"/>
                        <a:pt x="15" y="70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4" y="65"/>
                        <a:pt x="28" y="66"/>
                        <a:pt x="33" y="66"/>
                      </a:cubicBezTo>
                      <a:cubicBezTo>
                        <a:pt x="37" y="66"/>
                        <a:pt x="42" y="65"/>
                        <a:pt x="46" y="63"/>
                      </a:cubicBezTo>
                      <a:cubicBezTo>
                        <a:pt x="50" y="70"/>
                        <a:pt x="50" y="70"/>
                        <a:pt x="50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4" y="73"/>
                        <a:pt x="54" y="73"/>
                        <a:pt x="54" y="73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6" y="67"/>
                        <a:pt x="56" y="67"/>
                        <a:pt x="56" y="67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7" y="56"/>
                        <a:pt x="60" y="50"/>
                        <a:pt x="62" y="43"/>
                      </a:cubicBezTo>
                      <a:cubicBezTo>
                        <a:pt x="64" y="43"/>
                        <a:pt x="66" y="41"/>
                        <a:pt x="66" y="38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66" y="33"/>
                        <a:pt x="64" y="31"/>
                        <a:pt x="62" y="30"/>
                      </a:cubicBezTo>
                      <a:close/>
                      <a:moveTo>
                        <a:pt x="2" y="38"/>
                      </a:move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4"/>
                        <a:pt x="2" y="33"/>
                        <a:pt x="3" y="32"/>
                      </a:cubicBezTo>
                      <a:cubicBezTo>
                        <a:pt x="3" y="34"/>
                        <a:pt x="3" y="35"/>
                        <a:pt x="3" y="37"/>
                      </a:cubicBezTo>
                      <a:cubicBezTo>
                        <a:pt x="3" y="38"/>
                        <a:pt x="3" y="40"/>
                        <a:pt x="3" y="41"/>
                      </a:cubicBezTo>
                      <a:cubicBezTo>
                        <a:pt x="2" y="41"/>
                        <a:pt x="2" y="40"/>
                        <a:pt x="2" y="38"/>
                      </a:cubicBezTo>
                      <a:close/>
                      <a:moveTo>
                        <a:pt x="47" y="8"/>
                      </a:moveTo>
                      <a:cubicBezTo>
                        <a:pt x="48" y="7"/>
                        <a:pt x="49" y="7"/>
                        <a:pt x="50" y="8"/>
                      </a:cubicBez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4" y="10"/>
                        <a:pt x="55" y="12"/>
                        <a:pt x="54" y="13"/>
                      </a:cubicBezTo>
                      <a:lnTo>
                        <a:pt x="47" y="8"/>
                      </a:lnTo>
                      <a:close/>
                      <a:moveTo>
                        <a:pt x="11" y="13"/>
                      </a:moveTo>
                      <a:cubicBezTo>
                        <a:pt x="11" y="12"/>
                        <a:pt x="11" y="10"/>
                        <a:pt x="12" y="10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6" y="7"/>
                        <a:pt x="17" y="7"/>
                      </a:cubicBezTo>
                      <a:cubicBezTo>
                        <a:pt x="18" y="7"/>
                        <a:pt x="18" y="8"/>
                        <a:pt x="19" y="8"/>
                      </a:cubicBezTo>
                      <a:lnTo>
                        <a:pt x="11" y="13"/>
                      </a:lnTo>
                      <a:close/>
                      <a:moveTo>
                        <a:pt x="15" y="68"/>
                      </a:moveTo>
                      <a:cubicBezTo>
                        <a:pt x="12" y="66"/>
                        <a:pt x="12" y="66"/>
                        <a:pt x="12" y="66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17" y="64"/>
                        <a:pt x="17" y="64"/>
                        <a:pt x="17" y="64"/>
                      </a:cubicBezTo>
                      <a:lnTo>
                        <a:pt x="15" y="68"/>
                      </a:lnTo>
                      <a:close/>
                      <a:moveTo>
                        <a:pt x="53" y="66"/>
                      </a:moveTo>
                      <a:cubicBezTo>
                        <a:pt x="51" y="68"/>
                        <a:pt x="51" y="68"/>
                        <a:pt x="51" y="68"/>
                      </a:cubicBezTo>
                      <a:cubicBezTo>
                        <a:pt x="48" y="64"/>
                        <a:pt x="48" y="64"/>
                        <a:pt x="48" y="64"/>
                      </a:cubicBezTo>
                      <a:cubicBezTo>
                        <a:pt x="50" y="62"/>
                        <a:pt x="50" y="62"/>
                        <a:pt x="50" y="62"/>
                      </a:cubicBezTo>
                      <a:lnTo>
                        <a:pt x="53" y="66"/>
                      </a:lnTo>
                      <a:close/>
                      <a:moveTo>
                        <a:pt x="33" y="64"/>
                      </a:moveTo>
                      <a:cubicBezTo>
                        <a:pt x="18" y="64"/>
                        <a:pt x="6" y="52"/>
                        <a:pt x="6" y="37"/>
                      </a:cubicBezTo>
                      <a:cubicBezTo>
                        <a:pt x="6" y="22"/>
                        <a:pt x="18" y="10"/>
                        <a:pt x="33" y="10"/>
                      </a:cubicBezTo>
                      <a:cubicBezTo>
                        <a:pt x="48" y="10"/>
                        <a:pt x="60" y="22"/>
                        <a:pt x="60" y="37"/>
                      </a:cubicBezTo>
                      <a:cubicBezTo>
                        <a:pt x="60" y="52"/>
                        <a:pt x="48" y="64"/>
                        <a:pt x="33" y="64"/>
                      </a:cubicBezTo>
                      <a:close/>
                      <a:moveTo>
                        <a:pt x="64" y="38"/>
                      </a:moveTo>
                      <a:cubicBezTo>
                        <a:pt x="64" y="40"/>
                        <a:pt x="63" y="41"/>
                        <a:pt x="62" y="41"/>
                      </a:cubicBezTo>
                      <a:cubicBezTo>
                        <a:pt x="62" y="40"/>
                        <a:pt x="62" y="38"/>
                        <a:pt x="62" y="37"/>
                      </a:cubicBezTo>
                      <a:cubicBezTo>
                        <a:pt x="62" y="35"/>
                        <a:pt x="62" y="34"/>
                        <a:pt x="62" y="32"/>
                      </a:cubicBezTo>
                      <a:cubicBezTo>
                        <a:pt x="63" y="33"/>
                        <a:pt x="64" y="34"/>
                        <a:pt x="64" y="35"/>
                      </a:cubicBezTo>
                      <a:lnTo>
                        <a:pt x="64" y="38"/>
                      </a:lnTo>
                      <a:close/>
                      <a:moveTo>
                        <a:pt x="33" y="12"/>
                      </a:moveTo>
                      <a:cubicBezTo>
                        <a:pt x="19" y="12"/>
                        <a:pt x="8" y="23"/>
                        <a:pt x="8" y="37"/>
                      </a:cubicBezTo>
                      <a:cubicBezTo>
                        <a:pt x="8" y="50"/>
                        <a:pt x="19" y="61"/>
                        <a:pt x="33" y="61"/>
                      </a:cubicBezTo>
                      <a:cubicBezTo>
                        <a:pt x="46" y="61"/>
                        <a:pt x="57" y="50"/>
                        <a:pt x="57" y="37"/>
                      </a:cubicBezTo>
                      <a:cubicBezTo>
                        <a:pt x="57" y="23"/>
                        <a:pt x="46" y="12"/>
                        <a:pt x="33" y="12"/>
                      </a:cubicBezTo>
                      <a:close/>
                      <a:moveTo>
                        <a:pt x="33" y="60"/>
                      </a:moveTo>
                      <a:cubicBezTo>
                        <a:pt x="20" y="60"/>
                        <a:pt x="10" y="49"/>
                        <a:pt x="10" y="37"/>
                      </a:cubicBezTo>
                      <a:cubicBezTo>
                        <a:pt x="10" y="24"/>
                        <a:pt x="20" y="14"/>
                        <a:pt x="33" y="14"/>
                      </a:cubicBezTo>
                      <a:cubicBezTo>
                        <a:pt x="45" y="14"/>
                        <a:pt x="56" y="24"/>
                        <a:pt x="56" y="37"/>
                      </a:cubicBezTo>
                      <a:cubicBezTo>
                        <a:pt x="56" y="49"/>
                        <a:pt x="45" y="60"/>
                        <a:pt x="33" y="60"/>
                      </a:cubicBezTo>
                      <a:close/>
                      <a:moveTo>
                        <a:pt x="36" y="35"/>
                      </a:move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49" y="38"/>
                        <a:pt x="49" y="38"/>
                        <a:pt x="49" y="38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5" y="40"/>
                        <a:pt x="34" y="40"/>
                        <a:pt x="32" y="40"/>
                      </a:cubicBezTo>
                      <a:cubicBezTo>
                        <a:pt x="30" y="40"/>
                        <a:pt x="28" y="39"/>
                        <a:pt x="28" y="36"/>
                      </a:cubicBezTo>
                      <a:cubicBezTo>
                        <a:pt x="28" y="34"/>
                        <a:pt x="29" y="33"/>
                        <a:pt x="31" y="32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5" y="33"/>
                        <a:pt x="36" y="34"/>
                        <a:pt x="36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3" name="iš1ïďe">
                  <a:extLst>
                    <a:ext uri="{FF2B5EF4-FFF2-40B4-BE49-F238E27FC236}">
                      <a16:creationId xmlns:a16="http://schemas.microsoft.com/office/drawing/2014/main" id="{119A3C49-6682-4D60-8A1E-E754AC80B0D8}"/>
                    </a:ext>
                  </a:extLst>
                </p:cNvPr>
                <p:cNvSpPr/>
                <p:nvPr/>
              </p:nvSpPr>
              <p:spPr bwMode="auto">
                <a:xfrm>
                  <a:off x="4371837" y="4622077"/>
                  <a:ext cx="282873" cy="268572"/>
                </a:xfrm>
                <a:custGeom>
                  <a:avLst/>
                  <a:gdLst>
                    <a:gd name="T0" fmla="*/ 75 w 75"/>
                    <a:gd name="T1" fmla="*/ 27 h 71"/>
                    <a:gd name="T2" fmla="*/ 69 w 75"/>
                    <a:gd name="T3" fmla="*/ 14 h 71"/>
                    <a:gd name="T4" fmla="*/ 64 w 75"/>
                    <a:gd name="T5" fmla="*/ 0 h 71"/>
                    <a:gd name="T6" fmla="*/ 5 w 75"/>
                    <a:gd name="T7" fmla="*/ 11 h 71"/>
                    <a:gd name="T8" fmla="*/ 1 w 75"/>
                    <a:gd name="T9" fmla="*/ 26 h 71"/>
                    <a:gd name="T10" fmla="*/ 0 w 75"/>
                    <a:gd name="T11" fmla="*/ 31 h 71"/>
                    <a:gd name="T12" fmla="*/ 1 w 75"/>
                    <a:gd name="T13" fmla="*/ 65 h 71"/>
                    <a:gd name="T14" fmla="*/ 70 w 75"/>
                    <a:gd name="T15" fmla="*/ 71 h 71"/>
                    <a:gd name="T16" fmla="*/ 70 w 75"/>
                    <a:gd name="T17" fmla="*/ 61 h 71"/>
                    <a:gd name="T18" fmla="*/ 4 w 75"/>
                    <a:gd name="T19" fmla="*/ 26 h 71"/>
                    <a:gd name="T20" fmla="*/ 71 w 75"/>
                    <a:gd name="T21" fmla="*/ 26 h 71"/>
                    <a:gd name="T22" fmla="*/ 58 w 75"/>
                    <a:gd name="T23" fmla="*/ 33 h 71"/>
                    <a:gd name="T24" fmla="*/ 54 w 75"/>
                    <a:gd name="T25" fmla="*/ 28 h 71"/>
                    <a:gd name="T26" fmla="*/ 52 w 75"/>
                    <a:gd name="T27" fmla="*/ 31 h 71"/>
                    <a:gd name="T28" fmla="*/ 44 w 75"/>
                    <a:gd name="T29" fmla="*/ 31 h 71"/>
                    <a:gd name="T30" fmla="*/ 52 w 75"/>
                    <a:gd name="T31" fmla="*/ 31 h 71"/>
                    <a:gd name="T32" fmla="*/ 37 w 75"/>
                    <a:gd name="T33" fmla="*/ 33 h 71"/>
                    <a:gd name="T34" fmla="*/ 42 w 75"/>
                    <a:gd name="T35" fmla="*/ 28 h 71"/>
                    <a:gd name="T36" fmla="*/ 28 w 75"/>
                    <a:gd name="T37" fmla="*/ 33 h 71"/>
                    <a:gd name="T38" fmla="*/ 23 w 75"/>
                    <a:gd name="T39" fmla="*/ 28 h 71"/>
                    <a:gd name="T40" fmla="*/ 21 w 75"/>
                    <a:gd name="T41" fmla="*/ 28 h 71"/>
                    <a:gd name="T42" fmla="*/ 17 w 75"/>
                    <a:gd name="T43" fmla="*/ 33 h 71"/>
                    <a:gd name="T44" fmla="*/ 21 w 75"/>
                    <a:gd name="T45" fmla="*/ 28 h 71"/>
                    <a:gd name="T46" fmla="*/ 18 w 75"/>
                    <a:gd name="T47" fmla="*/ 35 h 71"/>
                    <a:gd name="T48" fmla="*/ 28 w 75"/>
                    <a:gd name="T49" fmla="*/ 35 h 71"/>
                    <a:gd name="T50" fmla="*/ 38 w 75"/>
                    <a:gd name="T51" fmla="*/ 35 h 71"/>
                    <a:gd name="T52" fmla="*/ 48 w 75"/>
                    <a:gd name="T53" fmla="*/ 35 h 71"/>
                    <a:gd name="T54" fmla="*/ 58 w 75"/>
                    <a:gd name="T55" fmla="*/ 35 h 71"/>
                    <a:gd name="T56" fmla="*/ 67 w 75"/>
                    <a:gd name="T57" fmla="*/ 62 h 71"/>
                    <a:gd name="T58" fmla="*/ 29 w 75"/>
                    <a:gd name="T59" fmla="*/ 40 h 71"/>
                    <a:gd name="T60" fmla="*/ 13 w 75"/>
                    <a:gd name="T61" fmla="*/ 62 h 71"/>
                    <a:gd name="T62" fmla="*/ 12 w 75"/>
                    <a:gd name="T63" fmla="*/ 33 h 71"/>
                    <a:gd name="T64" fmla="*/ 28 w 75"/>
                    <a:gd name="T65" fmla="*/ 42 h 71"/>
                    <a:gd name="T66" fmla="*/ 68 w 75"/>
                    <a:gd name="T67" fmla="*/ 33 h 71"/>
                    <a:gd name="T68" fmla="*/ 64 w 75"/>
                    <a:gd name="T69" fmla="*/ 28 h 71"/>
                    <a:gd name="T70" fmla="*/ 68 w 75"/>
                    <a:gd name="T71" fmla="*/ 33 h 71"/>
                    <a:gd name="T72" fmla="*/ 11 w 75"/>
                    <a:gd name="T73" fmla="*/ 14 h 71"/>
                    <a:gd name="T74" fmla="*/ 11 w 75"/>
                    <a:gd name="T75" fmla="*/ 3 h 71"/>
                    <a:gd name="T76" fmla="*/ 67 w 75"/>
                    <a:gd name="T77" fmla="*/ 11 h 71"/>
                    <a:gd name="T78" fmla="*/ 11 w 75"/>
                    <a:gd name="T79" fmla="*/ 31 h 71"/>
                    <a:gd name="T80" fmla="*/ 3 w 75"/>
                    <a:gd name="T81" fmla="*/ 31 h 71"/>
                    <a:gd name="T82" fmla="*/ 4 w 75"/>
                    <a:gd name="T83" fmla="*/ 65 h 71"/>
                    <a:gd name="T84" fmla="*/ 29 w 75"/>
                    <a:gd name="T85" fmla="*/ 64 h 71"/>
                    <a:gd name="T86" fmla="*/ 71 w 75"/>
                    <a:gd name="T87" fmla="*/ 67 h 71"/>
                    <a:gd name="T88" fmla="*/ 4 w 75"/>
                    <a:gd name="T89" fmla="*/ 67 h 71"/>
                    <a:gd name="T90" fmla="*/ 62 w 75"/>
                    <a:gd name="T91" fmla="*/ 56 h 71"/>
                    <a:gd name="T92" fmla="*/ 39 w 75"/>
                    <a:gd name="T93" fmla="*/ 40 h 71"/>
                    <a:gd name="T94" fmla="*/ 39 w 75"/>
                    <a:gd name="T95" fmla="*/ 57 h 71"/>
                    <a:gd name="T96" fmla="*/ 60 w 75"/>
                    <a:gd name="T97" fmla="*/ 5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5" h="71">
                      <a:moveTo>
                        <a:pt x="75" y="31"/>
                      </a:move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7"/>
                        <a:pt x="75" y="27"/>
                        <a:pt x="75" y="27"/>
                      </a:cubicBezTo>
                      <a:cubicBezTo>
                        <a:pt x="75" y="27"/>
                        <a:pt x="75" y="26"/>
                        <a:pt x="75" y="26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70" y="14"/>
                        <a:pt x="69" y="14"/>
                        <a:pt x="69" y="14"/>
                      </a:cubicBezTo>
                      <a:cubicBezTo>
                        <a:pt x="70" y="13"/>
                        <a:pt x="70" y="12"/>
                        <a:pt x="70" y="11"/>
                      </a:cubicBezTo>
                      <a:cubicBezTo>
                        <a:pt x="70" y="5"/>
                        <a:pt x="70" y="5"/>
                        <a:pt x="70" y="5"/>
                      </a:cubicBezTo>
                      <a:cubicBezTo>
                        <a:pt x="70" y="2"/>
                        <a:pt x="67" y="0"/>
                        <a:pt x="64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8" y="0"/>
                        <a:pt x="5" y="2"/>
                        <a:pt x="5" y="5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2"/>
                        <a:pt x="5" y="13"/>
                        <a:pt x="6" y="14"/>
                      </a:cubicBezTo>
                      <a:cubicBezTo>
                        <a:pt x="6" y="14"/>
                        <a:pt x="6" y="14"/>
                        <a:pt x="5" y="14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6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8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3"/>
                        <a:pt x="2" y="36"/>
                        <a:pt x="5" y="36"/>
                      </a:cubicBezTo>
                      <a:cubicBezTo>
                        <a:pt x="5" y="61"/>
                        <a:pt x="5" y="61"/>
                        <a:pt x="5" y="61"/>
                      </a:cubicBezTo>
                      <a:cubicBezTo>
                        <a:pt x="3" y="61"/>
                        <a:pt x="1" y="63"/>
                        <a:pt x="1" y="65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1" y="69"/>
                        <a:pt x="3" y="71"/>
                        <a:pt x="6" y="71"/>
                      </a:cubicBezTo>
                      <a:cubicBezTo>
                        <a:pt x="70" y="71"/>
                        <a:pt x="70" y="71"/>
                        <a:pt x="70" y="71"/>
                      </a:cubicBezTo>
                      <a:cubicBezTo>
                        <a:pt x="72" y="71"/>
                        <a:pt x="74" y="69"/>
                        <a:pt x="74" y="67"/>
                      </a:cubicBezTo>
                      <a:cubicBezTo>
                        <a:pt x="74" y="65"/>
                        <a:pt x="74" y="65"/>
                        <a:pt x="74" y="65"/>
                      </a:cubicBezTo>
                      <a:cubicBezTo>
                        <a:pt x="74" y="63"/>
                        <a:pt x="72" y="61"/>
                        <a:pt x="70" y="61"/>
                      </a:cubicBezTo>
                      <a:cubicBezTo>
                        <a:pt x="70" y="36"/>
                        <a:pt x="70" y="36"/>
                        <a:pt x="70" y="36"/>
                      </a:cubicBezTo>
                      <a:cubicBezTo>
                        <a:pt x="73" y="36"/>
                        <a:pt x="75" y="33"/>
                        <a:pt x="75" y="31"/>
                      </a:cubicBezTo>
                      <a:close/>
                      <a:moveTo>
                        <a:pt x="4" y="26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67" y="16"/>
                        <a:pt x="67" y="16"/>
                        <a:pt x="67" y="16"/>
                      </a:cubicBezTo>
                      <a:cubicBezTo>
                        <a:pt x="71" y="26"/>
                        <a:pt x="71" y="26"/>
                        <a:pt x="71" y="26"/>
                      </a:cubicBezTo>
                      <a:lnTo>
                        <a:pt x="4" y="26"/>
                      </a:lnTo>
                      <a:close/>
                      <a:moveTo>
                        <a:pt x="62" y="31"/>
                      </a:moveTo>
                      <a:cubicBezTo>
                        <a:pt x="62" y="32"/>
                        <a:pt x="60" y="33"/>
                        <a:pt x="58" y="33"/>
                      </a:cubicBezTo>
                      <a:cubicBezTo>
                        <a:pt x="57" y="33"/>
                        <a:pt x="57" y="33"/>
                        <a:pt x="57" y="33"/>
                      </a:cubicBezTo>
                      <a:cubicBezTo>
                        <a:pt x="55" y="33"/>
                        <a:pt x="54" y="32"/>
                        <a:pt x="54" y="31"/>
                      </a:cubicBezTo>
                      <a:cubicBezTo>
                        <a:pt x="54" y="28"/>
                        <a:pt x="54" y="28"/>
                        <a:pt x="54" y="28"/>
                      </a:cubicBezTo>
                      <a:cubicBezTo>
                        <a:pt x="62" y="28"/>
                        <a:pt x="62" y="28"/>
                        <a:pt x="62" y="28"/>
                      </a:cubicBezTo>
                      <a:lnTo>
                        <a:pt x="62" y="31"/>
                      </a:lnTo>
                      <a:close/>
                      <a:moveTo>
                        <a:pt x="52" y="31"/>
                      </a:moveTo>
                      <a:cubicBezTo>
                        <a:pt x="52" y="32"/>
                        <a:pt x="50" y="33"/>
                        <a:pt x="48" y="33"/>
                      </a:cubicBezTo>
                      <a:cubicBezTo>
                        <a:pt x="47" y="33"/>
                        <a:pt x="47" y="33"/>
                        <a:pt x="47" y="33"/>
                      </a:cubicBezTo>
                      <a:cubicBezTo>
                        <a:pt x="45" y="33"/>
                        <a:pt x="44" y="32"/>
                        <a:pt x="44" y="31"/>
                      </a:cubicBezTo>
                      <a:cubicBezTo>
                        <a:pt x="44" y="28"/>
                        <a:pt x="44" y="28"/>
                        <a:pt x="44" y="28"/>
                      </a:cubicBezTo>
                      <a:cubicBezTo>
                        <a:pt x="52" y="28"/>
                        <a:pt x="52" y="28"/>
                        <a:pt x="52" y="28"/>
                      </a:cubicBezTo>
                      <a:lnTo>
                        <a:pt x="52" y="31"/>
                      </a:lnTo>
                      <a:close/>
                      <a:moveTo>
                        <a:pt x="42" y="31"/>
                      </a:moveTo>
                      <a:cubicBezTo>
                        <a:pt x="42" y="32"/>
                        <a:pt x="40" y="33"/>
                        <a:pt x="38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5" y="33"/>
                        <a:pt x="34" y="32"/>
                        <a:pt x="34" y="31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lnTo>
                        <a:pt x="42" y="31"/>
                      </a:lnTo>
                      <a:close/>
                      <a:moveTo>
                        <a:pt x="32" y="31"/>
                      </a:moveTo>
                      <a:cubicBezTo>
                        <a:pt x="32" y="32"/>
                        <a:pt x="30" y="33"/>
                        <a:pt x="28" y="33"/>
                      </a:cubicBezTo>
                      <a:cubicBezTo>
                        <a:pt x="27" y="33"/>
                        <a:pt x="27" y="33"/>
                        <a:pt x="27" y="33"/>
                      </a:cubicBezTo>
                      <a:cubicBezTo>
                        <a:pt x="25" y="33"/>
                        <a:pt x="23" y="32"/>
                        <a:pt x="23" y="31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lnTo>
                        <a:pt x="32" y="31"/>
                      </a:lnTo>
                      <a:close/>
                      <a:moveTo>
                        <a:pt x="21" y="28"/>
                      </a:move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1" y="32"/>
                        <a:pt x="20" y="33"/>
                        <a:pt x="18" y="33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cubicBezTo>
                        <a:pt x="15" y="33"/>
                        <a:pt x="13" y="32"/>
                        <a:pt x="13" y="31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lnTo>
                        <a:pt x="21" y="28"/>
                      </a:lnTo>
                      <a:close/>
                      <a:moveTo>
                        <a:pt x="12" y="33"/>
                      </a:moveTo>
                      <a:cubicBezTo>
                        <a:pt x="13" y="35"/>
                        <a:pt x="15" y="35"/>
                        <a:pt x="17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20" y="35"/>
                        <a:pt x="21" y="35"/>
                        <a:pt x="22" y="33"/>
                      </a:cubicBezTo>
                      <a:cubicBezTo>
                        <a:pt x="23" y="35"/>
                        <a:pt x="25" y="35"/>
                        <a:pt x="27" y="35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30" y="35"/>
                        <a:pt x="32" y="35"/>
                        <a:pt x="33" y="33"/>
                      </a:cubicBezTo>
                      <a:cubicBezTo>
                        <a:pt x="34" y="35"/>
                        <a:pt x="35" y="35"/>
                        <a:pt x="37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0" y="35"/>
                        <a:pt x="42" y="35"/>
                        <a:pt x="43" y="33"/>
                      </a:cubicBezTo>
                      <a:cubicBezTo>
                        <a:pt x="44" y="35"/>
                        <a:pt x="45" y="35"/>
                        <a:pt x="47" y="35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50" y="35"/>
                        <a:pt x="52" y="35"/>
                        <a:pt x="53" y="33"/>
                      </a:cubicBezTo>
                      <a:cubicBezTo>
                        <a:pt x="54" y="35"/>
                        <a:pt x="55" y="35"/>
                        <a:pt x="57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60" y="35"/>
                        <a:pt x="62" y="35"/>
                        <a:pt x="63" y="33"/>
                      </a:cubicBezTo>
                      <a:cubicBezTo>
                        <a:pt x="64" y="35"/>
                        <a:pt x="65" y="35"/>
                        <a:pt x="67" y="35"/>
                      </a:cubicBezTo>
                      <a:cubicBezTo>
                        <a:pt x="67" y="62"/>
                        <a:pt x="67" y="62"/>
                        <a:pt x="67" y="62"/>
                      </a:cubicBezTo>
                      <a:cubicBezTo>
                        <a:pt x="30" y="62"/>
                        <a:pt x="30" y="62"/>
                        <a:pt x="30" y="62"/>
                      </a:cubicBezTo>
                      <a:cubicBezTo>
                        <a:pt x="30" y="41"/>
                        <a:pt x="30" y="41"/>
                        <a:pt x="30" y="41"/>
                      </a:cubicBezTo>
                      <a:cubicBezTo>
                        <a:pt x="30" y="40"/>
                        <a:pt x="30" y="40"/>
                        <a:pt x="29" y="40"/>
                      </a:cubicBezTo>
                      <a:cubicBezTo>
                        <a:pt x="14" y="40"/>
                        <a:pt x="14" y="40"/>
                        <a:pt x="14" y="40"/>
                      </a:cubicBezTo>
                      <a:cubicBezTo>
                        <a:pt x="13" y="40"/>
                        <a:pt x="13" y="40"/>
                        <a:pt x="13" y="41"/>
                      </a:cubicBezTo>
                      <a:cubicBezTo>
                        <a:pt x="13" y="62"/>
                        <a:pt x="13" y="62"/>
                        <a:pt x="13" y="62"/>
                      </a:cubicBezTo>
                      <a:cubicBezTo>
                        <a:pt x="8" y="62"/>
                        <a:pt x="8" y="62"/>
                        <a:pt x="8" y="62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0" y="35"/>
                        <a:pt x="11" y="35"/>
                        <a:pt x="12" y="33"/>
                      </a:cubicBezTo>
                      <a:close/>
                      <a:moveTo>
                        <a:pt x="15" y="62"/>
                      </a:moveTo>
                      <a:cubicBezTo>
                        <a:pt x="15" y="42"/>
                        <a:pt x="15" y="42"/>
                        <a:pt x="15" y="42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8" y="62"/>
                        <a:pt x="28" y="62"/>
                        <a:pt x="28" y="62"/>
                      </a:cubicBezTo>
                      <a:lnTo>
                        <a:pt x="15" y="62"/>
                      </a:lnTo>
                      <a:close/>
                      <a:moveTo>
                        <a:pt x="68" y="33"/>
                      </a:move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5" y="33"/>
                        <a:pt x="64" y="32"/>
                        <a:pt x="64" y="31"/>
                      </a:cubicBezTo>
                      <a:cubicBezTo>
                        <a:pt x="64" y="28"/>
                        <a:pt x="64" y="28"/>
                        <a:pt x="64" y="28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2" y="31"/>
                        <a:pt x="72" y="31"/>
                        <a:pt x="72" y="31"/>
                      </a:cubicBezTo>
                      <a:cubicBezTo>
                        <a:pt x="72" y="32"/>
                        <a:pt x="70" y="33"/>
                        <a:pt x="68" y="33"/>
                      </a:cubicBezTo>
                      <a:close/>
                      <a:moveTo>
                        <a:pt x="67" y="11"/>
                      </a:moveTo>
                      <a:cubicBezTo>
                        <a:pt x="67" y="13"/>
                        <a:pt x="66" y="14"/>
                        <a:pt x="64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9" y="14"/>
                        <a:pt x="8" y="13"/>
                        <a:pt x="8" y="11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9" y="3"/>
                        <a:pt x="11" y="3"/>
                      </a:cubicBezTo>
                      <a:cubicBezTo>
                        <a:pt x="64" y="3"/>
                        <a:pt x="64" y="3"/>
                        <a:pt x="64" y="3"/>
                      </a:cubicBezTo>
                      <a:cubicBezTo>
                        <a:pt x="66" y="3"/>
                        <a:pt x="67" y="4"/>
                        <a:pt x="67" y="5"/>
                      </a:cubicBezTo>
                      <a:lnTo>
                        <a:pt x="67" y="11"/>
                      </a:lnTo>
                      <a:close/>
                      <a:moveTo>
                        <a:pt x="3" y="28"/>
                      </a:moveTo>
                      <a:cubicBezTo>
                        <a:pt x="11" y="28"/>
                        <a:pt x="11" y="28"/>
                        <a:pt x="11" y="28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2"/>
                        <a:pt x="10" y="33"/>
                        <a:pt x="8" y="33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5" y="33"/>
                        <a:pt x="3" y="32"/>
                        <a:pt x="3" y="31"/>
                      </a:cubicBezTo>
                      <a:lnTo>
                        <a:pt x="3" y="28"/>
                      </a:lnTo>
                      <a:close/>
                      <a:moveTo>
                        <a:pt x="4" y="67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65"/>
                        <a:pt x="5" y="64"/>
                        <a:pt x="6" y="64"/>
                      </a:cubicBezTo>
                      <a:cubicBezTo>
                        <a:pt x="14" y="64"/>
                        <a:pt x="14" y="64"/>
                        <a:pt x="14" y="64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0" y="64"/>
                        <a:pt x="71" y="65"/>
                        <a:pt x="71" y="65"/>
                      </a:cubicBezTo>
                      <a:cubicBezTo>
                        <a:pt x="71" y="67"/>
                        <a:pt x="71" y="67"/>
                        <a:pt x="71" y="67"/>
                      </a:cubicBezTo>
                      <a:cubicBezTo>
                        <a:pt x="71" y="68"/>
                        <a:pt x="70" y="68"/>
                        <a:pt x="70" y="68"/>
                      </a:cubicBezTo>
                      <a:cubicBezTo>
                        <a:pt x="6" y="68"/>
                        <a:pt x="6" y="68"/>
                        <a:pt x="6" y="68"/>
                      </a:cubicBezTo>
                      <a:cubicBezTo>
                        <a:pt x="5" y="68"/>
                        <a:pt x="4" y="68"/>
                        <a:pt x="4" y="67"/>
                      </a:cubicBezTo>
                      <a:close/>
                      <a:moveTo>
                        <a:pt x="39" y="57"/>
                      </a:moveTo>
                      <a:cubicBezTo>
                        <a:pt x="61" y="57"/>
                        <a:pt x="61" y="57"/>
                        <a:pt x="61" y="57"/>
                      </a:cubicBezTo>
                      <a:cubicBezTo>
                        <a:pt x="62" y="57"/>
                        <a:pt x="62" y="56"/>
                        <a:pt x="62" y="56"/>
                      </a:cubicBezTo>
                      <a:cubicBezTo>
                        <a:pt x="62" y="41"/>
                        <a:pt x="62" y="41"/>
                        <a:pt x="62" y="41"/>
                      </a:cubicBezTo>
                      <a:cubicBezTo>
                        <a:pt x="62" y="40"/>
                        <a:pt x="62" y="40"/>
                        <a:pt x="61" y="40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38" y="40"/>
                        <a:pt x="38" y="40"/>
                        <a:pt x="38" y="41"/>
                      </a:cubicBezTo>
                      <a:cubicBezTo>
                        <a:pt x="38" y="56"/>
                        <a:pt x="38" y="56"/>
                        <a:pt x="38" y="56"/>
                      </a:cubicBezTo>
                      <a:cubicBezTo>
                        <a:pt x="38" y="56"/>
                        <a:pt x="38" y="57"/>
                        <a:pt x="39" y="57"/>
                      </a:cubicBezTo>
                      <a:close/>
                      <a:moveTo>
                        <a:pt x="40" y="42"/>
                      </a:moveTo>
                      <a:cubicBezTo>
                        <a:pt x="60" y="42"/>
                        <a:pt x="60" y="42"/>
                        <a:pt x="60" y="42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40" y="55"/>
                        <a:pt x="40" y="55"/>
                        <a:pt x="40" y="55"/>
                      </a:cubicBezTo>
                      <a:lnTo>
                        <a:pt x="40" y="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4" name="íṥľîḍê">
                  <a:extLst>
                    <a:ext uri="{FF2B5EF4-FFF2-40B4-BE49-F238E27FC236}">
                      <a16:creationId xmlns:a16="http://schemas.microsoft.com/office/drawing/2014/main" id="{8E38B3A8-467E-48D2-87FB-4B103493209C}"/>
                    </a:ext>
                  </a:extLst>
                </p:cNvPr>
                <p:cNvSpPr/>
                <p:nvPr/>
              </p:nvSpPr>
              <p:spPr bwMode="auto">
                <a:xfrm>
                  <a:off x="7969272" y="4287918"/>
                  <a:ext cx="345816" cy="293017"/>
                </a:xfrm>
                <a:custGeom>
                  <a:avLst/>
                  <a:gdLst>
                    <a:gd name="T0" fmla="*/ 70 w 72"/>
                    <a:gd name="T1" fmla="*/ 16 h 61"/>
                    <a:gd name="T2" fmla="*/ 56 w 72"/>
                    <a:gd name="T3" fmla="*/ 18 h 61"/>
                    <a:gd name="T4" fmla="*/ 43 w 72"/>
                    <a:gd name="T5" fmla="*/ 46 h 61"/>
                    <a:gd name="T6" fmla="*/ 12 w 72"/>
                    <a:gd name="T7" fmla="*/ 46 h 61"/>
                    <a:gd name="T8" fmla="*/ 13 w 72"/>
                    <a:gd name="T9" fmla="*/ 49 h 61"/>
                    <a:gd name="T10" fmla="*/ 48 w 72"/>
                    <a:gd name="T11" fmla="*/ 51 h 61"/>
                    <a:gd name="T12" fmla="*/ 13 w 72"/>
                    <a:gd name="T13" fmla="*/ 52 h 61"/>
                    <a:gd name="T14" fmla="*/ 9 w 72"/>
                    <a:gd name="T15" fmla="*/ 45 h 61"/>
                    <a:gd name="T16" fmla="*/ 7 w 72"/>
                    <a:gd name="T17" fmla="*/ 42 h 61"/>
                    <a:gd name="T18" fmla="*/ 1 w 72"/>
                    <a:gd name="T19" fmla="*/ 23 h 61"/>
                    <a:gd name="T20" fmla="*/ 10 w 72"/>
                    <a:gd name="T21" fmla="*/ 41 h 61"/>
                    <a:gd name="T22" fmla="*/ 43 w 72"/>
                    <a:gd name="T23" fmla="*/ 43 h 61"/>
                    <a:gd name="T24" fmla="*/ 54 w 72"/>
                    <a:gd name="T25" fmla="*/ 17 h 61"/>
                    <a:gd name="T26" fmla="*/ 70 w 72"/>
                    <a:gd name="T27" fmla="*/ 13 h 61"/>
                    <a:gd name="T28" fmla="*/ 18 w 72"/>
                    <a:gd name="T29" fmla="*/ 57 h 61"/>
                    <a:gd name="T30" fmla="*/ 11 w 72"/>
                    <a:gd name="T31" fmla="*/ 57 h 61"/>
                    <a:gd name="T32" fmla="*/ 18 w 72"/>
                    <a:gd name="T33" fmla="*/ 57 h 61"/>
                    <a:gd name="T34" fmla="*/ 14 w 72"/>
                    <a:gd name="T35" fmla="*/ 55 h 61"/>
                    <a:gd name="T36" fmla="*/ 14 w 72"/>
                    <a:gd name="T37" fmla="*/ 59 h 61"/>
                    <a:gd name="T38" fmla="*/ 45 w 72"/>
                    <a:gd name="T39" fmla="*/ 57 h 61"/>
                    <a:gd name="T40" fmla="*/ 38 w 72"/>
                    <a:gd name="T41" fmla="*/ 57 h 61"/>
                    <a:gd name="T42" fmla="*/ 45 w 72"/>
                    <a:gd name="T43" fmla="*/ 57 h 61"/>
                    <a:gd name="T44" fmla="*/ 41 w 72"/>
                    <a:gd name="T45" fmla="*/ 55 h 61"/>
                    <a:gd name="T46" fmla="*/ 41 w 72"/>
                    <a:gd name="T47" fmla="*/ 59 h 61"/>
                    <a:gd name="T48" fmla="*/ 12 w 72"/>
                    <a:gd name="T49" fmla="*/ 37 h 61"/>
                    <a:gd name="T50" fmla="*/ 45 w 72"/>
                    <a:gd name="T51" fmla="*/ 36 h 61"/>
                    <a:gd name="T52" fmla="*/ 12 w 72"/>
                    <a:gd name="T53" fmla="*/ 35 h 61"/>
                    <a:gd name="T54" fmla="*/ 12 w 72"/>
                    <a:gd name="T55" fmla="*/ 37 h 61"/>
                    <a:gd name="T56" fmla="*/ 12 w 72"/>
                    <a:gd name="T57" fmla="*/ 40 h 61"/>
                    <a:gd name="T58" fmla="*/ 43 w 72"/>
                    <a:gd name="T59" fmla="*/ 41 h 61"/>
                    <a:gd name="T60" fmla="*/ 43 w 72"/>
                    <a:gd name="T61" fmla="*/ 39 h 61"/>
                    <a:gd name="T62" fmla="*/ 37 w 72"/>
                    <a:gd name="T63" fmla="*/ 31 h 61"/>
                    <a:gd name="T64" fmla="*/ 44 w 72"/>
                    <a:gd name="T65" fmla="*/ 30 h 61"/>
                    <a:gd name="T66" fmla="*/ 43 w 72"/>
                    <a:gd name="T67" fmla="*/ 0 h 61"/>
                    <a:gd name="T68" fmla="*/ 36 w 72"/>
                    <a:gd name="T69" fmla="*/ 0 h 61"/>
                    <a:gd name="T70" fmla="*/ 37 w 72"/>
                    <a:gd name="T71" fmla="*/ 31 h 61"/>
                    <a:gd name="T72" fmla="*/ 31 w 72"/>
                    <a:gd name="T73" fmla="*/ 31 h 61"/>
                    <a:gd name="T74" fmla="*/ 32 w 72"/>
                    <a:gd name="T75" fmla="*/ 8 h 61"/>
                    <a:gd name="T76" fmla="*/ 25 w 72"/>
                    <a:gd name="T77" fmla="*/ 8 h 61"/>
                    <a:gd name="T78" fmla="*/ 24 w 72"/>
                    <a:gd name="T79" fmla="*/ 30 h 61"/>
                    <a:gd name="T80" fmla="*/ 13 w 72"/>
                    <a:gd name="T81" fmla="*/ 31 h 61"/>
                    <a:gd name="T82" fmla="*/ 20 w 72"/>
                    <a:gd name="T83" fmla="*/ 30 h 61"/>
                    <a:gd name="T84" fmla="*/ 20 w 72"/>
                    <a:gd name="T85" fmla="*/ 16 h 61"/>
                    <a:gd name="T86" fmla="*/ 13 w 72"/>
                    <a:gd name="T87" fmla="*/ 16 h 61"/>
                    <a:gd name="T88" fmla="*/ 13 w 72"/>
                    <a:gd name="T89" fmla="*/ 3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2" h="61">
                      <a:moveTo>
                        <a:pt x="72" y="14"/>
                      </a:moveTo>
                      <a:cubicBezTo>
                        <a:pt x="72" y="15"/>
                        <a:pt x="71" y="16"/>
                        <a:pt x="70" y="16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8" y="16"/>
                        <a:pt x="57" y="17"/>
                        <a:pt x="56" y="1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4"/>
                        <a:pt x="46" y="46"/>
                        <a:pt x="43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2" y="46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49"/>
                        <a:pt x="12" y="49"/>
                        <a:pt x="13" y="49"/>
                      </a:cubicBezTo>
                      <a:cubicBezTo>
                        <a:pt x="47" y="49"/>
                        <a:pt x="47" y="49"/>
                        <a:pt x="47" y="49"/>
                      </a:cubicBezTo>
                      <a:cubicBezTo>
                        <a:pt x="47" y="49"/>
                        <a:pt x="48" y="50"/>
                        <a:pt x="48" y="51"/>
                      </a:cubicBezTo>
                      <a:cubicBezTo>
                        <a:pt x="48" y="52"/>
                        <a:pt x="47" y="52"/>
                        <a:pt x="47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1" y="52"/>
                        <a:pt x="9" y="50"/>
                        <a:pt x="9" y="48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9" y="44"/>
                        <a:pt x="9" y="44"/>
                      </a:cubicBezTo>
                      <a:cubicBezTo>
                        <a:pt x="8" y="44"/>
                        <a:pt x="8" y="43"/>
                        <a:pt x="7" y="42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4"/>
                        <a:pt x="0" y="23"/>
                        <a:pt x="1" y="23"/>
                      </a:cubicBezTo>
                      <a:cubicBezTo>
                        <a:pt x="1" y="22"/>
                        <a:pt x="2" y="23"/>
                        <a:pt x="3" y="24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11" y="42"/>
                        <a:pt x="12" y="43"/>
                        <a:pt x="13" y="43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4" y="43"/>
                        <a:pt x="46" y="42"/>
                        <a:pt x="46" y="41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4" y="15"/>
                        <a:pt x="57" y="13"/>
                        <a:pt x="59" y="13"/>
                      </a:cubicBezTo>
                      <a:cubicBezTo>
                        <a:pt x="70" y="13"/>
                        <a:pt x="70" y="13"/>
                        <a:pt x="70" y="13"/>
                      </a:cubicBezTo>
                      <a:cubicBezTo>
                        <a:pt x="71" y="13"/>
                        <a:pt x="72" y="13"/>
                        <a:pt x="72" y="14"/>
                      </a:cubicBezTo>
                      <a:close/>
                      <a:moveTo>
                        <a:pt x="18" y="57"/>
                      </a:moveTo>
                      <a:cubicBezTo>
                        <a:pt x="18" y="59"/>
                        <a:pt x="16" y="61"/>
                        <a:pt x="14" y="61"/>
                      </a:cubicBezTo>
                      <a:cubicBezTo>
                        <a:pt x="12" y="61"/>
                        <a:pt x="11" y="59"/>
                        <a:pt x="11" y="57"/>
                      </a:cubicBezTo>
                      <a:cubicBezTo>
                        <a:pt x="11" y="55"/>
                        <a:pt x="12" y="53"/>
                        <a:pt x="14" y="53"/>
                      </a:cubicBezTo>
                      <a:cubicBezTo>
                        <a:pt x="16" y="53"/>
                        <a:pt x="18" y="55"/>
                        <a:pt x="18" y="57"/>
                      </a:cubicBezTo>
                      <a:close/>
                      <a:moveTo>
                        <a:pt x="16" y="57"/>
                      </a:moveTo>
                      <a:cubicBezTo>
                        <a:pt x="16" y="56"/>
                        <a:pt x="15" y="55"/>
                        <a:pt x="14" y="55"/>
                      </a:cubicBezTo>
                      <a:cubicBezTo>
                        <a:pt x="14" y="55"/>
                        <a:pt x="13" y="56"/>
                        <a:pt x="13" y="57"/>
                      </a:cubicBezTo>
                      <a:cubicBezTo>
                        <a:pt x="13" y="58"/>
                        <a:pt x="14" y="59"/>
                        <a:pt x="14" y="59"/>
                      </a:cubicBezTo>
                      <a:cubicBezTo>
                        <a:pt x="15" y="59"/>
                        <a:pt x="16" y="58"/>
                        <a:pt x="16" y="57"/>
                      </a:cubicBezTo>
                      <a:close/>
                      <a:moveTo>
                        <a:pt x="45" y="57"/>
                      </a:moveTo>
                      <a:cubicBezTo>
                        <a:pt x="45" y="59"/>
                        <a:pt x="43" y="61"/>
                        <a:pt x="41" y="61"/>
                      </a:cubicBezTo>
                      <a:cubicBezTo>
                        <a:pt x="39" y="61"/>
                        <a:pt x="38" y="59"/>
                        <a:pt x="38" y="57"/>
                      </a:cubicBezTo>
                      <a:cubicBezTo>
                        <a:pt x="38" y="55"/>
                        <a:pt x="39" y="53"/>
                        <a:pt x="41" y="53"/>
                      </a:cubicBezTo>
                      <a:cubicBezTo>
                        <a:pt x="43" y="53"/>
                        <a:pt x="45" y="55"/>
                        <a:pt x="45" y="57"/>
                      </a:cubicBezTo>
                      <a:close/>
                      <a:moveTo>
                        <a:pt x="43" y="57"/>
                      </a:moveTo>
                      <a:cubicBezTo>
                        <a:pt x="43" y="56"/>
                        <a:pt x="42" y="55"/>
                        <a:pt x="41" y="55"/>
                      </a:cubicBezTo>
                      <a:cubicBezTo>
                        <a:pt x="40" y="55"/>
                        <a:pt x="40" y="56"/>
                        <a:pt x="40" y="57"/>
                      </a:cubicBezTo>
                      <a:cubicBezTo>
                        <a:pt x="40" y="58"/>
                        <a:pt x="40" y="59"/>
                        <a:pt x="41" y="59"/>
                      </a:cubicBezTo>
                      <a:cubicBezTo>
                        <a:pt x="42" y="59"/>
                        <a:pt x="43" y="58"/>
                        <a:pt x="43" y="57"/>
                      </a:cubicBezTo>
                      <a:close/>
                      <a:moveTo>
                        <a:pt x="12" y="37"/>
                      </a:moveTo>
                      <a:cubicBezTo>
                        <a:pt x="44" y="37"/>
                        <a:pt x="44" y="37"/>
                        <a:pt x="44" y="37"/>
                      </a:cubicBezTo>
                      <a:cubicBezTo>
                        <a:pt x="45" y="37"/>
                        <a:pt x="45" y="36"/>
                        <a:pt x="45" y="36"/>
                      </a:cubicBezTo>
                      <a:cubicBezTo>
                        <a:pt x="45" y="35"/>
                        <a:pt x="45" y="35"/>
                        <a:pt x="44" y="35"/>
                      </a:cubicBezTo>
                      <a:cubicBezTo>
                        <a:pt x="12" y="35"/>
                        <a:pt x="12" y="35"/>
                        <a:pt x="12" y="35"/>
                      </a:cubicBezTo>
                      <a:cubicBezTo>
                        <a:pt x="11" y="35"/>
                        <a:pt x="11" y="35"/>
                        <a:pt x="11" y="36"/>
                      </a:cubicBezTo>
                      <a:cubicBezTo>
                        <a:pt x="11" y="36"/>
                        <a:pt x="11" y="37"/>
                        <a:pt x="12" y="37"/>
                      </a:cubicBezTo>
                      <a:close/>
                      <a:moveTo>
                        <a:pt x="13" y="39"/>
                      </a:moveTo>
                      <a:cubicBezTo>
                        <a:pt x="13" y="39"/>
                        <a:pt x="12" y="40"/>
                        <a:pt x="12" y="40"/>
                      </a:cubicBezTo>
                      <a:cubicBezTo>
                        <a:pt x="12" y="41"/>
                        <a:pt x="13" y="41"/>
                        <a:pt x="13" y="41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4" y="41"/>
                        <a:pt x="44" y="41"/>
                        <a:pt x="44" y="40"/>
                      </a:cubicBezTo>
                      <a:cubicBezTo>
                        <a:pt x="44" y="40"/>
                        <a:pt x="44" y="39"/>
                        <a:pt x="43" y="39"/>
                      </a:cubicBezTo>
                      <a:lnTo>
                        <a:pt x="13" y="39"/>
                      </a:lnTo>
                      <a:close/>
                      <a:moveTo>
                        <a:pt x="37" y="31"/>
                      </a:moveTo>
                      <a:cubicBezTo>
                        <a:pt x="43" y="31"/>
                        <a:pt x="43" y="31"/>
                        <a:pt x="43" y="31"/>
                      </a:cubicBezTo>
                      <a:cubicBezTo>
                        <a:pt x="43" y="31"/>
                        <a:pt x="44" y="30"/>
                        <a:pt x="44" y="3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3" y="0"/>
                        <a:pt x="43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30"/>
                        <a:pt x="36" y="30"/>
                        <a:pt x="36" y="30"/>
                      </a:cubicBezTo>
                      <a:cubicBezTo>
                        <a:pt x="36" y="30"/>
                        <a:pt x="36" y="31"/>
                        <a:pt x="37" y="31"/>
                      </a:cubicBezTo>
                      <a:close/>
                      <a:moveTo>
                        <a:pt x="25" y="31"/>
                      </a:moveTo>
                      <a:cubicBezTo>
                        <a:pt x="31" y="31"/>
                        <a:pt x="31" y="31"/>
                        <a:pt x="31" y="31"/>
                      </a:cubicBezTo>
                      <a:cubicBezTo>
                        <a:pt x="32" y="31"/>
                        <a:pt x="32" y="30"/>
                        <a:pt x="32" y="30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2" y="8"/>
                        <a:pt x="32" y="8"/>
                        <a:pt x="31" y="8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5" y="8"/>
                        <a:pt x="24" y="8"/>
                        <a:pt x="24" y="8"/>
                      </a:cubicBezTo>
                      <a:cubicBezTo>
                        <a:pt x="24" y="30"/>
                        <a:pt x="24" y="30"/>
                        <a:pt x="24" y="30"/>
                      </a:cubicBezTo>
                      <a:cubicBezTo>
                        <a:pt x="24" y="30"/>
                        <a:pt x="25" y="31"/>
                        <a:pt x="25" y="31"/>
                      </a:cubicBezTo>
                      <a:close/>
                      <a:moveTo>
                        <a:pt x="13" y="31"/>
                      </a:move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0" y="31"/>
                        <a:pt x="20" y="30"/>
                        <a:pt x="20" y="30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3" y="30"/>
                        <a:pt x="13" y="31"/>
                        <a:pt x="1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5" name="iṡliďé">
                  <a:extLst>
                    <a:ext uri="{FF2B5EF4-FFF2-40B4-BE49-F238E27FC236}">
                      <a16:creationId xmlns:a16="http://schemas.microsoft.com/office/drawing/2014/main" id="{1DC305A3-CB41-42A8-946E-7AA18F49A3CD}"/>
                    </a:ext>
                  </a:extLst>
                </p:cNvPr>
                <p:cNvSpPr/>
                <p:nvPr/>
              </p:nvSpPr>
              <p:spPr bwMode="auto">
                <a:xfrm>
                  <a:off x="7506943" y="4057803"/>
                  <a:ext cx="233980" cy="261334"/>
                </a:xfrm>
                <a:custGeom>
                  <a:avLst/>
                  <a:gdLst>
                    <a:gd name="T0" fmla="*/ 55 w 69"/>
                    <a:gd name="T1" fmla="*/ 0 h 77"/>
                    <a:gd name="T2" fmla="*/ 45 w 69"/>
                    <a:gd name="T3" fmla="*/ 5 h 77"/>
                    <a:gd name="T4" fmla="*/ 31 w 69"/>
                    <a:gd name="T5" fmla="*/ 7 h 77"/>
                    <a:gd name="T6" fmla="*/ 24 w 69"/>
                    <a:gd name="T7" fmla="*/ 7 h 77"/>
                    <a:gd name="T8" fmla="*/ 10 w 69"/>
                    <a:gd name="T9" fmla="*/ 5 h 77"/>
                    <a:gd name="T10" fmla="*/ 0 w 69"/>
                    <a:gd name="T11" fmla="*/ 69 h 77"/>
                    <a:gd name="T12" fmla="*/ 69 w 69"/>
                    <a:gd name="T13" fmla="*/ 14 h 77"/>
                    <a:gd name="T14" fmla="*/ 10 w 69"/>
                    <a:gd name="T15" fmla="*/ 13 h 77"/>
                    <a:gd name="T16" fmla="*/ 24 w 69"/>
                    <a:gd name="T17" fmla="*/ 10 h 77"/>
                    <a:gd name="T18" fmla="*/ 31 w 69"/>
                    <a:gd name="T19" fmla="*/ 10 h 77"/>
                    <a:gd name="T20" fmla="*/ 45 w 69"/>
                    <a:gd name="T21" fmla="*/ 13 h 77"/>
                    <a:gd name="T22" fmla="*/ 55 w 69"/>
                    <a:gd name="T23" fmla="*/ 17 h 77"/>
                    <a:gd name="T24" fmla="*/ 66 w 69"/>
                    <a:gd name="T25" fmla="*/ 14 h 77"/>
                    <a:gd name="T26" fmla="*/ 7 w 69"/>
                    <a:gd name="T27" fmla="*/ 10 h 77"/>
                    <a:gd name="T28" fmla="*/ 61 w 69"/>
                    <a:gd name="T29" fmla="*/ 74 h 77"/>
                    <a:gd name="T30" fmla="*/ 34 w 69"/>
                    <a:gd name="T31" fmla="*/ 39 h 77"/>
                    <a:gd name="T32" fmla="*/ 34 w 69"/>
                    <a:gd name="T33" fmla="*/ 39 h 77"/>
                    <a:gd name="T34" fmla="*/ 33 w 69"/>
                    <a:gd name="T35" fmla="*/ 36 h 77"/>
                    <a:gd name="T36" fmla="*/ 44 w 69"/>
                    <a:gd name="T37" fmla="*/ 33 h 77"/>
                    <a:gd name="T38" fmla="*/ 45 w 69"/>
                    <a:gd name="T39" fmla="*/ 36 h 77"/>
                    <a:gd name="T40" fmla="*/ 54 w 69"/>
                    <a:gd name="T41" fmla="*/ 39 h 77"/>
                    <a:gd name="T42" fmla="*/ 54 w 69"/>
                    <a:gd name="T43" fmla="*/ 39 h 77"/>
                    <a:gd name="T44" fmla="*/ 53 w 69"/>
                    <a:gd name="T45" fmla="*/ 36 h 77"/>
                    <a:gd name="T46" fmla="*/ 14 w 69"/>
                    <a:gd name="T47" fmla="*/ 43 h 77"/>
                    <a:gd name="T48" fmla="*/ 15 w 69"/>
                    <a:gd name="T49" fmla="*/ 46 h 77"/>
                    <a:gd name="T50" fmla="*/ 24 w 69"/>
                    <a:gd name="T51" fmla="*/ 49 h 77"/>
                    <a:gd name="T52" fmla="*/ 24 w 69"/>
                    <a:gd name="T53" fmla="*/ 49 h 77"/>
                    <a:gd name="T54" fmla="*/ 23 w 69"/>
                    <a:gd name="T55" fmla="*/ 46 h 77"/>
                    <a:gd name="T56" fmla="*/ 34 w 69"/>
                    <a:gd name="T57" fmla="*/ 43 h 77"/>
                    <a:gd name="T58" fmla="*/ 35 w 69"/>
                    <a:gd name="T59" fmla="*/ 46 h 77"/>
                    <a:gd name="T60" fmla="*/ 44 w 69"/>
                    <a:gd name="T61" fmla="*/ 49 h 77"/>
                    <a:gd name="T62" fmla="*/ 44 w 69"/>
                    <a:gd name="T63" fmla="*/ 49 h 77"/>
                    <a:gd name="T64" fmla="*/ 43 w 69"/>
                    <a:gd name="T65" fmla="*/ 46 h 77"/>
                    <a:gd name="T66" fmla="*/ 54 w 69"/>
                    <a:gd name="T67" fmla="*/ 43 h 77"/>
                    <a:gd name="T68" fmla="*/ 55 w 69"/>
                    <a:gd name="T69" fmla="*/ 46 h 77"/>
                    <a:gd name="T70" fmla="*/ 14 w 69"/>
                    <a:gd name="T71" fmla="*/ 59 h 77"/>
                    <a:gd name="T72" fmla="*/ 14 w 69"/>
                    <a:gd name="T73" fmla="*/ 59 h 77"/>
                    <a:gd name="T74" fmla="*/ 13 w 69"/>
                    <a:gd name="T75" fmla="*/ 56 h 77"/>
                    <a:gd name="T76" fmla="*/ 24 w 69"/>
                    <a:gd name="T77" fmla="*/ 53 h 77"/>
                    <a:gd name="T78" fmla="*/ 25 w 69"/>
                    <a:gd name="T79" fmla="*/ 56 h 77"/>
                    <a:gd name="T80" fmla="*/ 34 w 69"/>
                    <a:gd name="T81" fmla="*/ 59 h 77"/>
                    <a:gd name="T82" fmla="*/ 34 w 69"/>
                    <a:gd name="T83" fmla="*/ 59 h 77"/>
                    <a:gd name="T84" fmla="*/ 33 w 69"/>
                    <a:gd name="T85" fmla="*/ 56 h 77"/>
                    <a:gd name="T86" fmla="*/ 44 w 69"/>
                    <a:gd name="T87" fmla="*/ 53 h 77"/>
                    <a:gd name="T88" fmla="*/ 45 w 69"/>
                    <a:gd name="T89" fmla="*/ 56 h 77"/>
                    <a:gd name="T90" fmla="*/ 54 w 69"/>
                    <a:gd name="T91" fmla="*/ 59 h 77"/>
                    <a:gd name="T92" fmla="*/ 54 w 69"/>
                    <a:gd name="T93" fmla="*/ 59 h 77"/>
                    <a:gd name="T94" fmla="*/ 53 w 69"/>
                    <a:gd name="T95" fmla="*/ 56 h 77"/>
                    <a:gd name="T96" fmla="*/ 14 w 69"/>
                    <a:gd name="T97" fmla="*/ 63 h 77"/>
                    <a:gd name="T98" fmla="*/ 15 w 69"/>
                    <a:gd name="T99" fmla="*/ 65 h 77"/>
                    <a:gd name="T100" fmla="*/ 24 w 69"/>
                    <a:gd name="T101" fmla="*/ 68 h 77"/>
                    <a:gd name="T102" fmla="*/ 24 w 69"/>
                    <a:gd name="T103" fmla="*/ 68 h 77"/>
                    <a:gd name="T104" fmla="*/ 23 w 69"/>
                    <a:gd name="T105" fmla="*/ 6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9" h="77">
                      <a:moveTo>
                        <a:pt x="61" y="7"/>
                      </a:moveTo>
                      <a:cubicBezTo>
                        <a:pt x="59" y="7"/>
                        <a:pt x="59" y="7"/>
                        <a:pt x="59" y="7"/>
                      </a:cubicBezTo>
                      <a:cubicBezTo>
                        <a:pt x="59" y="5"/>
                        <a:pt x="59" y="5"/>
                        <a:pt x="59" y="5"/>
                      </a:cubicBezTo>
                      <a:cubicBezTo>
                        <a:pt x="59" y="2"/>
                        <a:pt x="57" y="0"/>
                        <a:pt x="55" y="0"/>
                      </a:cubicBezTo>
                      <a:cubicBezTo>
                        <a:pt x="53" y="0"/>
                        <a:pt x="51" y="2"/>
                        <a:pt x="51" y="5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5"/>
                        <a:pt x="45" y="5"/>
                        <a:pt x="45" y="5"/>
                      </a:cubicBezTo>
                      <a:cubicBezTo>
                        <a:pt x="45" y="2"/>
                        <a:pt x="43" y="0"/>
                        <a:pt x="41" y="0"/>
                      </a:cubicBezTo>
                      <a:cubicBezTo>
                        <a:pt x="39" y="0"/>
                        <a:pt x="37" y="2"/>
                        <a:pt x="37" y="5"/>
                      </a:cubicBez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2"/>
                        <a:pt x="29" y="0"/>
                        <a:pt x="27" y="0"/>
                      </a:cubicBezTo>
                      <a:cubicBezTo>
                        <a:pt x="25" y="0"/>
                        <a:pt x="24" y="2"/>
                        <a:pt x="24" y="5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6" y="0"/>
                        <a:pt x="14" y="0"/>
                      </a:cubicBezTo>
                      <a:cubicBezTo>
                        <a:pt x="11" y="0"/>
                        <a:pt x="10" y="2"/>
                        <a:pt x="10" y="5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3" y="7"/>
                        <a:pt x="0" y="10"/>
                        <a:pt x="0" y="14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4"/>
                        <a:pt x="3" y="77"/>
                        <a:pt x="7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5" y="77"/>
                        <a:pt x="69" y="74"/>
                        <a:pt x="69" y="69"/>
                      </a:cubicBezTo>
                      <a:cubicBezTo>
                        <a:pt x="69" y="14"/>
                        <a:pt x="69" y="14"/>
                        <a:pt x="69" y="14"/>
                      </a:cubicBezTo>
                      <a:cubicBezTo>
                        <a:pt x="69" y="10"/>
                        <a:pt x="65" y="7"/>
                        <a:pt x="61" y="7"/>
                      </a:cubicBezTo>
                      <a:close/>
                      <a:moveTo>
                        <a:pt x="7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5"/>
                        <a:pt x="11" y="17"/>
                        <a:pt x="14" y="17"/>
                      </a:cubicBezTo>
                      <a:cubicBezTo>
                        <a:pt x="16" y="17"/>
                        <a:pt x="17" y="15"/>
                        <a:pt x="17" y="13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5"/>
                        <a:pt x="25" y="17"/>
                        <a:pt x="27" y="17"/>
                      </a:cubicBezTo>
                      <a:cubicBezTo>
                        <a:pt x="29" y="17"/>
                        <a:pt x="31" y="15"/>
                        <a:pt x="31" y="13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5"/>
                        <a:pt x="39" y="17"/>
                        <a:pt x="41" y="17"/>
                      </a:cubicBezTo>
                      <a:cubicBezTo>
                        <a:pt x="43" y="17"/>
                        <a:pt x="45" y="15"/>
                        <a:pt x="45" y="13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51" y="15"/>
                        <a:pt x="53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4" y="10"/>
                        <a:pt x="66" y="12"/>
                        <a:pt x="66" y="14"/>
                      </a:cubicBezTo>
                      <a:cubicBezTo>
                        <a:pt x="66" y="26"/>
                        <a:pt x="66" y="26"/>
                        <a:pt x="66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2"/>
                        <a:pt x="5" y="10"/>
                        <a:pt x="7" y="10"/>
                      </a:cubicBezTo>
                      <a:close/>
                      <a:moveTo>
                        <a:pt x="3" y="28"/>
                      </a:moveTo>
                      <a:cubicBezTo>
                        <a:pt x="66" y="28"/>
                        <a:pt x="66" y="28"/>
                        <a:pt x="66" y="28"/>
                      </a:cubicBezTo>
                      <a:cubicBezTo>
                        <a:pt x="66" y="69"/>
                        <a:pt x="66" y="69"/>
                        <a:pt x="66" y="69"/>
                      </a:cubicBezTo>
                      <a:cubicBezTo>
                        <a:pt x="66" y="72"/>
                        <a:pt x="64" y="74"/>
                        <a:pt x="61" y="74"/>
                      </a:cubicBezTo>
                      <a:cubicBezTo>
                        <a:pt x="7" y="74"/>
                        <a:pt x="7" y="74"/>
                        <a:pt x="7" y="74"/>
                      </a:cubicBezTo>
                      <a:cubicBezTo>
                        <a:pt x="5" y="74"/>
                        <a:pt x="3" y="72"/>
                        <a:pt x="3" y="69"/>
                      </a:cubicBezTo>
                      <a:lnTo>
                        <a:pt x="3" y="28"/>
                      </a:lnTo>
                      <a:close/>
                      <a:moveTo>
                        <a:pt x="34" y="39"/>
                      </a:moveTo>
                      <a:cubicBezTo>
                        <a:pt x="36" y="39"/>
                        <a:pt x="37" y="38"/>
                        <a:pt x="37" y="36"/>
                      </a:cubicBezTo>
                      <a:cubicBezTo>
                        <a:pt x="37" y="34"/>
                        <a:pt x="36" y="33"/>
                        <a:pt x="34" y="33"/>
                      </a:cubicBezTo>
                      <a:cubicBezTo>
                        <a:pt x="33" y="33"/>
                        <a:pt x="31" y="34"/>
                        <a:pt x="31" y="36"/>
                      </a:cubicBezTo>
                      <a:cubicBezTo>
                        <a:pt x="31" y="38"/>
                        <a:pt x="33" y="39"/>
                        <a:pt x="34" y="39"/>
                      </a:cubicBezTo>
                      <a:close/>
                      <a:moveTo>
                        <a:pt x="34" y="35"/>
                      </a:moveTo>
                      <a:cubicBezTo>
                        <a:pt x="35" y="35"/>
                        <a:pt x="35" y="36"/>
                        <a:pt x="35" y="36"/>
                      </a:cubicBezTo>
                      <a:cubicBezTo>
                        <a:pt x="35" y="36"/>
                        <a:pt x="35" y="37"/>
                        <a:pt x="34" y="37"/>
                      </a:cubicBezTo>
                      <a:cubicBezTo>
                        <a:pt x="34" y="37"/>
                        <a:pt x="33" y="36"/>
                        <a:pt x="33" y="36"/>
                      </a:cubicBezTo>
                      <a:cubicBezTo>
                        <a:pt x="33" y="36"/>
                        <a:pt x="34" y="35"/>
                        <a:pt x="34" y="35"/>
                      </a:cubicBezTo>
                      <a:close/>
                      <a:moveTo>
                        <a:pt x="44" y="39"/>
                      </a:moveTo>
                      <a:cubicBezTo>
                        <a:pt x="46" y="39"/>
                        <a:pt x="47" y="38"/>
                        <a:pt x="47" y="36"/>
                      </a:cubicBezTo>
                      <a:cubicBezTo>
                        <a:pt x="47" y="34"/>
                        <a:pt x="46" y="33"/>
                        <a:pt x="44" y="33"/>
                      </a:cubicBezTo>
                      <a:cubicBezTo>
                        <a:pt x="43" y="33"/>
                        <a:pt x="41" y="34"/>
                        <a:pt x="41" y="36"/>
                      </a:cubicBezTo>
                      <a:cubicBezTo>
                        <a:pt x="41" y="38"/>
                        <a:pt x="43" y="39"/>
                        <a:pt x="44" y="39"/>
                      </a:cubicBezTo>
                      <a:close/>
                      <a:moveTo>
                        <a:pt x="44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45" y="36"/>
                        <a:pt x="45" y="37"/>
                        <a:pt x="44" y="37"/>
                      </a:cubicBezTo>
                      <a:cubicBezTo>
                        <a:pt x="44" y="37"/>
                        <a:pt x="43" y="36"/>
                        <a:pt x="43" y="36"/>
                      </a:cubicBezTo>
                      <a:cubicBezTo>
                        <a:pt x="43" y="36"/>
                        <a:pt x="44" y="35"/>
                        <a:pt x="44" y="35"/>
                      </a:cubicBezTo>
                      <a:close/>
                      <a:moveTo>
                        <a:pt x="54" y="39"/>
                      </a:moveTo>
                      <a:cubicBezTo>
                        <a:pt x="56" y="39"/>
                        <a:pt x="57" y="38"/>
                        <a:pt x="57" y="36"/>
                      </a:cubicBezTo>
                      <a:cubicBezTo>
                        <a:pt x="57" y="34"/>
                        <a:pt x="56" y="33"/>
                        <a:pt x="54" y="33"/>
                      </a:cubicBezTo>
                      <a:cubicBezTo>
                        <a:pt x="52" y="33"/>
                        <a:pt x="51" y="34"/>
                        <a:pt x="51" y="36"/>
                      </a:cubicBezTo>
                      <a:cubicBezTo>
                        <a:pt x="51" y="38"/>
                        <a:pt x="52" y="39"/>
                        <a:pt x="54" y="39"/>
                      </a:cubicBezTo>
                      <a:close/>
                      <a:moveTo>
                        <a:pt x="54" y="35"/>
                      </a:moveTo>
                      <a:cubicBezTo>
                        <a:pt x="55" y="35"/>
                        <a:pt x="55" y="36"/>
                        <a:pt x="55" y="36"/>
                      </a:cubicBezTo>
                      <a:cubicBezTo>
                        <a:pt x="55" y="36"/>
                        <a:pt x="55" y="37"/>
                        <a:pt x="54" y="37"/>
                      </a:cubicBezTo>
                      <a:cubicBezTo>
                        <a:pt x="54" y="37"/>
                        <a:pt x="53" y="36"/>
                        <a:pt x="53" y="36"/>
                      </a:cubicBezTo>
                      <a:cubicBezTo>
                        <a:pt x="53" y="36"/>
                        <a:pt x="54" y="35"/>
                        <a:pt x="54" y="35"/>
                      </a:cubicBezTo>
                      <a:close/>
                      <a:moveTo>
                        <a:pt x="14" y="49"/>
                      </a:moveTo>
                      <a:cubicBezTo>
                        <a:pt x="16" y="49"/>
                        <a:pt x="17" y="47"/>
                        <a:pt x="17" y="46"/>
                      </a:cubicBezTo>
                      <a:cubicBezTo>
                        <a:pt x="17" y="44"/>
                        <a:pt x="16" y="43"/>
                        <a:pt x="14" y="43"/>
                      </a:cubicBezTo>
                      <a:cubicBezTo>
                        <a:pt x="13" y="43"/>
                        <a:pt x="11" y="44"/>
                        <a:pt x="11" y="46"/>
                      </a:cubicBezTo>
                      <a:cubicBezTo>
                        <a:pt x="11" y="47"/>
                        <a:pt x="13" y="49"/>
                        <a:pt x="14" y="49"/>
                      </a:cubicBezTo>
                      <a:close/>
                      <a:moveTo>
                        <a:pt x="14" y="45"/>
                      </a:moveTo>
                      <a:cubicBezTo>
                        <a:pt x="15" y="45"/>
                        <a:pt x="15" y="45"/>
                        <a:pt x="15" y="46"/>
                      </a:cubicBezTo>
                      <a:cubicBezTo>
                        <a:pt x="15" y="46"/>
                        <a:pt x="15" y="47"/>
                        <a:pt x="14" y="47"/>
                      </a:cubicBezTo>
                      <a:cubicBezTo>
                        <a:pt x="14" y="47"/>
                        <a:pt x="13" y="46"/>
                        <a:pt x="13" y="46"/>
                      </a:cubicBezTo>
                      <a:cubicBezTo>
                        <a:pt x="13" y="45"/>
                        <a:pt x="14" y="45"/>
                        <a:pt x="14" y="45"/>
                      </a:cubicBezTo>
                      <a:close/>
                      <a:moveTo>
                        <a:pt x="24" y="49"/>
                      </a:moveTo>
                      <a:cubicBezTo>
                        <a:pt x="26" y="49"/>
                        <a:pt x="27" y="47"/>
                        <a:pt x="27" y="46"/>
                      </a:cubicBezTo>
                      <a:cubicBezTo>
                        <a:pt x="27" y="44"/>
                        <a:pt x="26" y="43"/>
                        <a:pt x="24" y="43"/>
                      </a:cubicBezTo>
                      <a:cubicBezTo>
                        <a:pt x="23" y="43"/>
                        <a:pt x="21" y="44"/>
                        <a:pt x="21" y="46"/>
                      </a:cubicBezTo>
                      <a:cubicBezTo>
                        <a:pt x="21" y="47"/>
                        <a:pt x="23" y="49"/>
                        <a:pt x="24" y="49"/>
                      </a:cubicBezTo>
                      <a:close/>
                      <a:moveTo>
                        <a:pt x="24" y="45"/>
                      </a:moveTo>
                      <a:cubicBezTo>
                        <a:pt x="25" y="45"/>
                        <a:pt x="25" y="45"/>
                        <a:pt x="25" y="46"/>
                      </a:cubicBezTo>
                      <a:cubicBezTo>
                        <a:pt x="25" y="46"/>
                        <a:pt x="25" y="47"/>
                        <a:pt x="24" y="47"/>
                      </a:cubicBezTo>
                      <a:cubicBezTo>
                        <a:pt x="24" y="47"/>
                        <a:pt x="23" y="46"/>
                        <a:pt x="23" y="46"/>
                      </a:cubicBezTo>
                      <a:cubicBezTo>
                        <a:pt x="23" y="45"/>
                        <a:pt x="24" y="45"/>
                        <a:pt x="24" y="45"/>
                      </a:cubicBezTo>
                      <a:close/>
                      <a:moveTo>
                        <a:pt x="34" y="49"/>
                      </a:moveTo>
                      <a:cubicBezTo>
                        <a:pt x="36" y="49"/>
                        <a:pt x="37" y="47"/>
                        <a:pt x="37" y="46"/>
                      </a:cubicBezTo>
                      <a:cubicBezTo>
                        <a:pt x="37" y="44"/>
                        <a:pt x="36" y="43"/>
                        <a:pt x="34" y="43"/>
                      </a:cubicBezTo>
                      <a:cubicBezTo>
                        <a:pt x="33" y="43"/>
                        <a:pt x="31" y="44"/>
                        <a:pt x="31" y="46"/>
                      </a:cubicBezTo>
                      <a:cubicBezTo>
                        <a:pt x="31" y="47"/>
                        <a:pt x="33" y="49"/>
                        <a:pt x="34" y="49"/>
                      </a:cubicBezTo>
                      <a:close/>
                      <a:moveTo>
                        <a:pt x="34" y="45"/>
                      </a:moveTo>
                      <a:cubicBezTo>
                        <a:pt x="35" y="45"/>
                        <a:pt x="35" y="45"/>
                        <a:pt x="35" y="46"/>
                      </a:cubicBezTo>
                      <a:cubicBezTo>
                        <a:pt x="35" y="46"/>
                        <a:pt x="35" y="47"/>
                        <a:pt x="34" y="47"/>
                      </a:cubicBezTo>
                      <a:cubicBezTo>
                        <a:pt x="34" y="47"/>
                        <a:pt x="33" y="46"/>
                        <a:pt x="33" y="46"/>
                      </a:cubicBezTo>
                      <a:cubicBezTo>
                        <a:pt x="33" y="45"/>
                        <a:pt x="34" y="45"/>
                        <a:pt x="34" y="45"/>
                      </a:cubicBezTo>
                      <a:close/>
                      <a:moveTo>
                        <a:pt x="44" y="49"/>
                      </a:moveTo>
                      <a:cubicBezTo>
                        <a:pt x="46" y="49"/>
                        <a:pt x="47" y="47"/>
                        <a:pt x="47" y="46"/>
                      </a:cubicBezTo>
                      <a:cubicBezTo>
                        <a:pt x="47" y="44"/>
                        <a:pt x="46" y="43"/>
                        <a:pt x="44" y="43"/>
                      </a:cubicBezTo>
                      <a:cubicBezTo>
                        <a:pt x="43" y="43"/>
                        <a:pt x="41" y="44"/>
                        <a:pt x="41" y="46"/>
                      </a:cubicBezTo>
                      <a:cubicBezTo>
                        <a:pt x="41" y="47"/>
                        <a:pt x="43" y="49"/>
                        <a:pt x="44" y="49"/>
                      </a:cubicBezTo>
                      <a:close/>
                      <a:moveTo>
                        <a:pt x="44" y="45"/>
                      </a:moveTo>
                      <a:cubicBezTo>
                        <a:pt x="45" y="45"/>
                        <a:pt x="45" y="45"/>
                        <a:pt x="45" y="46"/>
                      </a:cubicBezTo>
                      <a:cubicBezTo>
                        <a:pt x="45" y="46"/>
                        <a:pt x="45" y="47"/>
                        <a:pt x="44" y="47"/>
                      </a:cubicBezTo>
                      <a:cubicBezTo>
                        <a:pt x="44" y="47"/>
                        <a:pt x="43" y="46"/>
                        <a:pt x="43" y="46"/>
                      </a:cubicBezTo>
                      <a:cubicBezTo>
                        <a:pt x="43" y="45"/>
                        <a:pt x="44" y="45"/>
                        <a:pt x="44" y="45"/>
                      </a:cubicBezTo>
                      <a:close/>
                      <a:moveTo>
                        <a:pt x="54" y="49"/>
                      </a:moveTo>
                      <a:cubicBezTo>
                        <a:pt x="56" y="49"/>
                        <a:pt x="57" y="47"/>
                        <a:pt x="57" y="46"/>
                      </a:cubicBezTo>
                      <a:cubicBezTo>
                        <a:pt x="57" y="44"/>
                        <a:pt x="56" y="43"/>
                        <a:pt x="54" y="43"/>
                      </a:cubicBezTo>
                      <a:cubicBezTo>
                        <a:pt x="52" y="43"/>
                        <a:pt x="51" y="44"/>
                        <a:pt x="51" y="46"/>
                      </a:cubicBezTo>
                      <a:cubicBezTo>
                        <a:pt x="51" y="47"/>
                        <a:pt x="52" y="49"/>
                        <a:pt x="54" y="49"/>
                      </a:cubicBezTo>
                      <a:close/>
                      <a:moveTo>
                        <a:pt x="54" y="45"/>
                      </a:moveTo>
                      <a:cubicBezTo>
                        <a:pt x="55" y="45"/>
                        <a:pt x="55" y="45"/>
                        <a:pt x="55" y="46"/>
                      </a:cubicBezTo>
                      <a:cubicBezTo>
                        <a:pt x="55" y="46"/>
                        <a:pt x="55" y="47"/>
                        <a:pt x="54" y="47"/>
                      </a:cubicBezTo>
                      <a:cubicBezTo>
                        <a:pt x="54" y="47"/>
                        <a:pt x="53" y="46"/>
                        <a:pt x="53" y="46"/>
                      </a:cubicBezTo>
                      <a:cubicBezTo>
                        <a:pt x="53" y="45"/>
                        <a:pt x="54" y="45"/>
                        <a:pt x="54" y="45"/>
                      </a:cubicBezTo>
                      <a:close/>
                      <a:moveTo>
                        <a:pt x="14" y="59"/>
                      </a:moveTo>
                      <a:cubicBezTo>
                        <a:pt x="16" y="59"/>
                        <a:pt x="17" y="57"/>
                        <a:pt x="17" y="56"/>
                      </a:cubicBezTo>
                      <a:cubicBezTo>
                        <a:pt x="17" y="54"/>
                        <a:pt x="16" y="53"/>
                        <a:pt x="14" y="53"/>
                      </a:cubicBezTo>
                      <a:cubicBezTo>
                        <a:pt x="13" y="53"/>
                        <a:pt x="11" y="54"/>
                        <a:pt x="11" y="56"/>
                      </a:cubicBezTo>
                      <a:cubicBezTo>
                        <a:pt x="11" y="57"/>
                        <a:pt x="13" y="59"/>
                        <a:pt x="14" y="59"/>
                      </a:cubicBezTo>
                      <a:close/>
                      <a:moveTo>
                        <a:pt x="14" y="55"/>
                      </a:moveTo>
                      <a:cubicBezTo>
                        <a:pt x="15" y="55"/>
                        <a:pt x="15" y="55"/>
                        <a:pt x="15" y="56"/>
                      </a:cubicBezTo>
                      <a:cubicBezTo>
                        <a:pt x="15" y="56"/>
                        <a:pt x="15" y="57"/>
                        <a:pt x="14" y="57"/>
                      </a:cubicBezTo>
                      <a:cubicBezTo>
                        <a:pt x="14" y="57"/>
                        <a:pt x="13" y="56"/>
                        <a:pt x="13" y="56"/>
                      </a:cubicBezTo>
                      <a:cubicBezTo>
                        <a:pt x="13" y="55"/>
                        <a:pt x="14" y="55"/>
                        <a:pt x="14" y="55"/>
                      </a:cubicBezTo>
                      <a:close/>
                      <a:moveTo>
                        <a:pt x="24" y="59"/>
                      </a:moveTo>
                      <a:cubicBezTo>
                        <a:pt x="26" y="59"/>
                        <a:pt x="27" y="57"/>
                        <a:pt x="27" y="56"/>
                      </a:cubicBezTo>
                      <a:cubicBezTo>
                        <a:pt x="27" y="54"/>
                        <a:pt x="26" y="53"/>
                        <a:pt x="24" y="53"/>
                      </a:cubicBezTo>
                      <a:cubicBezTo>
                        <a:pt x="23" y="53"/>
                        <a:pt x="21" y="54"/>
                        <a:pt x="21" y="56"/>
                      </a:cubicBezTo>
                      <a:cubicBezTo>
                        <a:pt x="21" y="57"/>
                        <a:pt x="23" y="59"/>
                        <a:pt x="24" y="59"/>
                      </a:cubicBezTo>
                      <a:close/>
                      <a:moveTo>
                        <a:pt x="24" y="55"/>
                      </a:moveTo>
                      <a:cubicBezTo>
                        <a:pt x="25" y="55"/>
                        <a:pt x="25" y="55"/>
                        <a:pt x="25" y="56"/>
                      </a:cubicBezTo>
                      <a:cubicBezTo>
                        <a:pt x="25" y="56"/>
                        <a:pt x="25" y="57"/>
                        <a:pt x="24" y="57"/>
                      </a:cubicBezTo>
                      <a:cubicBezTo>
                        <a:pt x="24" y="57"/>
                        <a:pt x="23" y="56"/>
                        <a:pt x="23" y="56"/>
                      </a:cubicBezTo>
                      <a:cubicBezTo>
                        <a:pt x="23" y="55"/>
                        <a:pt x="24" y="55"/>
                        <a:pt x="24" y="55"/>
                      </a:cubicBezTo>
                      <a:close/>
                      <a:moveTo>
                        <a:pt x="34" y="59"/>
                      </a:moveTo>
                      <a:cubicBezTo>
                        <a:pt x="36" y="59"/>
                        <a:pt x="37" y="57"/>
                        <a:pt x="37" y="56"/>
                      </a:cubicBezTo>
                      <a:cubicBezTo>
                        <a:pt x="37" y="54"/>
                        <a:pt x="36" y="53"/>
                        <a:pt x="34" y="53"/>
                      </a:cubicBezTo>
                      <a:cubicBezTo>
                        <a:pt x="33" y="53"/>
                        <a:pt x="31" y="54"/>
                        <a:pt x="31" y="56"/>
                      </a:cubicBezTo>
                      <a:cubicBezTo>
                        <a:pt x="31" y="57"/>
                        <a:pt x="33" y="59"/>
                        <a:pt x="34" y="59"/>
                      </a:cubicBezTo>
                      <a:close/>
                      <a:moveTo>
                        <a:pt x="34" y="55"/>
                      </a:moveTo>
                      <a:cubicBezTo>
                        <a:pt x="35" y="55"/>
                        <a:pt x="35" y="55"/>
                        <a:pt x="35" y="56"/>
                      </a:cubicBezTo>
                      <a:cubicBezTo>
                        <a:pt x="35" y="56"/>
                        <a:pt x="35" y="57"/>
                        <a:pt x="34" y="57"/>
                      </a:cubicBezTo>
                      <a:cubicBezTo>
                        <a:pt x="34" y="57"/>
                        <a:pt x="33" y="56"/>
                        <a:pt x="33" y="56"/>
                      </a:cubicBezTo>
                      <a:cubicBezTo>
                        <a:pt x="33" y="55"/>
                        <a:pt x="34" y="55"/>
                        <a:pt x="34" y="55"/>
                      </a:cubicBezTo>
                      <a:close/>
                      <a:moveTo>
                        <a:pt x="44" y="59"/>
                      </a:moveTo>
                      <a:cubicBezTo>
                        <a:pt x="46" y="59"/>
                        <a:pt x="47" y="57"/>
                        <a:pt x="47" y="56"/>
                      </a:cubicBezTo>
                      <a:cubicBezTo>
                        <a:pt x="47" y="54"/>
                        <a:pt x="46" y="53"/>
                        <a:pt x="44" y="53"/>
                      </a:cubicBezTo>
                      <a:cubicBezTo>
                        <a:pt x="43" y="53"/>
                        <a:pt x="41" y="54"/>
                        <a:pt x="41" y="56"/>
                      </a:cubicBezTo>
                      <a:cubicBezTo>
                        <a:pt x="41" y="57"/>
                        <a:pt x="43" y="59"/>
                        <a:pt x="44" y="59"/>
                      </a:cubicBezTo>
                      <a:close/>
                      <a:moveTo>
                        <a:pt x="44" y="55"/>
                      </a:moveTo>
                      <a:cubicBezTo>
                        <a:pt x="45" y="55"/>
                        <a:pt x="45" y="55"/>
                        <a:pt x="45" y="56"/>
                      </a:cubicBezTo>
                      <a:cubicBezTo>
                        <a:pt x="45" y="56"/>
                        <a:pt x="45" y="57"/>
                        <a:pt x="44" y="57"/>
                      </a:cubicBezTo>
                      <a:cubicBezTo>
                        <a:pt x="44" y="57"/>
                        <a:pt x="43" y="56"/>
                        <a:pt x="43" y="56"/>
                      </a:cubicBezTo>
                      <a:cubicBezTo>
                        <a:pt x="43" y="55"/>
                        <a:pt x="44" y="55"/>
                        <a:pt x="44" y="55"/>
                      </a:cubicBezTo>
                      <a:close/>
                      <a:moveTo>
                        <a:pt x="54" y="59"/>
                      </a:moveTo>
                      <a:cubicBezTo>
                        <a:pt x="56" y="59"/>
                        <a:pt x="57" y="57"/>
                        <a:pt x="57" y="56"/>
                      </a:cubicBezTo>
                      <a:cubicBezTo>
                        <a:pt x="57" y="54"/>
                        <a:pt x="56" y="53"/>
                        <a:pt x="54" y="53"/>
                      </a:cubicBezTo>
                      <a:cubicBezTo>
                        <a:pt x="52" y="53"/>
                        <a:pt x="51" y="54"/>
                        <a:pt x="51" y="56"/>
                      </a:cubicBezTo>
                      <a:cubicBezTo>
                        <a:pt x="51" y="57"/>
                        <a:pt x="52" y="59"/>
                        <a:pt x="54" y="59"/>
                      </a:cubicBezTo>
                      <a:close/>
                      <a:moveTo>
                        <a:pt x="54" y="55"/>
                      </a:moveTo>
                      <a:cubicBezTo>
                        <a:pt x="55" y="55"/>
                        <a:pt x="55" y="55"/>
                        <a:pt x="55" y="56"/>
                      </a:cubicBezTo>
                      <a:cubicBezTo>
                        <a:pt x="55" y="56"/>
                        <a:pt x="55" y="57"/>
                        <a:pt x="54" y="57"/>
                      </a:cubicBezTo>
                      <a:cubicBezTo>
                        <a:pt x="54" y="57"/>
                        <a:pt x="53" y="56"/>
                        <a:pt x="53" y="56"/>
                      </a:cubicBezTo>
                      <a:cubicBezTo>
                        <a:pt x="53" y="55"/>
                        <a:pt x="54" y="55"/>
                        <a:pt x="54" y="55"/>
                      </a:cubicBezTo>
                      <a:close/>
                      <a:moveTo>
                        <a:pt x="14" y="68"/>
                      </a:moveTo>
                      <a:cubicBezTo>
                        <a:pt x="16" y="68"/>
                        <a:pt x="17" y="67"/>
                        <a:pt x="17" y="65"/>
                      </a:cubicBezTo>
                      <a:cubicBezTo>
                        <a:pt x="17" y="64"/>
                        <a:pt x="16" y="63"/>
                        <a:pt x="14" y="63"/>
                      </a:cubicBezTo>
                      <a:cubicBezTo>
                        <a:pt x="13" y="63"/>
                        <a:pt x="11" y="64"/>
                        <a:pt x="11" y="65"/>
                      </a:cubicBezTo>
                      <a:cubicBezTo>
                        <a:pt x="11" y="67"/>
                        <a:pt x="13" y="68"/>
                        <a:pt x="14" y="68"/>
                      </a:cubicBezTo>
                      <a:close/>
                      <a:moveTo>
                        <a:pt x="14" y="65"/>
                      </a:move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6"/>
                        <a:pt x="15" y="66"/>
                        <a:pt x="14" y="66"/>
                      </a:cubicBezTo>
                      <a:cubicBezTo>
                        <a:pt x="14" y="66"/>
                        <a:pt x="13" y="66"/>
                        <a:pt x="13" y="65"/>
                      </a:cubicBezTo>
                      <a:cubicBezTo>
                        <a:pt x="13" y="65"/>
                        <a:pt x="14" y="65"/>
                        <a:pt x="14" y="65"/>
                      </a:cubicBezTo>
                      <a:close/>
                      <a:moveTo>
                        <a:pt x="24" y="68"/>
                      </a:moveTo>
                      <a:cubicBezTo>
                        <a:pt x="26" y="68"/>
                        <a:pt x="27" y="67"/>
                        <a:pt x="27" y="65"/>
                      </a:cubicBezTo>
                      <a:cubicBezTo>
                        <a:pt x="27" y="64"/>
                        <a:pt x="26" y="63"/>
                        <a:pt x="24" y="63"/>
                      </a:cubicBezTo>
                      <a:cubicBezTo>
                        <a:pt x="23" y="63"/>
                        <a:pt x="21" y="64"/>
                        <a:pt x="21" y="65"/>
                      </a:cubicBezTo>
                      <a:cubicBezTo>
                        <a:pt x="21" y="67"/>
                        <a:pt x="23" y="68"/>
                        <a:pt x="24" y="68"/>
                      </a:cubicBezTo>
                      <a:close/>
                      <a:moveTo>
                        <a:pt x="24" y="65"/>
                      </a:move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6"/>
                        <a:pt x="25" y="66"/>
                        <a:pt x="24" y="66"/>
                      </a:cubicBezTo>
                      <a:cubicBezTo>
                        <a:pt x="24" y="66"/>
                        <a:pt x="23" y="66"/>
                        <a:pt x="23" y="65"/>
                      </a:cubicBezTo>
                      <a:cubicBezTo>
                        <a:pt x="23" y="65"/>
                        <a:pt x="24" y="65"/>
                        <a:pt x="24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6" name="îŝļîdè">
                  <a:extLst>
                    <a:ext uri="{FF2B5EF4-FFF2-40B4-BE49-F238E27FC236}">
                      <a16:creationId xmlns:a16="http://schemas.microsoft.com/office/drawing/2014/main" id="{56F05766-E74E-4FAE-8A39-B65FE4C47903}"/>
                    </a:ext>
                  </a:extLst>
                </p:cNvPr>
                <p:cNvSpPr/>
                <p:nvPr/>
              </p:nvSpPr>
              <p:spPr bwMode="auto">
                <a:xfrm>
                  <a:off x="5144291" y="2194965"/>
                  <a:ext cx="262236" cy="171077"/>
                </a:xfrm>
                <a:custGeom>
                  <a:avLst/>
                  <a:gdLst>
                    <a:gd name="T0" fmla="*/ 28 w 77"/>
                    <a:gd name="T1" fmla="*/ 2 h 48"/>
                    <a:gd name="T2" fmla="*/ 10 w 77"/>
                    <a:gd name="T3" fmla="*/ 9 h 48"/>
                    <a:gd name="T4" fmla="*/ 0 w 77"/>
                    <a:gd name="T5" fmla="*/ 34 h 48"/>
                    <a:gd name="T6" fmla="*/ 9 w 77"/>
                    <a:gd name="T7" fmla="*/ 42 h 48"/>
                    <a:gd name="T8" fmla="*/ 10 w 77"/>
                    <a:gd name="T9" fmla="*/ 44 h 48"/>
                    <a:gd name="T10" fmla="*/ 11 w 77"/>
                    <a:gd name="T11" fmla="*/ 46 h 48"/>
                    <a:gd name="T12" fmla="*/ 13 w 77"/>
                    <a:gd name="T13" fmla="*/ 47 h 48"/>
                    <a:gd name="T14" fmla="*/ 15 w 77"/>
                    <a:gd name="T15" fmla="*/ 48 h 48"/>
                    <a:gd name="T16" fmla="*/ 19 w 77"/>
                    <a:gd name="T17" fmla="*/ 48 h 48"/>
                    <a:gd name="T18" fmla="*/ 21 w 77"/>
                    <a:gd name="T19" fmla="*/ 47 h 48"/>
                    <a:gd name="T20" fmla="*/ 23 w 77"/>
                    <a:gd name="T21" fmla="*/ 46 h 48"/>
                    <a:gd name="T22" fmla="*/ 25 w 77"/>
                    <a:gd name="T23" fmla="*/ 43 h 48"/>
                    <a:gd name="T24" fmla="*/ 49 w 77"/>
                    <a:gd name="T25" fmla="*/ 42 h 48"/>
                    <a:gd name="T26" fmla="*/ 50 w 77"/>
                    <a:gd name="T27" fmla="*/ 44 h 48"/>
                    <a:gd name="T28" fmla="*/ 52 w 77"/>
                    <a:gd name="T29" fmla="*/ 46 h 48"/>
                    <a:gd name="T30" fmla="*/ 54 w 77"/>
                    <a:gd name="T31" fmla="*/ 47 h 48"/>
                    <a:gd name="T32" fmla="*/ 56 w 77"/>
                    <a:gd name="T33" fmla="*/ 48 h 48"/>
                    <a:gd name="T34" fmla="*/ 60 w 77"/>
                    <a:gd name="T35" fmla="*/ 48 h 48"/>
                    <a:gd name="T36" fmla="*/ 62 w 77"/>
                    <a:gd name="T37" fmla="*/ 47 h 48"/>
                    <a:gd name="T38" fmla="*/ 64 w 77"/>
                    <a:gd name="T39" fmla="*/ 46 h 48"/>
                    <a:gd name="T40" fmla="*/ 65 w 77"/>
                    <a:gd name="T41" fmla="*/ 43 h 48"/>
                    <a:gd name="T42" fmla="*/ 75 w 77"/>
                    <a:gd name="T43" fmla="*/ 42 h 48"/>
                    <a:gd name="T44" fmla="*/ 77 w 77"/>
                    <a:gd name="T45" fmla="*/ 2 h 48"/>
                    <a:gd name="T46" fmla="*/ 3 w 77"/>
                    <a:gd name="T47" fmla="*/ 39 h 48"/>
                    <a:gd name="T48" fmla="*/ 10 w 77"/>
                    <a:gd name="T49" fmla="*/ 35 h 48"/>
                    <a:gd name="T50" fmla="*/ 21 w 77"/>
                    <a:gd name="T51" fmla="*/ 42 h 48"/>
                    <a:gd name="T52" fmla="*/ 19 w 77"/>
                    <a:gd name="T53" fmla="*/ 43 h 48"/>
                    <a:gd name="T54" fmla="*/ 15 w 77"/>
                    <a:gd name="T55" fmla="*/ 44 h 48"/>
                    <a:gd name="T56" fmla="*/ 13 w 77"/>
                    <a:gd name="T57" fmla="*/ 42 h 48"/>
                    <a:gd name="T58" fmla="*/ 12 w 77"/>
                    <a:gd name="T59" fmla="*/ 40 h 48"/>
                    <a:gd name="T60" fmla="*/ 14 w 77"/>
                    <a:gd name="T61" fmla="*/ 36 h 48"/>
                    <a:gd name="T62" fmla="*/ 17 w 77"/>
                    <a:gd name="T63" fmla="*/ 35 h 48"/>
                    <a:gd name="T64" fmla="*/ 20 w 77"/>
                    <a:gd name="T65" fmla="*/ 36 h 48"/>
                    <a:gd name="T66" fmla="*/ 21 w 77"/>
                    <a:gd name="T67" fmla="*/ 40 h 48"/>
                    <a:gd name="T68" fmla="*/ 17 w 77"/>
                    <a:gd name="T69" fmla="*/ 31 h 48"/>
                    <a:gd name="T70" fmla="*/ 3 w 77"/>
                    <a:gd name="T71" fmla="*/ 32 h 48"/>
                    <a:gd name="T72" fmla="*/ 11 w 77"/>
                    <a:gd name="T73" fmla="*/ 12 h 48"/>
                    <a:gd name="T74" fmla="*/ 29 w 77"/>
                    <a:gd name="T75" fmla="*/ 12 h 48"/>
                    <a:gd name="T76" fmla="*/ 22 w 77"/>
                    <a:gd name="T77" fmla="*/ 33 h 48"/>
                    <a:gd name="T78" fmla="*/ 24 w 77"/>
                    <a:gd name="T79" fmla="*/ 35 h 48"/>
                    <a:gd name="T80" fmla="*/ 50 w 77"/>
                    <a:gd name="T81" fmla="*/ 35 h 48"/>
                    <a:gd name="T82" fmla="*/ 61 w 77"/>
                    <a:gd name="T83" fmla="*/ 42 h 48"/>
                    <a:gd name="T84" fmla="*/ 60 w 77"/>
                    <a:gd name="T85" fmla="*/ 43 h 48"/>
                    <a:gd name="T86" fmla="*/ 56 w 77"/>
                    <a:gd name="T87" fmla="*/ 44 h 48"/>
                    <a:gd name="T88" fmla="*/ 54 w 77"/>
                    <a:gd name="T89" fmla="*/ 42 h 48"/>
                    <a:gd name="T90" fmla="*/ 53 w 77"/>
                    <a:gd name="T91" fmla="*/ 40 h 48"/>
                    <a:gd name="T92" fmla="*/ 55 w 77"/>
                    <a:gd name="T93" fmla="*/ 36 h 48"/>
                    <a:gd name="T94" fmla="*/ 58 w 77"/>
                    <a:gd name="T95" fmla="*/ 35 h 48"/>
                    <a:gd name="T96" fmla="*/ 60 w 77"/>
                    <a:gd name="T97" fmla="*/ 36 h 48"/>
                    <a:gd name="T98" fmla="*/ 62 w 77"/>
                    <a:gd name="T99" fmla="*/ 40 h 48"/>
                    <a:gd name="T100" fmla="*/ 66 w 77"/>
                    <a:gd name="T101" fmla="*/ 39 h 48"/>
                    <a:gd name="T102" fmla="*/ 74 w 77"/>
                    <a:gd name="T103" fmla="*/ 39 h 48"/>
                    <a:gd name="T104" fmla="*/ 12 w 77"/>
                    <a:gd name="T105" fmla="*/ 14 h 48"/>
                    <a:gd name="T106" fmla="*/ 7 w 77"/>
                    <a:gd name="T107" fmla="*/ 25 h 48"/>
                    <a:gd name="T108" fmla="*/ 27 w 77"/>
                    <a:gd name="T109" fmla="*/ 14 h 48"/>
                    <a:gd name="T110" fmla="*/ 8 w 77"/>
                    <a:gd name="T111" fmla="*/ 23 h 48"/>
                    <a:gd name="T112" fmla="*/ 25 w 77"/>
                    <a:gd name="T113" fmla="*/ 23 h 48"/>
                    <a:gd name="T114" fmla="*/ 14 w 77"/>
                    <a:gd name="T115" fmla="*/ 29 h 48"/>
                    <a:gd name="T116" fmla="*/ 17 w 77"/>
                    <a:gd name="T117" fmla="*/ 2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7" h="48">
                      <a:moveTo>
                        <a:pt x="75" y="0"/>
                      </a:move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9" y="0"/>
                        <a:pt x="28" y="1"/>
                        <a:pt x="28" y="2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0" y="8"/>
                        <a:pt x="10" y="9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1"/>
                        <a:pt x="1" y="42"/>
                        <a:pt x="2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9" y="42"/>
                        <a:pt x="9" y="43"/>
                        <a:pt x="9" y="43"/>
                      </a:cubicBezTo>
                      <a:cubicBezTo>
                        <a:pt x="9" y="43"/>
                        <a:pt x="9" y="43"/>
                        <a:pt x="9" y="43"/>
                      </a:cubicBezTo>
                      <a:cubicBezTo>
                        <a:pt x="9" y="44"/>
                        <a:pt x="10" y="44"/>
                        <a:pt x="10" y="44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11" y="46"/>
                        <a:pt x="12" y="46"/>
                        <a:pt x="12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13" y="48"/>
                        <a:pt x="14" y="48"/>
                        <a:pt x="14" y="48"/>
                      </a:cubicBezTo>
                      <a:cubicBezTo>
                        <a:pt x="14" y="48"/>
                        <a:pt x="14" y="48"/>
                        <a:pt x="15" y="48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6" y="48"/>
                        <a:pt x="16" y="48"/>
                        <a:pt x="17" y="48"/>
                      </a:cubicBezTo>
                      <a:cubicBezTo>
                        <a:pt x="17" y="48"/>
                        <a:pt x="18" y="48"/>
                        <a:pt x="19" y="48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48"/>
                        <a:pt x="20" y="48"/>
                        <a:pt x="20" y="48"/>
                      </a:cubicBezTo>
                      <a:cubicBezTo>
                        <a:pt x="20" y="48"/>
                        <a:pt x="20" y="48"/>
                        <a:pt x="21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cubicBezTo>
                        <a:pt x="22" y="46"/>
                        <a:pt x="22" y="46"/>
                        <a:pt x="23" y="46"/>
                      </a:cubicBezTo>
                      <a:cubicBezTo>
                        <a:pt x="23" y="46"/>
                        <a:pt x="23" y="46"/>
                        <a:pt x="23" y="46"/>
                      </a:cubicBezTo>
                      <a:cubicBezTo>
                        <a:pt x="23" y="45"/>
                        <a:pt x="24" y="45"/>
                        <a:pt x="24" y="45"/>
                      </a:cubicBezTo>
                      <a:cubicBezTo>
                        <a:pt x="24" y="45"/>
                        <a:pt x="24" y="45"/>
                        <a:pt x="24" y="44"/>
                      </a:cubicBezTo>
                      <a:cubicBezTo>
                        <a:pt x="24" y="44"/>
                        <a:pt x="25" y="44"/>
                        <a:pt x="25" y="43"/>
                      </a:cubicBezTo>
                      <a:cubicBezTo>
                        <a:pt x="25" y="43"/>
                        <a:pt x="25" y="43"/>
                        <a:pt x="25" y="43"/>
                      </a:cubicBezTo>
                      <a:cubicBezTo>
                        <a:pt x="25" y="43"/>
                        <a:pt x="25" y="42"/>
                        <a:pt x="25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9" y="42"/>
                        <a:pt x="49" y="43"/>
                        <a:pt x="50" y="43"/>
                      </a:cubicBezTo>
                      <a:cubicBezTo>
                        <a:pt x="50" y="43"/>
                        <a:pt x="50" y="43"/>
                        <a:pt x="50" y="43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1" y="45"/>
                        <a:pt x="51" y="45"/>
                        <a:pt x="51" y="45"/>
                      </a:cubicBezTo>
                      <a:cubicBezTo>
                        <a:pt x="51" y="45"/>
                        <a:pt x="51" y="45"/>
                        <a:pt x="51" y="46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2" y="46"/>
                        <a:pt x="52" y="46"/>
                        <a:pt x="53" y="47"/>
                      </a:cubicBezTo>
                      <a:cubicBezTo>
                        <a:pt x="53" y="47"/>
                        <a:pt x="53" y="47"/>
                        <a:pt x="53" y="47"/>
                      </a:cubicBezTo>
                      <a:cubicBezTo>
                        <a:pt x="53" y="47"/>
                        <a:pt x="54" y="47"/>
                        <a:pt x="54" y="47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56" y="48"/>
                        <a:pt x="56" y="48"/>
                        <a:pt x="56" y="48"/>
                      </a:cubicBezTo>
                      <a:cubicBezTo>
                        <a:pt x="56" y="48"/>
                        <a:pt x="57" y="48"/>
                        <a:pt x="58" y="48"/>
                      </a:cubicBezTo>
                      <a:cubicBezTo>
                        <a:pt x="58" y="48"/>
                        <a:pt x="59" y="48"/>
                        <a:pt x="59" y="48"/>
                      </a:cubicBezTo>
                      <a:cubicBezTo>
                        <a:pt x="59" y="48"/>
                        <a:pt x="59" y="48"/>
                        <a:pt x="60" y="48"/>
                      </a:cubicBezTo>
                      <a:cubicBezTo>
                        <a:pt x="60" y="48"/>
                        <a:pt x="60" y="48"/>
                        <a:pt x="61" y="48"/>
                      </a:cubicBezTo>
                      <a:cubicBezTo>
                        <a:pt x="61" y="48"/>
                        <a:pt x="61" y="48"/>
                        <a:pt x="61" y="47"/>
                      </a:cubicBezTo>
                      <a:cubicBezTo>
                        <a:pt x="61" y="47"/>
                        <a:pt x="62" y="47"/>
                        <a:pt x="62" y="47"/>
                      </a:cubicBezTo>
                      <a:cubicBezTo>
                        <a:pt x="62" y="47"/>
                        <a:pt x="62" y="47"/>
                        <a:pt x="63" y="47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3" y="46"/>
                        <a:pt x="64" y="46"/>
                        <a:pt x="64" y="46"/>
                      </a:cubicBezTo>
                      <a:cubicBezTo>
                        <a:pt x="64" y="45"/>
                        <a:pt x="64" y="45"/>
                        <a:pt x="64" y="45"/>
                      </a:cubicBezTo>
                      <a:cubicBezTo>
                        <a:pt x="64" y="45"/>
                        <a:pt x="65" y="45"/>
                        <a:pt x="65" y="44"/>
                      </a:cubicBezTo>
                      <a:cubicBezTo>
                        <a:pt x="65" y="44"/>
                        <a:pt x="65" y="44"/>
                        <a:pt x="65" y="43"/>
                      </a:cubicBezTo>
                      <a:cubicBezTo>
                        <a:pt x="65" y="43"/>
                        <a:pt x="65" y="43"/>
                        <a:pt x="65" y="43"/>
                      </a:cubicBezTo>
                      <a:cubicBezTo>
                        <a:pt x="66" y="43"/>
                        <a:pt x="66" y="42"/>
                        <a:pt x="66" y="42"/>
                      </a:cubicBezTo>
                      <a:cubicBezTo>
                        <a:pt x="75" y="42"/>
                        <a:pt x="75" y="42"/>
                        <a:pt x="75" y="42"/>
                      </a:cubicBezTo>
                      <a:cubicBezTo>
                        <a:pt x="76" y="42"/>
                        <a:pt x="77" y="41"/>
                        <a:pt x="77" y="40"/>
                      </a:cubicBezTo>
                      <a:cubicBezTo>
                        <a:pt x="77" y="34"/>
                        <a:pt x="77" y="34"/>
                        <a:pt x="77" y="34"/>
                      </a:cubicBezTo>
                      <a:cubicBezTo>
                        <a:pt x="77" y="2"/>
                        <a:pt x="77" y="2"/>
                        <a:pt x="77" y="2"/>
                      </a:cubicBezTo>
                      <a:cubicBezTo>
                        <a:pt x="77" y="1"/>
                        <a:pt x="76" y="0"/>
                        <a:pt x="75" y="0"/>
                      </a:cubicBezTo>
                      <a:close/>
                      <a:moveTo>
                        <a:pt x="8" y="39"/>
                      </a:move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9" y="36"/>
                        <a:pt x="9" y="37"/>
                        <a:pt x="8" y="39"/>
                      </a:cubicBezTo>
                      <a:close/>
                      <a:moveTo>
                        <a:pt x="21" y="41"/>
                      </a:moveTo>
                      <a:cubicBezTo>
                        <a:pt x="21" y="41"/>
                        <a:pt x="21" y="42"/>
                        <a:pt x="21" y="42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0" y="43"/>
                        <a:pt x="19" y="43"/>
                        <a:pt x="19" y="43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8" y="44"/>
                        <a:pt x="17" y="44"/>
                        <a:pt x="17" y="44"/>
                      </a:cubicBezTo>
                      <a:cubicBezTo>
                        <a:pt x="16" y="44"/>
                        <a:pt x="16" y="44"/>
                        <a:pt x="15" y="44"/>
                      </a:cubicBezTo>
                      <a:cubicBezTo>
                        <a:pt x="15" y="44"/>
                        <a:pt x="15" y="44"/>
                        <a:pt x="15" y="43"/>
                      </a:cubicBezTo>
                      <a:cubicBezTo>
                        <a:pt x="14" y="43"/>
                        <a:pt x="14" y="43"/>
                        <a:pt x="14" y="43"/>
                      </a:cubicBezTo>
                      <a:cubicBezTo>
                        <a:pt x="14" y="43"/>
                        <a:pt x="13" y="43"/>
                        <a:pt x="13" y="42"/>
                      </a:cubicBezTo>
                      <a:cubicBezTo>
                        <a:pt x="13" y="42"/>
                        <a:pt x="13" y="42"/>
                        <a:pt x="13" y="42"/>
                      </a:cubicBezTo>
                      <a:cubicBezTo>
                        <a:pt x="13" y="42"/>
                        <a:pt x="13" y="41"/>
                        <a:pt x="13" y="41"/>
                      </a:cubicBezTo>
                      <a:cubicBezTo>
                        <a:pt x="13" y="40"/>
                        <a:pt x="12" y="40"/>
                        <a:pt x="12" y="40"/>
                      </a:cubicBezTo>
                      <a:cubicBezTo>
                        <a:pt x="12" y="39"/>
                        <a:pt x="13" y="38"/>
                        <a:pt x="13" y="37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3" y="37"/>
                        <a:pt x="14" y="37"/>
                        <a:pt x="14" y="36"/>
                      </a:cubicBezTo>
                      <a:cubicBezTo>
                        <a:pt x="14" y="36"/>
                        <a:pt x="14" y="36"/>
                        <a:pt x="15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6" y="35"/>
                        <a:pt x="16" y="35"/>
                        <a:pt x="17" y="35"/>
                      </a:cubicBezTo>
                      <a:cubicBezTo>
                        <a:pt x="17" y="35"/>
                        <a:pt x="18" y="35"/>
                        <a:pt x="19" y="36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6"/>
                        <a:pt x="20" y="36"/>
                        <a:pt x="20" y="36"/>
                      </a:cubicBezTo>
                      <a:cubicBezTo>
                        <a:pt x="20" y="37"/>
                        <a:pt x="20" y="37"/>
                        <a:pt x="21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8"/>
                        <a:pt x="21" y="39"/>
                        <a:pt x="21" y="40"/>
                      </a:cubicBezTo>
                      <a:cubicBezTo>
                        <a:pt x="21" y="40"/>
                        <a:pt x="21" y="40"/>
                        <a:pt x="21" y="41"/>
                      </a:cubicBezTo>
                      <a:close/>
                      <a:moveTo>
                        <a:pt x="22" y="33"/>
                      </a:moveTo>
                      <a:cubicBezTo>
                        <a:pt x="21" y="32"/>
                        <a:pt x="19" y="31"/>
                        <a:pt x="17" y="31"/>
                      </a:cubicBezTo>
                      <a:cubicBezTo>
                        <a:pt x="15" y="31"/>
                        <a:pt x="13" y="32"/>
                        <a:pt x="12" y="33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3" y="33"/>
                        <a:pt x="3" y="33"/>
                        <a:pt x="3" y="32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4"/>
                        <a:pt x="3" y="23"/>
                        <a:pt x="4" y="2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1"/>
                        <a:pt x="13" y="11"/>
                        <a:pt x="13" y="11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1"/>
                        <a:pt x="29" y="11"/>
                        <a:pt x="29" y="1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3"/>
                        <a:pt x="28" y="33"/>
                        <a:pt x="28" y="33"/>
                      </a:cubicBezTo>
                      <a:lnTo>
                        <a:pt x="22" y="33"/>
                      </a:lnTo>
                      <a:close/>
                      <a:moveTo>
                        <a:pt x="49" y="39"/>
                      </a:move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5" y="37"/>
                        <a:pt x="25" y="36"/>
                        <a:pt x="24" y="35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30" y="35"/>
                        <a:pt x="30" y="35"/>
                        <a:pt x="30" y="35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6"/>
                        <a:pt x="49" y="37"/>
                        <a:pt x="49" y="39"/>
                      </a:cubicBezTo>
                      <a:close/>
                      <a:moveTo>
                        <a:pt x="62" y="41"/>
                      </a:moveTo>
                      <a:cubicBezTo>
                        <a:pt x="62" y="41"/>
                        <a:pt x="62" y="42"/>
                        <a:pt x="61" y="42"/>
                      </a:cubicBezTo>
                      <a:cubicBezTo>
                        <a:pt x="61" y="42"/>
                        <a:pt x="61" y="42"/>
                        <a:pt x="61" y="42"/>
                      </a:cubicBezTo>
                      <a:cubicBezTo>
                        <a:pt x="61" y="43"/>
                        <a:pt x="61" y="43"/>
                        <a:pt x="60" y="43"/>
                      </a:cubicBezTo>
                      <a:cubicBezTo>
                        <a:pt x="60" y="43"/>
                        <a:pt x="60" y="43"/>
                        <a:pt x="60" y="43"/>
                      </a:cubicBezTo>
                      <a:cubicBezTo>
                        <a:pt x="60" y="44"/>
                        <a:pt x="59" y="44"/>
                        <a:pt x="59" y="44"/>
                      </a:cubicBezTo>
                      <a:cubicBezTo>
                        <a:pt x="59" y="44"/>
                        <a:pt x="58" y="44"/>
                        <a:pt x="58" y="44"/>
                      </a:cubicBezTo>
                      <a:cubicBezTo>
                        <a:pt x="57" y="44"/>
                        <a:pt x="56" y="44"/>
                        <a:pt x="56" y="44"/>
                      </a:cubicBezTo>
                      <a:cubicBezTo>
                        <a:pt x="56" y="44"/>
                        <a:pt x="55" y="44"/>
                        <a:pt x="55" y="43"/>
                      </a:cubicBezTo>
                      <a:cubicBezTo>
                        <a:pt x="55" y="43"/>
                        <a:pt x="55" y="43"/>
                        <a:pt x="55" y="43"/>
                      </a:cubicBezTo>
                      <a:cubicBezTo>
                        <a:pt x="54" y="43"/>
                        <a:pt x="54" y="43"/>
                        <a:pt x="54" y="42"/>
                      </a:cubicBezTo>
                      <a:cubicBezTo>
                        <a:pt x="54" y="42"/>
                        <a:pt x="54" y="42"/>
                        <a:pt x="54" y="42"/>
                      </a:cubicBezTo>
                      <a:cubicBezTo>
                        <a:pt x="54" y="42"/>
                        <a:pt x="53" y="41"/>
                        <a:pt x="53" y="41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3" y="39"/>
                        <a:pt x="53" y="38"/>
                        <a:pt x="54" y="37"/>
                      </a:cubicBezTo>
                      <a:cubicBezTo>
                        <a:pt x="54" y="37"/>
                        <a:pt x="54" y="37"/>
                        <a:pt x="54" y="37"/>
                      </a:cubicBezTo>
                      <a:cubicBezTo>
                        <a:pt x="54" y="37"/>
                        <a:pt x="54" y="37"/>
                        <a:pt x="55" y="36"/>
                      </a:cubicBezTo>
                      <a:cubicBezTo>
                        <a:pt x="55" y="36"/>
                        <a:pt x="55" y="36"/>
                        <a:pt x="55" y="36"/>
                      </a:cubicBezTo>
                      <a:cubicBezTo>
                        <a:pt x="55" y="36"/>
                        <a:pt x="56" y="36"/>
                        <a:pt x="56" y="36"/>
                      </a:cubicBezTo>
                      <a:cubicBezTo>
                        <a:pt x="56" y="35"/>
                        <a:pt x="57" y="35"/>
                        <a:pt x="58" y="35"/>
                      </a:cubicBezTo>
                      <a:cubicBezTo>
                        <a:pt x="58" y="35"/>
                        <a:pt x="59" y="35"/>
                        <a:pt x="59" y="36"/>
                      </a:cubicBezTo>
                      <a:cubicBezTo>
                        <a:pt x="59" y="36"/>
                        <a:pt x="60" y="36"/>
                        <a:pt x="60" y="36"/>
                      </a:cubicBezTo>
                      <a:cubicBezTo>
                        <a:pt x="60" y="36"/>
                        <a:pt x="60" y="36"/>
                        <a:pt x="60" y="36"/>
                      </a:cubicBezTo>
                      <a:cubicBezTo>
                        <a:pt x="61" y="37"/>
                        <a:pt x="61" y="37"/>
                        <a:pt x="61" y="37"/>
                      </a:cubicBezTo>
                      <a:cubicBezTo>
                        <a:pt x="61" y="37"/>
                        <a:pt x="61" y="37"/>
                        <a:pt x="61" y="37"/>
                      </a:cubicBezTo>
                      <a:cubicBezTo>
                        <a:pt x="62" y="38"/>
                        <a:pt x="62" y="39"/>
                        <a:pt x="62" y="40"/>
                      </a:cubicBezTo>
                      <a:cubicBezTo>
                        <a:pt x="62" y="40"/>
                        <a:pt x="62" y="40"/>
                        <a:pt x="62" y="41"/>
                      </a:cubicBezTo>
                      <a:close/>
                      <a:moveTo>
                        <a:pt x="74" y="39"/>
                      </a:moveTo>
                      <a:cubicBezTo>
                        <a:pt x="66" y="39"/>
                        <a:pt x="66" y="39"/>
                        <a:pt x="66" y="39"/>
                      </a:cubicBezTo>
                      <a:cubicBezTo>
                        <a:pt x="66" y="37"/>
                        <a:pt x="65" y="36"/>
                        <a:pt x="65" y="35"/>
                      </a:cubicBezTo>
                      <a:cubicBezTo>
                        <a:pt x="74" y="35"/>
                        <a:pt x="74" y="35"/>
                        <a:pt x="74" y="35"/>
                      </a:cubicBezTo>
                      <a:lnTo>
                        <a:pt x="74" y="39"/>
                      </a:lnTo>
                      <a:close/>
                      <a:moveTo>
                        <a:pt x="26" y="13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3"/>
                        <a:pt x="12" y="14"/>
                        <a:pt x="12" y="14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5" y="24"/>
                        <a:pt x="5" y="24"/>
                        <a:pt x="6" y="24"/>
                      </a:cubicBezTo>
                      <a:cubicBezTo>
                        <a:pt x="6" y="25"/>
                        <a:pt x="6" y="25"/>
                        <a:pt x="7" y="25"/>
                      </a:cubicBezTo>
                      <a:cubicBezTo>
                        <a:pt x="26" y="25"/>
                        <a:pt x="26" y="25"/>
                        <a:pt x="26" y="25"/>
                      </a:cubicBezTo>
                      <a:cubicBezTo>
                        <a:pt x="26" y="25"/>
                        <a:pt x="27" y="25"/>
                        <a:pt x="27" y="2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14"/>
                        <a:pt x="26" y="13"/>
                        <a:pt x="26" y="13"/>
                      </a:cubicBezTo>
                      <a:close/>
                      <a:moveTo>
                        <a:pt x="25" y="23"/>
                      </a:move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lnTo>
                        <a:pt x="25" y="23"/>
                      </a:lnTo>
                      <a:close/>
                      <a:moveTo>
                        <a:pt x="18" y="28"/>
                      </a:moveTo>
                      <a:cubicBezTo>
                        <a:pt x="18" y="28"/>
                        <a:pt x="18" y="29"/>
                        <a:pt x="17" y="29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3" y="29"/>
                        <a:pt x="13" y="28"/>
                        <a:pt x="13" y="28"/>
                      </a:cubicBezTo>
                      <a:cubicBezTo>
                        <a:pt x="13" y="27"/>
                        <a:pt x="13" y="27"/>
                        <a:pt x="14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7"/>
                        <a:pt x="18" y="27"/>
                        <a:pt x="18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5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í$1iḋè">
                  <a:extLst>
                    <a:ext uri="{FF2B5EF4-FFF2-40B4-BE49-F238E27FC236}">
                      <a16:creationId xmlns:a16="http://schemas.microsoft.com/office/drawing/2014/main" id="{E4FB278A-FEA1-494C-8F4B-EE885142B3F1}"/>
                    </a:ext>
                  </a:extLst>
                </p:cNvPr>
                <p:cNvSpPr/>
                <p:nvPr/>
              </p:nvSpPr>
              <p:spPr bwMode="auto">
                <a:xfrm>
                  <a:off x="3973123" y="4981641"/>
                  <a:ext cx="262236" cy="171077"/>
                </a:xfrm>
                <a:custGeom>
                  <a:avLst/>
                  <a:gdLst>
                    <a:gd name="T0" fmla="*/ 28 w 77"/>
                    <a:gd name="T1" fmla="*/ 2 h 48"/>
                    <a:gd name="T2" fmla="*/ 10 w 77"/>
                    <a:gd name="T3" fmla="*/ 9 h 48"/>
                    <a:gd name="T4" fmla="*/ 0 w 77"/>
                    <a:gd name="T5" fmla="*/ 34 h 48"/>
                    <a:gd name="T6" fmla="*/ 9 w 77"/>
                    <a:gd name="T7" fmla="*/ 42 h 48"/>
                    <a:gd name="T8" fmla="*/ 10 w 77"/>
                    <a:gd name="T9" fmla="*/ 44 h 48"/>
                    <a:gd name="T10" fmla="*/ 11 w 77"/>
                    <a:gd name="T11" fmla="*/ 46 h 48"/>
                    <a:gd name="T12" fmla="*/ 13 w 77"/>
                    <a:gd name="T13" fmla="*/ 47 h 48"/>
                    <a:gd name="T14" fmla="*/ 15 w 77"/>
                    <a:gd name="T15" fmla="*/ 48 h 48"/>
                    <a:gd name="T16" fmla="*/ 19 w 77"/>
                    <a:gd name="T17" fmla="*/ 48 h 48"/>
                    <a:gd name="T18" fmla="*/ 21 w 77"/>
                    <a:gd name="T19" fmla="*/ 47 h 48"/>
                    <a:gd name="T20" fmla="*/ 23 w 77"/>
                    <a:gd name="T21" fmla="*/ 46 h 48"/>
                    <a:gd name="T22" fmla="*/ 25 w 77"/>
                    <a:gd name="T23" fmla="*/ 43 h 48"/>
                    <a:gd name="T24" fmla="*/ 49 w 77"/>
                    <a:gd name="T25" fmla="*/ 42 h 48"/>
                    <a:gd name="T26" fmla="*/ 50 w 77"/>
                    <a:gd name="T27" fmla="*/ 44 h 48"/>
                    <a:gd name="T28" fmla="*/ 52 w 77"/>
                    <a:gd name="T29" fmla="*/ 46 h 48"/>
                    <a:gd name="T30" fmla="*/ 54 w 77"/>
                    <a:gd name="T31" fmla="*/ 47 h 48"/>
                    <a:gd name="T32" fmla="*/ 56 w 77"/>
                    <a:gd name="T33" fmla="*/ 48 h 48"/>
                    <a:gd name="T34" fmla="*/ 60 w 77"/>
                    <a:gd name="T35" fmla="*/ 48 h 48"/>
                    <a:gd name="T36" fmla="*/ 62 w 77"/>
                    <a:gd name="T37" fmla="*/ 47 h 48"/>
                    <a:gd name="T38" fmla="*/ 64 w 77"/>
                    <a:gd name="T39" fmla="*/ 46 h 48"/>
                    <a:gd name="T40" fmla="*/ 65 w 77"/>
                    <a:gd name="T41" fmla="*/ 43 h 48"/>
                    <a:gd name="T42" fmla="*/ 75 w 77"/>
                    <a:gd name="T43" fmla="*/ 42 h 48"/>
                    <a:gd name="T44" fmla="*/ 77 w 77"/>
                    <a:gd name="T45" fmla="*/ 2 h 48"/>
                    <a:gd name="T46" fmla="*/ 3 w 77"/>
                    <a:gd name="T47" fmla="*/ 39 h 48"/>
                    <a:gd name="T48" fmla="*/ 10 w 77"/>
                    <a:gd name="T49" fmla="*/ 35 h 48"/>
                    <a:gd name="T50" fmla="*/ 21 w 77"/>
                    <a:gd name="T51" fmla="*/ 42 h 48"/>
                    <a:gd name="T52" fmla="*/ 19 w 77"/>
                    <a:gd name="T53" fmla="*/ 43 h 48"/>
                    <a:gd name="T54" fmla="*/ 15 w 77"/>
                    <a:gd name="T55" fmla="*/ 44 h 48"/>
                    <a:gd name="T56" fmla="*/ 13 w 77"/>
                    <a:gd name="T57" fmla="*/ 42 h 48"/>
                    <a:gd name="T58" fmla="*/ 12 w 77"/>
                    <a:gd name="T59" fmla="*/ 40 h 48"/>
                    <a:gd name="T60" fmla="*/ 14 w 77"/>
                    <a:gd name="T61" fmla="*/ 36 h 48"/>
                    <a:gd name="T62" fmla="*/ 17 w 77"/>
                    <a:gd name="T63" fmla="*/ 35 h 48"/>
                    <a:gd name="T64" fmla="*/ 20 w 77"/>
                    <a:gd name="T65" fmla="*/ 36 h 48"/>
                    <a:gd name="T66" fmla="*/ 21 w 77"/>
                    <a:gd name="T67" fmla="*/ 40 h 48"/>
                    <a:gd name="T68" fmla="*/ 17 w 77"/>
                    <a:gd name="T69" fmla="*/ 31 h 48"/>
                    <a:gd name="T70" fmla="*/ 3 w 77"/>
                    <a:gd name="T71" fmla="*/ 32 h 48"/>
                    <a:gd name="T72" fmla="*/ 11 w 77"/>
                    <a:gd name="T73" fmla="*/ 12 h 48"/>
                    <a:gd name="T74" fmla="*/ 29 w 77"/>
                    <a:gd name="T75" fmla="*/ 12 h 48"/>
                    <a:gd name="T76" fmla="*/ 22 w 77"/>
                    <a:gd name="T77" fmla="*/ 33 h 48"/>
                    <a:gd name="T78" fmla="*/ 24 w 77"/>
                    <a:gd name="T79" fmla="*/ 35 h 48"/>
                    <a:gd name="T80" fmla="*/ 50 w 77"/>
                    <a:gd name="T81" fmla="*/ 35 h 48"/>
                    <a:gd name="T82" fmla="*/ 61 w 77"/>
                    <a:gd name="T83" fmla="*/ 42 h 48"/>
                    <a:gd name="T84" fmla="*/ 60 w 77"/>
                    <a:gd name="T85" fmla="*/ 43 h 48"/>
                    <a:gd name="T86" fmla="*/ 56 w 77"/>
                    <a:gd name="T87" fmla="*/ 44 h 48"/>
                    <a:gd name="T88" fmla="*/ 54 w 77"/>
                    <a:gd name="T89" fmla="*/ 42 h 48"/>
                    <a:gd name="T90" fmla="*/ 53 w 77"/>
                    <a:gd name="T91" fmla="*/ 40 h 48"/>
                    <a:gd name="T92" fmla="*/ 55 w 77"/>
                    <a:gd name="T93" fmla="*/ 36 h 48"/>
                    <a:gd name="T94" fmla="*/ 58 w 77"/>
                    <a:gd name="T95" fmla="*/ 35 h 48"/>
                    <a:gd name="T96" fmla="*/ 60 w 77"/>
                    <a:gd name="T97" fmla="*/ 36 h 48"/>
                    <a:gd name="T98" fmla="*/ 62 w 77"/>
                    <a:gd name="T99" fmla="*/ 40 h 48"/>
                    <a:gd name="T100" fmla="*/ 66 w 77"/>
                    <a:gd name="T101" fmla="*/ 39 h 48"/>
                    <a:gd name="T102" fmla="*/ 74 w 77"/>
                    <a:gd name="T103" fmla="*/ 39 h 48"/>
                    <a:gd name="T104" fmla="*/ 12 w 77"/>
                    <a:gd name="T105" fmla="*/ 14 h 48"/>
                    <a:gd name="T106" fmla="*/ 7 w 77"/>
                    <a:gd name="T107" fmla="*/ 25 h 48"/>
                    <a:gd name="T108" fmla="*/ 27 w 77"/>
                    <a:gd name="T109" fmla="*/ 14 h 48"/>
                    <a:gd name="T110" fmla="*/ 8 w 77"/>
                    <a:gd name="T111" fmla="*/ 23 h 48"/>
                    <a:gd name="T112" fmla="*/ 25 w 77"/>
                    <a:gd name="T113" fmla="*/ 23 h 48"/>
                    <a:gd name="T114" fmla="*/ 14 w 77"/>
                    <a:gd name="T115" fmla="*/ 29 h 48"/>
                    <a:gd name="T116" fmla="*/ 17 w 77"/>
                    <a:gd name="T117" fmla="*/ 2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7" h="48">
                      <a:moveTo>
                        <a:pt x="75" y="0"/>
                      </a:move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9" y="0"/>
                        <a:pt x="28" y="1"/>
                        <a:pt x="28" y="2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0" y="8"/>
                        <a:pt x="10" y="9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1"/>
                        <a:pt x="1" y="42"/>
                        <a:pt x="2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9" y="42"/>
                        <a:pt x="9" y="43"/>
                        <a:pt x="9" y="43"/>
                      </a:cubicBezTo>
                      <a:cubicBezTo>
                        <a:pt x="9" y="43"/>
                        <a:pt x="9" y="43"/>
                        <a:pt x="9" y="43"/>
                      </a:cubicBezTo>
                      <a:cubicBezTo>
                        <a:pt x="9" y="44"/>
                        <a:pt x="10" y="44"/>
                        <a:pt x="10" y="44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11" y="46"/>
                        <a:pt x="12" y="46"/>
                        <a:pt x="12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13" y="48"/>
                        <a:pt x="14" y="48"/>
                        <a:pt x="14" y="48"/>
                      </a:cubicBezTo>
                      <a:cubicBezTo>
                        <a:pt x="14" y="48"/>
                        <a:pt x="14" y="48"/>
                        <a:pt x="15" y="48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6" y="48"/>
                        <a:pt x="16" y="48"/>
                        <a:pt x="17" y="48"/>
                      </a:cubicBezTo>
                      <a:cubicBezTo>
                        <a:pt x="17" y="48"/>
                        <a:pt x="18" y="48"/>
                        <a:pt x="19" y="48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48"/>
                        <a:pt x="20" y="48"/>
                        <a:pt x="20" y="48"/>
                      </a:cubicBezTo>
                      <a:cubicBezTo>
                        <a:pt x="20" y="48"/>
                        <a:pt x="20" y="48"/>
                        <a:pt x="21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cubicBezTo>
                        <a:pt x="22" y="46"/>
                        <a:pt x="22" y="46"/>
                        <a:pt x="23" y="46"/>
                      </a:cubicBezTo>
                      <a:cubicBezTo>
                        <a:pt x="23" y="46"/>
                        <a:pt x="23" y="46"/>
                        <a:pt x="23" y="46"/>
                      </a:cubicBezTo>
                      <a:cubicBezTo>
                        <a:pt x="23" y="45"/>
                        <a:pt x="24" y="45"/>
                        <a:pt x="24" y="45"/>
                      </a:cubicBezTo>
                      <a:cubicBezTo>
                        <a:pt x="24" y="45"/>
                        <a:pt x="24" y="45"/>
                        <a:pt x="24" y="44"/>
                      </a:cubicBezTo>
                      <a:cubicBezTo>
                        <a:pt x="24" y="44"/>
                        <a:pt x="25" y="44"/>
                        <a:pt x="25" y="43"/>
                      </a:cubicBezTo>
                      <a:cubicBezTo>
                        <a:pt x="25" y="43"/>
                        <a:pt x="25" y="43"/>
                        <a:pt x="25" y="43"/>
                      </a:cubicBezTo>
                      <a:cubicBezTo>
                        <a:pt x="25" y="43"/>
                        <a:pt x="25" y="42"/>
                        <a:pt x="25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9" y="42"/>
                        <a:pt x="49" y="43"/>
                        <a:pt x="50" y="43"/>
                      </a:cubicBezTo>
                      <a:cubicBezTo>
                        <a:pt x="50" y="43"/>
                        <a:pt x="50" y="43"/>
                        <a:pt x="50" y="43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1" y="45"/>
                        <a:pt x="51" y="45"/>
                        <a:pt x="51" y="45"/>
                      </a:cubicBezTo>
                      <a:cubicBezTo>
                        <a:pt x="51" y="45"/>
                        <a:pt x="51" y="45"/>
                        <a:pt x="51" y="46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2" y="46"/>
                        <a:pt x="52" y="46"/>
                        <a:pt x="53" y="47"/>
                      </a:cubicBezTo>
                      <a:cubicBezTo>
                        <a:pt x="53" y="47"/>
                        <a:pt x="53" y="47"/>
                        <a:pt x="53" y="47"/>
                      </a:cubicBezTo>
                      <a:cubicBezTo>
                        <a:pt x="53" y="47"/>
                        <a:pt x="54" y="47"/>
                        <a:pt x="54" y="47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56" y="48"/>
                        <a:pt x="56" y="48"/>
                        <a:pt x="56" y="48"/>
                      </a:cubicBezTo>
                      <a:cubicBezTo>
                        <a:pt x="56" y="48"/>
                        <a:pt x="57" y="48"/>
                        <a:pt x="58" y="48"/>
                      </a:cubicBezTo>
                      <a:cubicBezTo>
                        <a:pt x="58" y="48"/>
                        <a:pt x="59" y="48"/>
                        <a:pt x="59" y="48"/>
                      </a:cubicBezTo>
                      <a:cubicBezTo>
                        <a:pt x="59" y="48"/>
                        <a:pt x="59" y="48"/>
                        <a:pt x="60" y="48"/>
                      </a:cubicBezTo>
                      <a:cubicBezTo>
                        <a:pt x="60" y="48"/>
                        <a:pt x="60" y="48"/>
                        <a:pt x="61" y="48"/>
                      </a:cubicBezTo>
                      <a:cubicBezTo>
                        <a:pt x="61" y="48"/>
                        <a:pt x="61" y="48"/>
                        <a:pt x="61" y="47"/>
                      </a:cubicBezTo>
                      <a:cubicBezTo>
                        <a:pt x="61" y="47"/>
                        <a:pt x="62" y="47"/>
                        <a:pt x="62" y="47"/>
                      </a:cubicBezTo>
                      <a:cubicBezTo>
                        <a:pt x="62" y="47"/>
                        <a:pt x="62" y="47"/>
                        <a:pt x="63" y="47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3" y="46"/>
                        <a:pt x="64" y="46"/>
                        <a:pt x="64" y="46"/>
                      </a:cubicBezTo>
                      <a:cubicBezTo>
                        <a:pt x="64" y="45"/>
                        <a:pt x="64" y="45"/>
                        <a:pt x="64" y="45"/>
                      </a:cubicBezTo>
                      <a:cubicBezTo>
                        <a:pt x="64" y="45"/>
                        <a:pt x="65" y="45"/>
                        <a:pt x="65" y="44"/>
                      </a:cubicBezTo>
                      <a:cubicBezTo>
                        <a:pt x="65" y="44"/>
                        <a:pt x="65" y="44"/>
                        <a:pt x="65" y="43"/>
                      </a:cubicBezTo>
                      <a:cubicBezTo>
                        <a:pt x="65" y="43"/>
                        <a:pt x="65" y="43"/>
                        <a:pt x="65" y="43"/>
                      </a:cubicBezTo>
                      <a:cubicBezTo>
                        <a:pt x="66" y="43"/>
                        <a:pt x="66" y="42"/>
                        <a:pt x="66" y="42"/>
                      </a:cubicBezTo>
                      <a:cubicBezTo>
                        <a:pt x="75" y="42"/>
                        <a:pt x="75" y="42"/>
                        <a:pt x="75" y="42"/>
                      </a:cubicBezTo>
                      <a:cubicBezTo>
                        <a:pt x="76" y="42"/>
                        <a:pt x="77" y="41"/>
                        <a:pt x="77" y="40"/>
                      </a:cubicBezTo>
                      <a:cubicBezTo>
                        <a:pt x="77" y="34"/>
                        <a:pt x="77" y="34"/>
                        <a:pt x="77" y="34"/>
                      </a:cubicBezTo>
                      <a:cubicBezTo>
                        <a:pt x="77" y="2"/>
                        <a:pt x="77" y="2"/>
                        <a:pt x="77" y="2"/>
                      </a:cubicBezTo>
                      <a:cubicBezTo>
                        <a:pt x="77" y="1"/>
                        <a:pt x="76" y="0"/>
                        <a:pt x="75" y="0"/>
                      </a:cubicBezTo>
                      <a:close/>
                      <a:moveTo>
                        <a:pt x="8" y="39"/>
                      </a:move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9" y="36"/>
                        <a:pt x="9" y="37"/>
                        <a:pt x="8" y="39"/>
                      </a:cubicBezTo>
                      <a:close/>
                      <a:moveTo>
                        <a:pt x="21" y="41"/>
                      </a:moveTo>
                      <a:cubicBezTo>
                        <a:pt x="21" y="41"/>
                        <a:pt x="21" y="42"/>
                        <a:pt x="21" y="42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0" y="43"/>
                        <a:pt x="19" y="43"/>
                        <a:pt x="19" y="43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8" y="44"/>
                        <a:pt x="17" y="44"/>
                        <a:pt x="17" y="44"/>
                      </a:cubicBezTo>
                      <a:cubicBezTo>
                        <a:pt x="16" y="44"/>
                        <a:pt x="16" y="44"/>
                        <a:pt x="15" y="44"/>
                      </a:cubicBezTo>
                      <a:cubicBezTo>
                        <a:pt x="15" y="44"/>
                        <a:pt x="15" y="44"/>
                        <a:pt x="15" y="43"/>
                      </a:cubicBezTo>
                      <a:cubicBezTo>
                        <a:pt x="14" y="43"/>
                        <a:pt x="14" y="43"/>
                        <a:pt x="14" y="43"/>
                      </a:cubicBezTo>
                      <a:cubicBezTo>
                        <a:pt x="14" y="43"/>
                        <a:pt x="13" y="43"/>
                        <a:pt x="13" y="42"/>
                      </a:cubicBezTo>
                      <a:cubicBezTo>
                        <a:pt x="13" y="42"/>
                        <a:pt x="13" y="42"/>
                        <a:pt x="13" y="42"/>
                      </a:cubicBezTo>
                      <a:cubicBezTo>
                        <a:pt x="13" y="42"/>
                        <a:pt x="13" y="41"/>
                        <a:pt x="13" y="41"/>
                      </a:cubicBezTo>
                      <a:cubicBezTo>
                        <a:pt x="13" y="40"/>
                        <a:pt x="12" y="40"/>
                        <a:pt x="12" y="40"/>
                      </a:cubicBezTo>
                      <a:cubicBezTo>
                        <a:pt x="12" y="39"/>
                        <a:pt x="13" y="38"/>
                        <a:pt x="13" y="37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3" y="37"/>
                        <a:pt x="14" y="37"/>
                        <a:pt x="14" y="36"/>
                      </a:cubicBezTo>
                      <a:cubicBezTo>
                        <a:pt x="14" y="36"/>
                        <a:pt x="14" y="36"/>
                        <a:pt x="15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6" y="35"/>
                        <a:pt x="16" y="35"/>
                        <a:pt x="17" y="35"/>
                      </a:cubicBezTo>
                      <a:cubicBezTo>
                        <a:pt x="17" y="35"/>
                        <a:pt x="18" y="35"/>
                        <a:pt x="19" y="36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6"/>
                        <a:pt x="20" y="36"/>
                        <a:pt x="20" y="36"/>
                      </a:cubicBezTo>
                      <a:cubicBezTo>
                        <a:pt x="20" y="37"/>
                        <a:pt x="20" y="37"/>
                        <a:pt x="21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8"/>
                        <a:pt x="21" y="39"/>
                        <a:pt x="21" y="40"/>
                      </a:cubicBezTo>
                      <a:cubicBezTo>
                        <a:pt x="21" y="40"/>
                        <a:pt x="21" y="40"/>
                        <a:pt x="21" y="41"/>
                      </a:cubicBezTo>
                      <a:close/>
                      <a:moveTo>
                        <a:pt x="22" y="33"/>
                      </a:moveTo>
                      <a:cubicBezTo>
                        <a:pt x="21" y="32"/>
                        <a:pt x="19" y="31"/>
                        <a:pt x="17" y="31"/>
                      </a:cubicBezTo>
                      <a:cubicBezTo>
                        <a:pt x="15" y="31"/>
                        <a:pt x="13" y="32"/>
                        <a:pt x="12" y="33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3" y="33"/>
                        <a:pt x="3" y="33"/>
                        <a:pt x="3" y="32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4"/>
                        <a:pt x="3" y="23"/>
                        <a:pt x="4" y="2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1"/>
                        <a:pt x="13" y="11"/>
                        <a:pt x="13" y="11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1"/>
                        <a:pt x="29" y="11"/>
                        <a:pt x="29" y="1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3"/>
                        <a:pt x="28" y="33"/>
                        <a:pt x="28" y="33"/>
                      </a:cubicBezTo>
                      <a:lnTo>
                        <a:pt x="22" y="33"/>
                      </a:lnTo>
                      <a:close/>
                      <a:moveTo>
                        <a:pt x="49" y="39"/>
                      </a:move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5" y="37"/>
                        <a:pt x="25" y="36"/>
                        <a:pt x="24" y="35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30" y="35"/>
                        <a:pt x="30" y="35"/>
                        <a:pt x="30" y="35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50" y="36"/>
                        <a:pt x="49" y="37"/>
                        <a:pt x="49" y="39"/>
                      </a:cubicBezTo>
                      <a:close/>
                      <a:moveTo>
                        <a:pt x="62" y="41"/>
                      </a:moveTo>
                      <a:cubicBezTo>
                        <a:pt x="62" y="41"/>
                        <a:pt x="62" y="42"/>
                        <a:pt x="61" y="42"/>
                      </a:cubicBezTo>
                      <a:cubicBezTo>
                        <a:pt x="61" y="42"/>
                        <a:pt x="61" y="42"/>
                        <a:pt x="61" y="42"/>
                      </a:cubicBezTo>
                      <a:cubicBezTo>
                        <a:pt x="61" y="43"/>
                        <a:pt x="61" y="43"/>
                        <a:pt x="60" y="43"/>
                      </a:cubicBezTo>
                      <a:cubicBezTo>
                        <a:pt x="60" y="43"/>
                        <a:pt x="60" y="43"/>
                        <a:pt x="60" y="43"/>
                      </a:cubicBezTo>
                      <a:cubicBezTo>
                        <a:pt x="60" y="44"/>
                        <a:pt x="59" y="44"/>
                        <a:pt x="59" y="44"/>
                      </a:cubicBezTo>
                      <a:cubicBezTo>
                        <a:pt x="59" y="44"/>
                        <a:pt x="58" y="44"/>
                        <a:pt x="58" y="44"/>
                      </a:cubicBezTo>
                      <a:cubicBezTo>
                        <a:pt x="57" y="44"/>
                        <a:pt x="56" y="44"/>
                        <a:pt x="56" y="44"/>
                      </a:cubicBezTo>
                      <a:cubicBezTo>
                        <a:pt x="56" y="44"/>
                        <a:pt x="55" y="44"/>
                        <a:pt x="55" y="43"/>
                      </a:cubicBezTo>
                      <a:cubicBezTo>
                        <a:pt x="55" y="43"/>
                        <a:pt x="55" y="43"/>
                        <a:pt x="55" y="43"/>
                      </a:cubicBezTo>
                      <a:cubicBezTo>
                        <a:pt x="54" y="43"/>
                        <a:pt x="54" y="43"/>
                        <a:pt x="54" y="42"/>
                      </a:cubicBezTo>
                      <a:cubicBezTo>
                        <a:pt x="54" y="42"/>
                        <a:pt x="54" y="42"/>
                        <a:pt x="54" y="42"/>
                      </a:cubicBezTo>
                      <a:cubicBezTo>
                        <a:pt x="54" y="42"/>
                        <a:pt x="53" y="41"/>
                        <a:pt x="53" y="41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3" y="39"/>
                        <a:pt x="53" y="38"/>
                        <a:pt x="54" y="37"/>
                      </a:cubicBezTo>
                      <a:cubicBezTo>
                        <a:pt x="54" y="37"/>
                        <a:pt x="54" y="37"/>
                        <a:pt x="54" y="37"/>
                      </a:cubicBezTo>
                      <a:cubicBezTo>
                        <a:pt x="54" y="37"/>
                        <a:pt x="54" y="37"/>
                        <a:pt x="55" y="36"/>
                      </a:cubicBezTo>
                      <a:cubicBezTo>
                        <a:pt x="55" y="36"/>
                        <a:pt x="55" y="36"/>
                        <a:pt x="55" y="36"/>
                      </a:cubicBezTo>
                      <a:cubicBezTo>
                        <a:pt x="55" y="36"/>
                        <a:pt x="56" y="36"/>
                        <a:pt x="56" y="36"/>
                      </a:cubicBezTo>
                      <a:cubicBezTo>
                        <a:pt x="56" y="35"/>
                        <a:pt x="57" y="35"/>
                        <a:pt x="58" y="35"/>
                      </a:cubicBezTo>
                      <a:cubicBezTo>
                        <a:pt x="58" y="35"/>
                        <a:pt x="59" y="35"/>
                        <a:pt x="59" y="36"/>
                      </a:cubicBezTo>
                      <a:cubicBezTo>
                        <a:pt x="59" y="36"/>
                        <a:pt x="60" y="36"/>
                        <a:pt x="60" y="36"/>
                      </a:cubicBezTo>
                      <a:cubicBezTo>
                        <a:pt x="60" y="36"/>
                        <a:pt x="60" y="36"/>
                        <a:pt x="60" y="36"/>
                      </a:cubicBezTo>
                      <a:cubicBezTo>
                        <a:pt x="61" y="37"/>
                        <a:pt x="61" y="37"/>
                        <a:pt x="61" y="37"/>
                      </a:cubicBezTo>
                      <a:cubicBezTo>
                        <a:pt x="61" y="37"/>
                        <a:pt x="61" y="37"/>
                        <a:pt x="61" y="37"/>
                      </a:cubicBezTo>
                      <a:cubicBezTo>
                        <a:pt x="62" y="38"/>
                        <a:pt x="62" y="39"/>
                        <a:pt x="62" y="40"/>
                      </a:cubicBezTo>
                      <a:cubicBezTo>
                        <a:pt x="62" y="40"/>
                        <a:pt x="62" y="40"/>
                        <a:pt x="62" y="41"/>
                      </a:cubicBezTo>
                      <a:close/>
                      <a:moveTo>
                        <a:pt x="74" y="39"/>
                      </a:moveTo>
                      <a:cubicBezTo>
                        <a:pt x="66" y="39"/>
                        <a:pt x="66" y="39"/>
                        <a:pt x="66" y="39"/>
                      </a:cubicBezTo>
                      <a:cubicBezTo>
                        <a:pt x="66" y="37"/>
                        <a:pt x="65" y="36"/>
                        <a:pt x="65" y="35"/>
                      </a:cubicBezTo>
                      <a:cubicBezTo>
                        <a:pt x="74" y="35"/>
                        <a:pt x="74" y="35"/>
                        <a:pt x="74" y="35"/>
                      </a:cubicBezTo>
                      <a:lnTo>
                        <a:pt x="74" y="39"/>
                      </a:lnTo>
                      <a:close/>
                      <a:moveTo>
                        <a:pt x="26" y="13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3"/>
                        <a:pt x="12" y="14"/>
                        <a:pt x="12" y="14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5" y="24"/>
                        <a:pt x="5" y="24"/>
                        <a:pt x="6" y="24"/>
                      </a:cubicBezTo>
                      <a:cubicBezTo>
                        <a:pt x="6" y="25"/>
                        <a:pt x="6" y="25"/>
                        <a:pt x="7" y="25"/>
                      </a:cubicBezTo>
                      <a:cubicBezTo>
                        <a:pt x="26" y="25"/>
                        <a:pt x="26" y="25"/>
                        <a:pt x="26" y="25"/>
                      </a:cubicBezTo>
                      <a:cubicBezTo>
                        <a:pt x="26" y="25"/>
                        <a:pt x="27" y="25"/>
                        <a:pt x="27" y="2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14"/>
                        <a:pt x="26" y="13"/>
                        <a:pt x="26" y="13"/>
                      </a:cubicBezTo>
                      <a:close/>
                      <a:moveTo>
                        <a:pt x="25" y="23"/>
                      </a:move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lnTo>
                        <a:pt x="25" y="23"/>
                      </a:lnTo>
                      <a:close/>
                      <a:moveTo>
                        <a:pt x="18" y="28"/>
                      </a:moveTo>
                      <a:cubicBezTo>
                        <a:pt x="18" y="28"/>
                        <a:pt x="18" y="29"/>
                        <a:pt x="17" y="29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3" y="29"/>
                        <a:pt x="13" y="28"/>
                        <a:pt x="13" y="28"/>
                      </a:cubicBezTo>
                      <a:cubicBezTo>
                        <a:pt x="13" y="27"/>
                        <a:pt x="13" y="27"/>
                        <a:pt x="14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8" y="27"/>
                        <a:pt x="18" y="27"/>
                        <a:pt x="18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5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8" name="íṩḻîḑè">
                  <a:extLst>
                    <a:ext uri="{FF2B5EF4-FFF2-40B4-BE49-F238E27FC236}">
                      <a16:creationId xmlns:a16="http://schemas.microsoft.com/office/drawing/2014/main" id="{9FE1BCB1-0B74-4CF1-BDFB-9EA58362162D}"/>
                    </a:ext>
                  </a:extLst>
                </p:cNvPr>
                <p:cNvSpPr/>
                <p:nvPr/>
              </p:nvSpPr>
              <p:spPr bwMode="auto">
                <a:xfrm>
                  <a:off x="4653539" y="2163648"/>
                  <a:ext cx="249118" cy="167956"/>
                </a:xfrm>
                <a:custGeom>
                  <a:avLst/>
                  <a:gdLst>
                    <a:gd name="T0" fmla="*/ 58 w 58"/>
                    <a:gd name="T1" fmla="*/ 18 h 38"/>
                    <a:gd name="T2" fmla="*/ 31 w 58"/>
                    <a:gd name="T3" fmla="*/ 0 h 38"/>
                    <a:gd name="T4" fmla="*/ 1 w 58"/>
                    <a:gd name="T5" fmla="*/ 18 h 38"/>
                    <a:gd name="T6" fmla="*/ 0 w 58"/>
                    <a:gd name="T7" fmla="*/ 20 h 38"/>
                    <a:gd name="T8" fmla="*/ 31 w 58"/>
                    <a:gd name="T9" fmla="*/ 38 h 38"/>
                    <a:gd name="T10" fmla="*/ 58 w 58"/>
                    <a:gd name="T11" fmla="*/ 20 h 38"/>
                    <a:gd name="T12" fmla="*/ 58 w 58"/>
                    <a:gd name="T13" fmla="*/ 18 h 38"/>
                    <a:gd name="T14" fmla="*/ 18 w 58"/>
                    <a:gd name="T15" fmla="*/ 19 h 38"/>
                    <a:gd name="T16" fmla="*/ 16 w 58"/>
                    <a:gd name="T17" fmla="*/ 19 h 38"/>
                    <a:gd name="T18" fmla="*/ 28 w 58"/>
                    <a:gd name="T19" fmla="*/ 34 h 38"/>
                    <a:gd name="T20" fmla="*/ 4 w 58"/>
                    <a:gd name="T21" fmla="*/ 19 h 38"/>
                    <a:gd name="T22" fmla="*/ 27 w 58"/>
                    <a:gd name="T23" fmla="*/ 4 h 38"/>
                    <a:gd name="T24" fmla="*/ 19 w 58"/>
                    <a:gd name="T25" fmla="*/ 9 h 38"/>
                    <a:gd name="T26" fmla="*/ 21 w 58"/>
                    <a:gd name="T27" fmla="*/ 10 h 38"/>
                    <a:gd name="T28" fmla="*/ 31 w 58"/>
                    <a:gd name="T29" fmla="*/ 5 h 38"/>
                    <a:gd name="T30" fmla="*/ 45 w 58"/>
                    <a:gd name="T31" fmla="*/ 19 h 38"/>
                    <a:gd name="T32" fmla="*/ 31 w 58"/>
                    <a:gd name="T33" fmla="*/ 33 h 38"/>
                    <a:gd name="T34" fmla="*/ 18 w 58"/>
                    <a:gd name="T35" fmla="*/ 19 h 38"/>
                    <a:gd name="T36" fmla="*/ 36 w 58"/>
                    <a:gd name="T37" fmla="*/ 34 h 38"/>
                    <a:gd name="T38" fmla="*/ 47 w 58"/>
                    <a:gd name="T39" fmla="*/ 19 h 38"/>
                    <a:gd name="T40" fmla="*/ 38 w 58"/>
                    <a:gd name="T41" fmla="*/ 4 h 38"/>
                    <a:gd name="T42" fmla="*/ 55 w 58"/>
                    <a:gd name="T43" fmla="*/ 19 h 38"/>
                    <a:gd name="T44" fmla="*/ 36 w 58"/>
                    <a:gd name="T45" fmla="*/ 34 h 38"/>
                    <a:gd name="T46" fmla="*/ 40 w 58"/>
                    <a:gd name="T47" fmla="*/ 19 h 38"/>
                    <a:gd name="T48" fmla="*/ 31 w 58"/>
                    <a:gd name="T49" fmla="*/ 28 h 38"/>
                    <a:gd name="T50" fmla="*/ 23 w 58"/>
                    <a:gd name="T51" fmla="*/ 19 h 38"/>
                    <a:gd name="T52" fmla="*/ 31 w 58"/>
                    <a:gd name="T53" fmla="*/ 19 h 38"/>
                    <a:gd name="T54" fmla="*/ 24 w 58"/>
                    <a:gd name="T55" fmla="*/ 14 h 38"/>
                    <a:gd name="T56" fmla="*/ 31 w 58"/>
                    <a:gd name="T57" fmla="*/ 10 h 38"/>
                    <a:gd name="T58" fmla="*/ 40 w 58"/>
                    <a:gd name="T59" fmla="*/ 19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8" h="38">
                      <a:moveTo>
                        <a:pt x="58" y="18"/>
                      </a:moveTo>
                      <a:cubicBezTo>
                        <a:pt x="57" y="18"/>
                        <a:pt x="47" y="0"/>
                        <a:pt x="31" y="0"/>
                      </a:cubicBezTo>
                      <a:cubicBezTo>
                        <a:pt x="15" y="0"/>
                        <a:pt x="1" y="17"/>
                        <a:pt x="1" y="18"/>
                      </a:cubicBezTo>
                      <a:cubicBezTo>
                        <a:pt x="0" y="19"/>
                        <a:pt x="0" y="19"/>
                        <a:pt x="0" y="20"/>
                      </a:cubicBezTo>
                      <a:cubicBezTo>
                        <a:pt x="1" y="21"/>
                        <a:pt x="13" y="38"/>
                        <a:pt x="31" y="38"/>
                      </a:cubicBezTo>
                      <a:cubicBezTo>
                        <a:pt x="49" y="38"/>
                        <a:pt x="57" y="20"/>
                        <a:pt x="58" y="20"/>
                      </a:cubicBezTo>
                      <a:cubicBezTo>
                        <a:pt x="58" y="19"/>
                        <a:pt x="58" y="19"/>
                        <a:pt x="58" y="18"/>
                      </a:cubicBezTo>
                      <a:close/>
                      <a:moveTo>
                        <a:pt x="18" y="19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27"/>
                        <a:pt x="21" y="33"/>
                        <a:pt x="28" y="34"/>
                      </a:cubicBezTo>
                      <a:cubicBezTo>
                        <a:pt x="16" y="33"/>
                        <a:pt x="6" y="22"/>
                        <a:pt x="4" y="19"/>
                      </a:cubicBezTo>
                      <a:cubicBezTo>
                        <a:pt x="6" y="16"/>
                        <a:pt x="16" y="6"/>
                        <a:pt x="27" y="4"/>
                      </a:cubicBezTo>
                      <a:cubicBezTo>
                        <a:pt x="24" y="5"/>
                        <a:pt x="21" y="7"/>
                        <a:pt x="19" y="9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7"/>
                        <a:pt x="27" y="5"/>
                        <a:pt x="31" y="5"/>
                      </a:cubicBezTo>
                      <a:cubicBezTo>
                        <a:pt x="39" y="5"/>
                        <a:pt x="45" y="11"/>
                        <a:pt x="45" y="19"/>
                      </a:cubicBezTo>
                      <a:cubicBezTo>
                        <a:pt x="45" y="27"/>
                        <a:pt x="39" y="33"/>
                        <a:pt x="31" y="33"/>
                      </a:cubicBezTo>
                      <a:cubicBezTo>
                        <a:pt x="24" y="33"/>
                        <a:pt x="18" y="27"/>
                        <a:pt x="18" y="19"/>
                      </a:cubicBezTo>
                      <a:close/>
                      <a:moveTo>
                        <a:pt x="36" y="34"/>
                      </a:moveTo>
                      <a:cubicBezTo>
                        <a:pt x="42" y="32"/>
                        <a:pt x="47" y="26"/>
                        <a:pt x="47" y="19"/>
                      </a:cubicBezTo>
                      <a:cubicBezTo>
                        <a:pt x="47" y="12"/>
                        <a:pt x="43" y="7"/>
                        <a:pt x="38" y="4"/>
                      </a:cubicBezTo>
                      <a:cubicBezTo>
                        <a:pt x="47" y="8"/>
                        <a:pt x="53" y="17"/>
                        <a:pt x="55" y="19"/>
                      </a:cubicBezTo>
                      <a:cubicBezTo>
                        <a:pt x="53" y="22"/>
                        <a:pt x="47" y="32"/>
                        <a:pt x="36" y="34"/>
                      </a:cubicBezTo>
                      <a:close/>
                      <a:moveTo>
                        <a:pt x="40" y="19"/>
                      </a:moveTo>
                      <a:cubicBezTo>
                        <a:pt x="40" y="24"/>
                        <a:pt x="36" y="28"/>
                        <a:pt x="31" y="28"/>
                      </a:cubicBezTo>
                      <a:cubicBezTo>
                        <a:pt x="27" y="28"/>
                        <a:pt x="23" y="24"/>
                        <a:pt x="23" y="19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2"/>
                        <a:pt x="29" y="10"/>
                        <a:pt x="31" y="10"/>
                      </a:cubicBezTo>
                      <a:cubicBezTo>
                        <a:pt x="36" y="10"/>
                        <a:pt x="40" y="14"/>
                        <a:pt x="4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9" name="îşliḓé">
                  <a:extLst>
                    <a:ext uri="{FF2B5EF4-FFF2-40B4-BE49-F238E27FC236}">
                      <a16:creationId xmlns:a16="http://schemas.microsoft.com/office/drawing/2014/main" id="{A82F9A88-7D04-4BC0-8D86-88B4E2192A2E}"/>
                    </a:ext>
                  </a:extLst>
                </p:cNvPr>
                <p:cNvSpPr/>
                <p:nvPr/>
              </p:nvSpPr>
              <p:spPr bwMode="auto">
                <a:xfrm>
                  <a:off x="7731234" y="4445372"/>
                  <a:ext cx="217082" cy="201452"/>
                </a:xfrm>
                <a:custGeom>
                  <a:avLst/>
                  <a:gdLst>
                    <a:gd name="T0" fmla="*/ 55 w 70"/>
                    <a:gd name="T1" fmla="*/ 45 h 65"/>
                    <a:gd name="T2" fmla="*/ 55 w 70"/>
                    <a:gd name="T3" fmla="*/ 35 h 65"/>
                    <a:gd name="T4" fmla="*/ 29 w 70"/>
                    <a:gd name="T5" fmla="*/ 25 h 65"/>
                    <a:gd name="T6" fmla="*/ 40 w 70"/>
                    <a:gd name="T7" fmla="*/ 50 h 65"/>
                    <a:gd name="T8" fmla="*/ 49 w 70"/>
                    <a:gd name="T9" fmla="*/ 51 h 65"/>
                    <a:gd name="T10" fmla="*/ 64 w 70"/>
                    <a:gd name="T11" fmla="*/ 65 h 65"/>
                    <a:gd name="T12" fmla="*/ 48 w 70"/>
                    <a:gd name="T13" fmla="*/ 44 h 65"/>
                    <a:gd name="T14" fmla="*/ 28 w 70"/>
                    <a:gd name="T15" fmla="*/ 35 h 65"/>
                    <a:gd name="T16" fmla="*/ 48 w 70"/>
                    <a:gd name="T17" fmla="*/ 27 h 65"/>
                    <a:gd name="T18" fmla="*/ 50 w 70"/>
                    <a:gd name="T19" fmla="*/ 47 h 65"/>
                    <a:gd name="T20" fmla="*/ 51 w 70"/>
                    <a:gd name="T21" fmla="*/ 45 h 65"/>
                    <a:gd name="T22" fmla="*/ 66 w 70"/>
                    <a:gd name="T23" fmla="*/ 61 h 65"/>
                    <a:gd name="T24" fmla="*/ 52 w 70"/>
                    <a:gd name="T25" fmla="*/ 50 h 65"/>
                    <a:gd name="T26" fmla="*/ 53 w 70"/>
                    <a:gd name="T27" fmla="*/ 49 h 65"/>
                    <a:gd name="T28" fmla="*/ 55 w 70"/>
                    <a:gd name="T29" fmla="*/ 48 h 65"/>
                    <a:gd name="T30" fmla="*/ 66 w 70"/>
                    <a:gd name="T31" fmla="*/ 61 h 65"/>
                    <a:gd name="T32" fmla="*/ 34 w 70"/>
                    <a:gd name="T33" fmla="*/ 42 h 65"/>
                    <a:gd name="T34" fmla="*/ 32 w 70"/>
                    <a:gd name="T35" fmla="*/ 43 h 65"/>
                    <a:gd name="T36" fmla="*/ 34 w 70"/>
                    <a:gd name="T37" fmla="*/ 28 h 65"/>
                    <a:gd name="T38" fmla="*/ 39 w 70"/>
                    <a:gd name="T39" fmla="*/ 60 h 65"/>
                    <a:gd name="T40" fmla="*/ 33 w 70"/>
                    <a:gd name="T41" fmla="*/ 60 h 65"/>
                    <a:gd name="T42" fmla="*/ 31 w 70"/>
                    <a:gd name="T43" fmla="*/ 60 h 65"/>
                    <a:gd name="T44" fmla="*/ 28 w 70"/>
                    <a:gd name="T45" fmla="*/ 47 h 65"/>
                    <a:gd name="T46" fmla="*/ 18 w 70"/>
                    <a:gd name="T47" fmla="*/ 33 h 65"/>
                    <a:gd name="T48" fmla="*/ 18 w 70"/>
                    <a:gd name="T49" fmla="*/ 31 h 65"/>
                    <a:gd name="T50" fmla="*/ 31 w 70"/>
                    <a:gd name="T51" fmla="*/ 21 h 65"/>
                    <a:gd name="T52" fmla="*/ 45 w 70"/>
                    <a:gd name="T53" fmla="*/ 19 h 65"/>
                    <a:gd name="T54" fmla="*/ 47 w 70"/>
                    <a:gd name="T55" fmla="*/ 19 h 65"/>
                    <a:gd name="T56" fmla="*/ 56 w 70"/>
                    <a:gd name="T57" fmla="*/ 33 h 65"/>
                    <a:gd name="T58" fmla="*/ 55 w 70"/>
                    <a:gd name="T59" fmla="*/ 43 h 65"/>
                    <a:gd name="T60" fmla="*/ 60 w 70"/>
                    <a:gd name="T61" fmla="*/ 45 h 65"/>
                    <a:gd name="T62" fmla="*/ 32 w 70"/>
                    <a:gd name="T63" fmla="*/ 0 h 65"/>
                    <a:gd name="T64" fmla="*/ 51 w 70"/>
                    <a:gd name="T65" fmla="*/ 57 h 65"/>
                    <a:gd name="T66" fmla="*/ 60 w 70"/>
                    <a:gd name="T67" fmla="*/ 24 h 65"/>
                    <a:gd name="T68" fmla="*/ 60 w 70"/>
                    <a:gd name="T69" fmla="*/ 24 h 65"/>
                    <a:gd name="T70" fmla="*/ 33 w 70"/>
                    <a:gd name="T71" fmla="*/ 15 h 65"/>
                    <a:gd name="T72" fmla="*/ 31 w 70"/>
                    <a:gd name="T73" fmla="*/ 15 h 65"/>
                    <a:gd name="T74" fmla="*/ 25 w 70"/>
                    <a:gd name="T75" fmla="*/ 4 h 65"/>
                    <a:gd name="T76" fmla="*/ 25 w 70"/>
                    <a:gd name="T77" fmla="*/ 4 h 65"/>
                    <a:gd name="T78" fmla="*/ 3 w 70"/>
                    <a:gd name="T79" fmla="*/ 31 h 65"/>
                    <a:gd name="T80" fmla="*/ 17 w 70"/>
                    <a:gd name="T81" fmla="*/ 44 h 65"/>
                    <a:gd name="T82" fmla="*/ 4 w 70"/>
                    <a:gd name="T83" fmla="*/ 39 h 65"/>
                    <a:gd name="T84" fmla="*/ 4 w 70"/>
                    <a:gd name="T85" fmla="*/ 39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" h="65">
                      <a:moveTo>
                        <a:pt x="68" y="55"/>
                      </a:moveTo>
                      <a:cubicBezTo>
                        <a:pt x="59" y="47"/>
                        <a:pt x="59" y="47"/>
                        <a:pt x="59" y="47"/>
                      </a:cubicBezTo>
                      <a:cubicBezTo>
                        <a:pt x="58" y="46"/>
                        <a:pt x="56" y="45"/>
                        <a:pt x="55" y="45"/>
                      </a:cubicBezTo>
                      <a:cubicBezTo>
                        <a:pt x="54" y="45"/>
                        <a:pt x="54" y="45"/>
                        <a:pt x="54" y="45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4" y="41"/>
                        <a:pt x="55" y="38"/>
                        <a:pt x="55" y="35"/>
                      </a:cubicBezTo>
                      <a:cubicBezTo>
                        <a:pt x="55" y="31"/>
                        <a:pt x="53" y="28"/>
                        <a:pt x="50" y="25"/>
                      </a:cubicBezTo>
                      <a:cubicBezTo>
                        <a:pt x="47" y="22"/>
                        <a:pt x="44" y="21"/>
                        <a:pt x="40" y="21"/>
                      </a:cubicBezTo>
                      <a:cubicBezTo>
                        <a:pt x="36" y="21"/>
                        <a:pt x="32" y="22"/>
                        <a:pt x="29" y="25"/>
                      </a:cubicBezTo>
                      <a:cubicBezTo>
                        <a:pt x="26" y="28"/>
                        <a:pt x="25" y="31"/>
                        <a:pt x="25" y="35"/>
                      </a:cubicBezTo>
                      <a:cubicBezTo>
                        <a:pt x="25" y="39"/>
                        <a:pt x="26" y="43"/>
                        <a:pt x="29" y="46"/>
                      </a:cubicBezTo>
                      <a:cubicBezTo>
                        <a:pt x="32" y="49"/>
                        <a:pt x="36" y="50"/>
                        <a:pt x="40" y="50"/>
                      </a:cubicBezTo>
                      <a:cubicBezTo>
                        <a:pt x="43" y="50"/>
                        <a:pt x="46" y="50"/>
                        <a:pt x="48" y="48"/>
                      </a:cubicBezTo>
                      <a:cubicBezTo>
                        <a:pt x="49" y="49"/>
                        <a:pt x="49" y="49"/>
                        <a:pt x="49" y="49"/>
                      </a:cubicBezTo>
                      <a:cubicBezTo>
                        <a:pt x="49" y="50"/>
                        <a:pt x="49" y="50"/>
                        <a:pt x="49" y="51"/>
                      </a:cubicBezTo>
                      <a:cubicBezTo>
                        <a:pt x="49" y="52"/>
                        <a:pt x="50" y="53"/>
                        <a:pt x="51" y="55"/>
                      </a:cubicBezTo>
                      <a:cubicBezTo>
                        <a:pt x="60" y="63"/>
                        <a:pt x="60" y="63"/>
                        <a:pt x="60" y="63"/>
                      </a:cubicBezTo>
                      <a:cubicBezTo>
                        <a:pt x="61" y="64"/>
                        <a:pt x="62" y="65"/>
                        <a:pt x="64" y="65"/>
                      </a:cubicBezTo>
                      <a:cubicBezTo>
                        <a:pt x="65" y="65"/>
                        <a:pt x="67" y="64"/>
                        <a:pt x="68" y="63"/>
                      </a:cubicBezTo>
                      <a:cubicBezTo>
                        <a:pt x="70" y="61"/>
                        <a:pt x="70" y="58"/>
                        <a:pt x="68" y="55"/>
                      </a:cubicBezTo>
                      <a:close/>
                      <a:moveTo>
                        <a:pt x="48" y="44"/>
                      </a:moveTo>
                      <a:cubicBezTo>
                        <a:pt x="46" y="46"/>
                        <a:pt x="43" y="47"/>
                        <a:pt x="40" y="47"/>
                      </a:cubicBezTo>
                      <a:cubicBezTo>
                        <a:pt x="37" y="47"/>
                        <a:pt x="34" y="46"/>
                        <a:pt x="31" y="44"/>
                      </a:cubicBezTo>
                      <a:cubicBezTo>
                        <a:pt x="29" y="42"/>
                        <a:pt x="28" y="39"/>
                        <a:pt x="28" y="35"/>
                      </a:cubicBezTo>
                      <a:cubicBezTo>
                        <a:pt x="28" y="32"/>
                        <a:pt x="29" y="29"/>
                        <a:pt x="31" y="27"/>
                      </a:cubicBezTo>
                      <a:cubicBezTo>
                        <a:pt x="34" y="25"/>
                        <a:pt x="37" y="24"/>
                        <a:pt x="40" y="24"/>
                      </a:cubicBezTo>
                      <a:cubicBezTo>
                        <a:pt x="43" y="24"/>
                        <a:pt x="46" y="25"/>
                        <a:pt x="48" y="27"/>
                      </a:cubicBezTo>
                      <a:cubicBezTo>
                        <a:pt x="53" y="32"/>
                        <a:pt x="53" y="39"/>
                        <a:pt x="48" y="44"/>
                      </a:cubicBezTo>
                      <a:close/>
                      <a:moveTo>
                        <a:pt x="51" y="47"/>
                      </a:moveTo>
                      <a:cubicBezTo>
                        <a:pt x="51" y="47"/>
                        <a:pt x="50" y="47"/>
                        <a:pt x="50" y="47"/>
                      </a:cubicBezTo>
                      <a:cubicBezTo>
                        <a:pt x="49" y="47"/>
                        <a:pt x="49" y="47"/>
                        <a:pt x="49" y="47"/>
                      </a:cubicBezTo>
                      <a:cubicBezTo>
                        <a:pt x="50" y="46"/>
                        <a:pt x="50" y="46"/>
                        <a:pt x="50" y="46"/>
                      </a:cubicBezTo>
                      <a:cubicBezTo>
                        <a:pt x="51" y="46"/>
                        <a:pt x="51" y="45"/>
                        <a:pt x="51" y="45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1" y="46"/>
                        <a:pt x="51" y="46"/>
                        <a:pt x="51" y="47"/>
                      </a:cubicBezTo>
                      <a:close/>
                      <a:moveTo>
                        <a:pt x="66" y="61"/>
                      </a:moveTo>
                      <a:cubicBezTo>
                        <a:pt x="65" y="62"/>
                        <a:pt x="63" y="62"/>
                        <a:pt x="62" y="61"/>
                      </a:cubicBezTo>
                      <a:cubicBezTo>
                        <a:pt x="53" y="52"/>
                        <a:pt x="53" y="52"/>
                        <a:pt x="53" y="52"/>
                      </a:cubicBezTo>
                      <a:cubicBezTo>
                        <a:pt x="53" y="52"/>
                        <a:pt x="52" y="51"/>
                        <a:pt x="52" y="50"/>
                      </a:cubicBezTo>
                      <a:cubicBezTo>
                        <a:pt x="52" y="50"/>
                        <a:pt x="52" y="50"/>
                        <a:pt x="52" y="50"/>
                      </a:cubicBezTo>
                      <a:cubicBezTo>
                        <a:pt x="52" y="50"/>
                        <a:pt x="52" y="49"/>
                        <a:pt x="52" y="49"/>
                      </a:cubicBezTo>
                      <a:cubicBezTo>
                        <a:pt x="53" y="49"/>
                        <a:pt x="53" y="49"/>
                        <a:pt x="53" y="49"/>
                      </a:cubicBezTo>
                      <a:cubicBezTo>
                        <a:pt x="53" y="48"/>
                        <a:pt x="53" y="48"/>
                        <a:pt x="54" y="48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54" y="48"/>
                        <a:pt x="54" y="48"/>
                        <a:pt x="55" y="48"/>
                      </a:cubicBezTo>
                      <a:cubicBezTo>
                        <a:pt x="55" y="48"/>
                        <a:pt x="56" y="48"/>
                        <a:pt x="57" y="49"/>
                      </a:cubicBezTo>
                      <a:cubicBezTo>
                        <a:pt x="65" y="58"/>
                        <a:pt x="65" y="58"/>
                        <a:pt x="65" y="58"/>
                      </a:cubicBezTo>
                      <a:cubicBezTo>
                        <a:pt x="66" y="59"/>
                        <a:pt x="67" y="60"/>
                        <a:pt x="66" y="61"/>
                      </a:cubicBezTo>
                      <a:close/>
                      <a:moveTo>
                        <a:pt x="34" y="29"/>
                      </a:moveTo>
                      <a:cubicBezTo>
                        <a:pt x="32" y="31"/>
                        <a:pt x="31" y="33"/>
                        <a:pt x="31" y="35"/>
                      </a:cubicBezTo>
                      <a:cubicBezTo>
                        <a:pt x="31" y="38"/>
                        <a:pt x="32" y="40"/>
                        <a:pt x="34" y="42"/>
                      </a:cubicBezTo>
                      <a:cubicBezTo>
                        <a:pt x="34" y="42"/>
                        <a:pt x="34" y="43"/>
                        <a:pt x="34" y="43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33" y="43"/>
                        <a:pt x="32" y="43"/>
                        <a:pt x="32" y="43"/>
                      </a:cubicBezTo>
                      <a:cubicBezTo>
                        <a:pt x="30" y="41"/>
                        <a:pt x="29" y="38"/>
                        <a:pt x="29" y="35"/>
                      </a:cubicBezTo>
                      <a:cubicBezTo>
                        <a:pt x="29" y="33"/>
                        <a:pt x="30" y="30"/>
                        <a:pt x="32" y="28"/>
                      </a:cubicBezTo>
                      <a:cubicBezTo>
                        <a:pt x="33" y="28"/>
                        <a:pt x="33" y="28"/>
                        <a:pt x="34" y="28"/>
                      </a:cubicBezTo>
                      <a:cubicBezTo>
                        <a:pt x="34" y="28"/>
                        <a:pt x="34" y="29"/>
                        <a:pt x="34" y="29"/>
                      </a:cubicBezTo>
                      <a:close/>
                      <a:moveTo>
                        <a:pt x="49" y="55"/>
                      </a:moveTo>
                      <a:cubicBezTo>
                        <a:pt x="46" y="57"/>
                        <a:pt x="43" y="59"/>
                        <a:pt x="39" y="60"/>
                      </a:cubicBezTo>
                      <a:cubicBezTo>
                        <a:pt x="41" y="58"/>
                        <a:pt x="43" y="55"/>
                        <a:pt x="45" y="52"/>
                      </a:cubicBezTo>
                      <a:cubicBezTo>
                        <a:pt x="44" y="52"/>
                        <a:pt x="43" y="52"/>
                        <a:pt x="42" y="52"/>
                      </a:cubicBezTo>
                      <a:cubicBezTo>
                        <a:pt x="40" y="57"/>
                        <a:pt x="37" y="60"/>
                        <a:pt x="33" y="60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2" y="51"/>
                        <a:pt x="32" y="50"/>
                        <a:pt x="31" y="50"/>
                      </a:cubicBezTo>
                      <a:cubicBezTo>
                        <a:pt x="31" y="60"/>
                        <a:pt x="31" y="60"/>
                        <a:pt x="31" y="60"/>
                      </a:cubicBezTo>
                      <a:cubicBezTo>
                        <a:pt x="26" y="60"/>
                        <a:pt x="22" y="54"/>
                        <a:pt x="20" y="47"/>
                      </a:cubicBezTo>
                      <a:cubicBezTo>
                        <a:pt x="22" y="47"/>
                        <a:pt x="25" y="48"/>
                        <a:pt x="28" y="48"/>
                      </a:cubicBezTo>
                      <a:cubicBezTo>
                        <a:pt x="28" y="48"/>
                        <a:pt x="28" y="48"/>
                        <a:pt x="28" y="47"/>
                      </a:cubicBezTo>
                      <a:cubicBezTo>
                        <a:pt x="27" y="47"/>
                        <a:pt x="27" y="46"/>
                        <a:pt x="26" y="46"/>
                      </a:cubicBezTo>
                      <a:cubicBezTo>
                        <a:pt x="24" y="45"/>
                        <a:pt x="21" y="45"/>
                        <a:pt x="19" y="44"/>
                      </a:cubicBezTo>
                      <a:cubicBezTo>
                        <a:pt x="18" y="41"/>
                        <a:pt x="18" y="37"/>
                        <a:pt x="18" y="3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2"/>
                        <a:pt x="23" y="31"/>
                        <a:pt x="24" y="31"/>
                      </a:cubicBezTo>
                      <a:cubicBezTo>
                        <a:pt x="18" y="31"/>
                        <a:pt x="18" y="31"/>
                        <a:pt x="18" y="31"/>
                      </a:cubicBezTo>
                      <a:cubicBezTo>
                        <a:pt x="18" y="26"/>
                        <a:pt x="18" y="22"/>
                        <a:pt x="19" y="19"/>
                      </a:cubicBezTo>
                      <a:cubicBezTo>
                        <a:pt x="23" y="18"/>
                        <a:pt x="27" y="17"/>
                        <a:pt x="31" y="17"/>
                      </a:cubicBezTo>
                      <a:cubicBezTo>
                        <a:pt x="31" y="21"/>
                        <a:pt x="31" y="21"/>
                        <a:pt x="31" y="21"/>
                      </a:cubicBezTo>
                      <a:cubicBezTo>
                        <a:pt x="32" y="21"/>
                        <a:pt x="32" y="20"/>
                        <a:pt x="33" y="20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7" y="17"/>
                        <a:pt x="41" y="18"/>
                        <a:pt x="45" y="19"/>
                      </a:cubicBezTo>
                      <a:cubicBezTo>
                        <a:pt x="45" y="19"/>
                        <a:pt x="45" y="19"/>
                        <a:pt x="45" y="20"/>
                      </a:cubicBezTo>
                      <a:cubicBezTo>
                        <a:pt x="46" y="20"/>
                        <a:pt x="47" y="20"/>
                        <a:pt x="48" y="21"/>
                      </a:cubicBezTo>
                      <a:cubicBezTo>
                        <a:pt x="47" y="20"/>
                        <a:pt x="47" y="20"/>
                        <a:pt x="47" y="19"/>
                      </a:cubicBezTo>
                      <a:cubicBezTo>
                        <a:pt x="55" y="22"/>
                        <a:pt x="60" y="26"/>
                        <a:pt x="61" y="31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56" y="31"/>
                        <a:pt x="56" y="32"/>
                        <a:pt x="56" y="33"/>
                      </a:cubicBez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61" y="35"/>
                        <a:pt x="59" y="38"/>
                        <a:pt x="56" y="40"/>
                      </a:cubicBezTo>
                      <a:cubicBezTo>
                        <a:pt x="56" y="41"/>
                        <a:pt x="55" y="42"/>
                        <a:pt x="55" y="43"/>
                      </a:cubicBezTo>
                      <a:cubicBezTo>
                        <a:pt x="57" y="41"/>
                        <a:pt x="59" y="40"/>
                        <a:pt x="60" y="39"/>
                      </a:cubicBezTo>
                      <a:cubicBezTo>
                        <a:pt x="60" y="40"/>
                        <a:pt x="59" y="42"/>
                        <a:pt x="58" y="44"/>
                      </a:cubicBezTo>
                      <a:cubicBezTo>
                        <a:pt x="59" y="44"/>
                        <a:pt x="60" y="45"/>
                        <a:pt x="60" y="45"/>
                      </a:cubicBezTo>
                      <a:cubicBezTo>
                        <a:pt x="61" y="46"/>
                        <a:pt x="61" y="46"/>
                        <a:pt x="61" y="46"/>
                      </a:cubicBezTo>
                      <a:cubicBezTo>
                        <a:pt x="63" y="41"/>
                        <a:pt x="64" y="37"/>
                        <a:pt x="64" y="32"/>
                      </a:cubicBezTo>
                      <a:cubicBezTo>
                        <a:pt x="64" y="14"/>
                        <a:pt x="50" y="0"/>
                        <a:pt x="32" y="0"/>
                      </a:cubicBezTo>
                      <a:cubicBezTo>
                        <a:pt x="15" y="0"/>
                        <a:pt x="0" y="14"/>
                        <a:pt x="0" y="32"/>
                      </a:cubicBezTo>
                      <a:cubicBezTo>
                        <a:pt x="0" y="49"/>
                        <a:pt x="15" y="63"/>
                        <a:pt x="32" y="63"/>
                      </a:cubicBezTo>
                      <a:cubicBezTo>
                        <a:pt x="39" y="63"/>
                        <a:pt x="46" y="61"/>
                        <a:pt x="51" y="57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49" y="56"/>
                        <a:pt x="49" y="55"/>
                        <a:pt x="49" y="55"/>
                      </a:cubicBezTo>
                      <a:close/>
                      <a:moveTo>
                        <a:pt x="60" y="24"/>
                      </a:moveTo>
                      <a:cubicBezTo>
                        <a:pt x="57" y="21"/>
                        <a:pt x="53" y="19"/>
                        <a:pt x="47" y="17"/>
                      </a:cubicBezTo>
                      <a:cubicBezTo>
                        <a:pt x="45" y="11"/>
                        <a:pt x="42" y="6"/>
                        <a:pt x="39" y="4"/>
                      </a:cubicBezTo>
                      <a:cubicBezTo>
                        <a:pt x="50" y="6"/>
                        <a:pt x="58" y="14"/>
                        <a:pt x="60" y="24"/>
                      </a:cubicBezTo>
                      <a:close/>
                      <a:moveTo>
                        <a:pt x="33" y="3"/>
                      </a:moveTo>
                      <a:cubicBezTo>
                        <a:pt x="38" y="3"/>
                        <a:pt x="42" y="9"/>
                        <a:pt x="44" y="16"/>
                      </a:cubicBezTo>
                      <a:cubicBezTo>
                        <a:pt x="41" y="16"/>
                        <a:pt x="37" y="15"/>
                        <a:pt x="33" y="15"/>
                      </a:cubicBezTo>
                      <a:lnTo>
                        <a:pt x="33" y="3"/>
                      </a:lnTo>
                      <a:close/>
                      <a:moveTo>
                        <a:pt x="31" y="3"/>
                      </a:move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27" y="15"/>
                        <a:pt x="23" y="16"/>
                        <a:pt x="20" y="16"/>
                      </a:cubicBezTo>
                      <a:cubicBezTo>
                        <a:pt x="22" y="9"/>
                        <a:pt x="26" y="3"/>
                        <a:pt x="31" y="3"/>
                      </a:cubicBezTo>
                      <a:close/>
                      <a:moveTo>
                        <a:pt x="25" y="4"/>
                      </a:moveTo>
                      <a:cubicBezTo>
                        <a:pt x="22" y="6"/>
                        <a:pt x="19" y="11"/>
                        <a:pt x="18" y="17"/>
                      </a:cubicBezTo>
                      <a:cubicBezTo>
                        <a:pt x="12" y="19"/>
                        <a:pt x="7" y="21"/>
                        <a:pt x="4" y="24"/>
                      </a:cubicBezTo>
                      <a:cubicBezTo>
                        <a:pt x="7" y="14"/>
                        <a:pt x="15" y="6"/>
                        <a:pt x="25" y="4"/>
                      </a:cubicBezTo>
                      <a:close/>
                      <a:moveTo>
                        <a:pt x="17" y="19"/>
                      </a:moveTo>
                      <a:cubicBezTo>
                        <a:pt x="16" y="23"/>
                        <a:pt x="16" y="27"/>
                        <a:pt x="16" y="31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4" y="26"/>
                        <a:pt x="9" y="22"/>
                        <a:pt x="17" y="19"/>
                      </a:cubicBezTo>
                      <a:close/>
                      <a:moveTo>
                        <a:pt x="16" y="33"/>
                      </a:moveTo>
                      <a:cubicBezTo>
                        <a:pt x="16" y="37"/>
                        <a:pt x="16" y="40"/>
                        <a:pt x="17" y="44"/>
                      </a:cubicBezTo>
                      <a:cubicBezTo>
                        <a:pt x="9" y="41"/>
                        <a:pt x="4" y="37"/>
                        <a:pt x="3" y="33"/>
                      </a:cubicBezTo>
                      <a:lnTo>
                        <a:pt x="16" y="33"/>
                      </a:lnTo>
                      <a:close/>
                      <a:moveTo>
                        <a:pt x="4" y="39"/>
                      </a:moveTo>
                      <a:cubicBezTo>
                        <a:pt x="7" y="42"/>
                        <a:pt x="12" y="44"/>
                        <a:pt x="18" y="46"/>
                      </a:cubicBezTo>
                      <a:cubicBezTo>
                        <a:pt x="19" y="52"/>
                        <a:pt x="22" y="57"/>
                        <a:pt x="25" y="60"/>
                      </a:cubicBezTo>
                      <a:cubicBezTo>
                        <a:pt x="15" y="57"/>
                        <a:pt x="7" y="49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0" name="iŝľíḑé">
                  <a:extLst>
                    <a:ext uri="{FF2B5EF4-FFF2-40B4-BE49-F238E27FC236}">
                      <a16:creationId xmlns:a16="http://schemas.microsoft.com/office/drawing/2014/main" id="{F81C7FBA-D414-4931-B662-C099F007EC85}"/>
                    </a:ext>
                  </a:extLst>
                </p:cNvPr>
                <p:cNvSpPr/>
                <p:nvPr/>
              </p:nvSpPr>
              <p:spPr bwMode="auto">
                <a:xfrm>
                  <a:off x="6761291" y="3781648"/>
                  <a:ext cx="209081" cy="199880"/>
                </a:xfrm>
                <a:custGeom>
                  <a:avLst/>
                  <a:gdLst>
                    <a:gd name="T0" fmla="*/ 44 w 67"/>
                    <a:gd name="T1" fmla="*/ 21 h 64"/>
                    <a:gd name="T2" fmla="*/ 25 w 67"/>
                    <a:gd name="T3" fmla="*/ 19 h 64"/>
                    <a:gd name="T4" fmla="*/ 24 w 67"/>
                    <a:gd name="T5" fmla="*/ 21 h 64"/>
                    <a:gd name="T6" fmla="*/ 16 w 67"/>
                    <a:gd name="T7" fmla="*/ 30 h 64"/>
                    <a:gd name="T8" fmla="*/ 26 w 67"/>
                    <a:gd name="T9" fmla="*/ 36 h 64"/>
                    <a:gd name="T10" fmla="*/ 32 w 67"/>
                    <a:gd name="T11" fmla="*/ 42 h 64"/>
                    <a:gd name="T12" fmla="*/ 26 w 67"/>
                    <a:gd name="T13" fmla="*/ 48 h 64"/>
                    <a:gd name="T14" fmla="*/ 42 w 67"/>
                    <a:gd name="T15" fmla="*/ 48 h 64"/>
                    <a:gd name="T16" fmla="*/ 36 w 67"/>
                    <a:gd name="T17" fmla="*/ 42 h 64"/>
                    <a:gd name="T18" fmla="*/ 42 w 67"/>
                    <a:gd name="T19" fmla="*/ 36 h 64"/>
                    <a:gd name="T20" fmla="*/ 51 w 67"/>
                    <a:gd name="T21" fmla="*/ 30 h 64"/>
                    <a:gd name="T22" fmla="*/ 19 w 67"/>
                    <a:gd name="T23" fmla="*/ 30 h 64"/>
                    <a:gd name="T24" fmla="*/ 24 w 67"/>
                    <a:gd name="T25" fmla="*/ 31 h 64"/>
                    <a:gd name="T26" fmla="*/ 48 w 67"/>
                    <a:gd name="T27" fmla="*/ 30 h 64"/>
                    <a:gd name="T28" fmla="*/ 44 w 67"/>
                    <a:gd name="T29" fmla="*/ 31 h 64"/>
                    <a:gd name="T30" fmla="*/ 48 w 67"/>
                    <a:gd name="T31" fmla="*/ 30 h 64"/>
                    <a:gd name="T32" fmla="*/ 61 w 67"/>
                    <a:gd name="T33" fmla="*/ 20 h 64"/>
                    <a:gd name="T34" fmla="*/ 51 w 67"/>
                    <a:gd name="T35" fmla="*/ 9 h 64"/>
                    <a:gd name="T36" fmla="*/ 43 w 67"/>
                    <a:gd name="T37" fmla="*/ 0 h 64"/>
                    <a:gd name="T38" fmla="*/ 30 w 67"/>
                    <a:gd name="T39" fmla="*/ 2 h 64"/>
                    <a:gd name="T40" fmla="*/ 19 w 67"/>
                    <a:gd name="T41" fmla="*/ 6 h 64"/>
                    <a:gd name="T42" fmla="*/ 7 w 67"/>
                    <a:gd name="T43" fmla="*/ 13 h 64"/>
                    <a:gd name="T44" fmla="*/ 4 w 67"/>
                    <a:gd name="T45" fmla="*/ 26 h 64"/>
                    <a:gd name="T46" fmla="*/ 7 w 67"/>
                    <a:gd name="T47" fmla="*/ 41 h 64"/>
                    <a:gd name="T48" fmla="*/ 13 w 67"/>
                    <a:gd name="T49" fmla="*/ 55 h 64"/>
                    <a:gd name="T50" fmla="*/ 24 w 67"/>
                    <a:gd name="T51" fmla="*/ 64 h 64"/>
                    <a:gd name="T52" fmla="*/ 34 w 67"/>
                    <a:gd name="T53" fmla="*/ 61 h 64"/>
                    <a:gd name="T54" fmla="*/ 44 w 67"/>
                    <a:gd name="T55" fmla="*/ 64 h 64"/>
                    <a:gd name="T56" fmla="*/ 54 w 67"/>
                    <a:gd name="T57" fmla="*/ 55 h 64"/>
                    <a:gd name="T58" fmla="*/ 61 w 67"/>
                    <a:gd name="T59" fmla="*/ 41 h 64"/>
                    <a:gd name="T60" fmla="*/ 63 w 67"/>
                    <a:gd name="T61" fmla="*/ 26 h 64"/>
                    <a:gd name="T62" fmla="*/ 58 w 67"/>
                    <a:gd name="T63" fmla="*/ 19 h 64"/>
                    <a:gd name="T64" fmla="*/ 54 w 67"/>
                    <a:gd name="T65" fmla="*/ 13 h 64"/>
                    <a:gd name="T66" fmla="*/ 46 w 67"/>
                    <a:gd name="T67" fmla="*/ 7 h 64"/>
                    <a:gd name="T68" fmla="*/ 39 w 67"/>
                    <a:gd name="T69" fmla="*/ 5 h 64"/>
                    <a:gd name="T70" fmla="*/ 29 w 67"/>
                    <a:gd name="T71" fmla="*/ 5 h 64"/>
                    <a:gd name="T72" fmla="*/ 22 w 67"/>
                    <a:gd name="T73" fmla="*/ 7 h 64"/>
                    <a:gd name="T74" fmla="*/ 18 w 67"/>
                    <a:gd name="T75" fmla="*/ 12 h 64"/>
                    <a:gd name="T76" fmla="*/ 9 w 67"/>
                    <a:gd name="T77" fmla="*/ 14 h 64"/>
                    <a:gd name="T78" fmla="*/ 6 w 67"/>
                    <a:gd name="T79" fmla="*/ 28 h 64"/>
                    <a:gd name="T80" fmla="*/ 9 w 67"/>
                    <a:gd name="T81" fmla="*/ 40 h 64"/>
                    <a:gd name="T82" fmla="*/ 9 w 67"/>
                    <a:gd name="T83" fmla="*/ 50 h 64"/>
                    <a:gd name="T84" fmla="*/ 18 w 67"/>
                    <a:gd name="T85" fmla="*/ 53 h 64"/>
                    <a:gd name="T86" fmla="*/ 24 w 67"/>
                    <a:gd name="T87" fmla="*/ 61 h 64"/>
                    <a:gd name="T88" fmla="*/ 33 w 67"/>
                    <a:gd name="T89" fmla="*/ 58 h 64"/>
                    <a:gd name="T90" fmla="*/ 43 w 67"/>
                    <a:gd name="T91" fmla="*/ 61 h 64"/>
                    <a:gd name="T92" fmla="*/ 48 w 67"/>
                    <a:gd name="T93" fmla="*/ 53 h 64"/>
                    <a:gd name="T94" fmla="*/ 10 w 67"/>
                    <a:gd name="T95" fmla="*/ 32 h 64"/>
                    <a:gd name="T96" fmla="*/ 34 w 67"/>
                    <a:gd name="T97" fmla="*/ 56 h 64"/>
                    <a:gd name="T98" fmla="*/ 49 w 67"/>
                    <a:gd name="T99" fmla="*/ 53 h 64"/>
                    <a:gd name="T100" fmla="*/ 58 w 67"/>
                    <a:gd name="T101" fmla="*/ 50 h 64"/>
                    <a:gd name="T102" fmla="*/ 60 w 67"/>
                    <a:gd name="T103" fmla="*/ 32 h 64"/>
                    <a:gd name="T104" fmla="*/ 64 w 67"/>
                    <a:gd name="T105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7" h="64">
                      <a:moveTo>
                        <a:pt x="51" y="23"/>
                      </a:moveTo>
                      <a:cubicBezTo>
                        <a:pt x="51" y="22"/>
                        <a:pt x="51" y="21"/>
                        <a:pt x="50" y="21"/>
                      </a:cubicBezTo>
                      <a:cubicBezTo>
                        <a:pt x="44" y="21"/>
                        <a:pt x="44" y="21"/>
                        <a:pt x="44" y="21"/>
                      </a:cubicBezTo>
                      <a:cubicBezTo>
                        <a:pt x="44" y="20"/>
                        <a:pt x="44" y="20"/>
                        <a:pt x="44" y="20"/>
                      </a:cubicBezTo>
                      <a:cubicBezTo>
                        <a:pt x="44" y="20"/>
                        <a:pt x="44" y="19"/>
                        <a:pt x="43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7" y="21"/>
                        <a:pt x="16" y="22"/>
                        <a:pt x="16" y="23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6" y="33"/>
                        <a:pt x="20" y="35"/>
                        <a:pt x="22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24" y="37"/>
                        <a:pt x="25" y="37"/>
                        <a:pt x="26" y="36"/>
                      </a:cubicBezTo>
                      <a:cubicBezTo>
                        <a:pt x="27" y="37"/>
                        <a:pt x="28" y="38"/>
                        <a:pt x="30" y="39"/>
                      </a:cubicBezTo>
                      <a:cubicBezTo>
                        <a:pt x="30" y="39"/>
                        <a:pt x="31" y="39"/>
                        <a:pt x="31" y="40"/>
                      </a:cubicBezTo>
                      <a:cubicBezTo>
                        <a:pt x="31" y="40"/>
                        <a:pt x="32" y="41"/>
                        <a:pt x="32" y="42"/>
                      </a:cubicBezTo>
                      <a:cubicBezTo>
                        <a:pt x="32" y="45"/>
                        <a:pt x="30" y="46"/>
                        <a:pt x="30" y="46"/>
                      </a:cubicBezTo>
                      <a:cubicBezTo>
                        <a:pt x="30" y="46"/>
                        <a:pt x="28" y="47"/>
                        <a:pt x="26" y="47"/>
                      </a:cubicBezTo>
                      <a:cubicBezTo>
                        <a:pt x="26" y="47"/>
                        <a:pt x="26" y="48"/>
                        <a:pt x="26" y="48"/>
                      </a:cubicBezTo>
                      <a:cubicBezTo>
                        <a:pt x="26" y="49"/>
                        <a:pt x="26" y="49"/>
                        <a:pt x="27" y="49"/>
                      </a:cubicBezTo>
                      <a:cubicBezTo>
                        <a:pt x="41" y="49"/>
                        <a:pt x="41" y="49"/>
                        <a:pt x="41" y="49"/>
                      </a:cubicBezTo>
                      <a:cubicBezTo>
                        <a:pt x="42" y="49"/>
                        <a:pt x="42" y="49"/>
                        <a:pt x="42" y="48"/>
                      </a:cubicBezTo>
                      <a:cubicBezTo>
                        <a:pt x="42" y="48"/>
                        <a:pt x="42" y="47"/>
                        <a:pt x="42" y="47"/>
                      </a:cubicBezTo>
                      <a:cubicBezTo>
                        <a:pt x="40" y="47"/>
                        <a:pt x="38" y="46"/>
                        <a:pt x="38" y="46"/>
                      </a:cubicBezTo>
                      <a:cubicBezTo>
                        <a:pt x="37" y="46"/>
                        <a:pt x="36" y="45"/>
                        <a:pt x="36" y="42"/>
                      </a:cubicBezTo>
                      <a:cubicBezTo>
                        <a:pt x="36" y="41"/>
                        <a:pt x="37" y="40"/>
                        <a:pt x="37" y="39"/>
                      </a:cubicBezTo>
                      <a:cubicBezTo>
                        <a:pt x="37" y="39"/>
                        <a:pt x="38" y="39"/>
                        <a:pt x="38" y="39"/>
                      </a:cubicBezTo>
                      <a:cubicBezTo>
                        <a:pt x="40" y="38"/>
                        <a:pt x="41" y="37"/>
                        <a:pt x="42" y="36"/>
                      </a:cubicBezTo>
                      <a:cubicBezTo>
                        <a:pt x="43" y="37"/>
                        <a:pt x="44" y="37"/>
                        <a:pt x="44" y="37"/>
                      </a:cubicBezTo>
                      <a:cubicBezTo>
                        <a:pt x="45" y="37"/>
                        <a:pt x="45" y="37"/>
                        <a:pt x="46" y="37"/>
                      </a:cubicBezTo>
                      <a:cubicBezTo>
                        <a:pt x="48" y="35"/>
                        <a:pt x="51" y="33"/>
                        <a:pt x="51" y="30"/>
                      </a:cubicBezTo>
                      <a:lnTo>
                        <a:pt x="51" y="23"/>
                      </a:lnTo>
                      <a:close/>
                      <a:moveTo>
                        <a:pt x="23" y="34"/>
                      </a:moveTo>
                      <a:cubicBezTo>
                        <a:pt x="19" y="31"/>
                        <a:pt x="19" y="30"/>
                        <a:pt x="19" y="30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24" y="32"/>
                        <a:pt x="24" y="33"/>
                        <a:pt x="24" y="33"/>
                      </a:cubicBezTo>
                      <a:cubicBezTo>
                        <a:pt x="24" y="34"/>
                        <a:pt x="24" y="34"/>
                        <a:pt x="23" y="34"/>
                      </a:cubicBezTo>
                      <a:close/>
                      <a:moveTo>
                        <a:pt x="48" y="30"/>
                      </a:moveTo>
                      <a:cubicBezTo>
                        <a:pt x="48" y="30"/>
                        <a:pt x="48" y="31"/>
                        <a:pt x="44" y="34"/>
                      </a:cubicBezTo>
                      <a:cubicBezTo>
                        <a:pt x="44" y="34"/>
                        <a:pt x="44" y="34"/>
                        <a:pt x="44" y="33"/>
                      </a:cubicBezTo>
                      <a:cubicBezTo>
                        <a:pt x="44" y="33"/>
                        <a:pt x="44" y="32"/>
                        <a:pt x="44" y="31"/>
                      </a:cubicBezTo>
                      <a:cubicBezTo>
                        <a:pt x="44" y="24"/>
                        <a:pt x="44" y="24"/>
                        <a:pt x="44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lnTo>
                        <a:pt x="48" y="30"/>
                      </a:lnTo>
                      <a:close/>
                      <a:moveTo>
                        <a:pt x="63" y="26"/>
                      </a:moveTo>
                      <a:cubicBezTo>
                        <a:pt x="62" y="25"/>
                        <a:pt x="61" y="24"/>
                        <a:pt x="61" y="24"/>
                      </a:cubicBezTo>
                      <a:cubicBezTo>
                        <a:pt x="61" y="23"/>
                        <a:pt x="61" y="21"/>
                        <a:pt x="61" y="20"/>
                      </a:cubicBezTo>
                      <a:cubicBezTo>
                        <a:pt x="62" y="17"/>
                        <a:pt x="62" y="15"/>
                        <a:pt x="61" y="13"/>
                      </a:cubicBezTo>
                      <a:cubicBezTo>
                        <a:pt x="59" y="11"/>
                        <a:pt x="57" y="10"/>
                        <a:pt x="54" y="10"/>
                      </a:cubicBezTo>
                      <a:cubicBezTo>
                        <a:pt x="53" y="10"/>
                        <a:pt x="51" y="10"/>
                        <a:pt x="51" y="9"/>
                      </a:cubicBezTo>
                      <a:cubicBezTo>
                        <a:pt x="50" y="9"/>
                        <a:pt x="49" y="7"/>
                        <a:pt x="49" y="6"/>
                      </a:cubicBezTo>
                      <a:cubicBezTo>
                        <a:pt x="48" y="4"/>
                        <a:pt x="47" y="1"/>
                        <a:pt x="44" y="1"/>
                      </a:cubicBezTo>
                      <a:cubicBezTo>
                        <a:pt x="44" y="0"/>
                        <a:pt x="43" y="0"/>
                        <a:pt x="43" y="0"/>
                      </a:cubicBezTo>
                      <a:cubicBezTo>
                        <a:pt x="41" y="0"/>
                        <a:pt x="39" y="1"/>
                        <a:pt x="37" y="2"/>
                      </a:cubicBezTo>
                      <a:cubicBezTo>
                        <a:pt x="36" y="3"/>
                        <a:pt x="35" y="4"/>
                        <a:pt x="34" y="4"/>
                      </a:cubicBezTo>
                      <a:cubicBezTo>
                        <a:pt x="33" y="4"/>
                        <a:pt x="32" y="3"/>
                        <a:pt x="30" y="2"/>
                      </a:cubicBezTo>
                      <a:cubicBezTo>
                        <a:pt x="29" y="1"/>
                        <a:pt x="27" y="0"/>
                        <a:pt x="25" y="0"/>
                      </a:cubicBezTo>
                      <a:cubicBezTo>
                        <a:pt x="25" y="0"/>
                        <a:pt x="24" y="0"/>
                        <a:pt x="24" y="1"/>
                      </a:cubicBezTo>
                      <a:cubicBezTo>
                        <a:pt x="21" y="1"/>
                        <a:pt x="20" y="4"/>
                        <a:pt x="19" y="6"/>
                      </a:cubicBezTo>
                      <a:cubicBezTo>
                        <a:pt x="18" y="7"/>
                        <a:pt x="18" y="9"/>
                        <a:pt x="17" y="9"/>
                      </a:cubicBezTo>
                      <a:cubicBezTo>
                        <a:pt x="16" y="10"/>
                        <a:pt x="15" y="10"/>
                        <a:pt x="13" y="10"/>
                      </a:cubicBezTo>
                      <a:cubicBezTo>
                        <a:pt x="11" y="10"/>
                        <a:pt x="8" y="11"/>
                        <a:pt x="7" y="13"/>
                      </a:cubicBezTo>
                      <a:cubicBezTo>
                        <a:pt x="5" y="15"/>
                        <a:pt x="6" y="17"/>
                        <a:pt x="6" y="20"/>
                      </a:cubicBezTo>
                      <a:cubicBezTo>
                        <a:pt x="7" y="21"/>
                        <a:pt x="7" y="23"/>
                        <a:pt x="7" y="24"/>
                      </a:cubicBezTo>
                      <a:cubicBezTo>
                        <a:pt x="7" y="24"/>
                        <a:pt x="5" y="25"/>
                        <a:pt x="4" y="26"/>
                      </a:cubicBezTo>
                      <a:cubicBezTo>
                        <a:pt x="3" y="28"/>
                        <a:pt x="0" y="30"/>
                        <a:pt x="0" y="32"/>
                      </a:cubicBezTo>
                      <a:cubicBezTo>
                        <a:pt x="0" y="35"/>
                        <a:pt x="3" y="37"/>
                        <a:pt x="4" y="38"/>
                      </a:cubicBezTo>
                      <a:cubicBezTo>
                        <a:pt x="5" y="39"/>
                        <a:pt x="7" y="40"/>
                        <a:pt x="7" y="41"/>
                      </a:cubicBezTo>
                      <a:cubicBezTo>
                        <a:pt x="7" y="42"/>
                        <a:pt x="7" y="44"/>
                        <a:pt x="6" y="45"/>
                      </a:cubicBezTo>
                      <a:cubicBezTo>
                        <a:pt x="6" y="47"/>
                        <a:pt x="5" y="50"/>
                        <a:pt x="7" y="52"/>
                      </a:cubicBezTo>
                      <a:cubicBezTo>
                        <a:pt x="8" y="54"/>
                        <a:pt x="11" y="54"/>
                        <a:pt x="13" y="55"/>
                      </a:cubicBezTo>
                      <a:cubicBezTo>
                        <a:pt x="15" y="55"/>
                        <a:pt x="16" y="55"/>
                        <a:pt x="17" y="55"/>
                      </a:cubicBezTo>
                      <a:cubicBezTo>
                        <a:pt x="18" y="56"/>
                        <a:pt x="18" y="57"/>
                        <a:pt x="19" y="59"/>
                      </a:cubicBezTo>
                      <a:cubicBezTo>
                        <a:pt x="20" y="61"/>
                        <a:pt x="21" y="63"/>
                        <a:pt x="24" y="64"/>
                      </a:cubicBezTo>
                      <a:cubicBezTo>
                        <a:pt x="24" y="64"/>
                        <a:pt x="25" y="64"/>
                        <a:pt x="25" y="64"/>
                      </a:cubicBezTo>
                      <a:cubicBezTo>
                        <a:pt x="27" y="64"/>
                        <a:pt x="29" y="63"/>
                        <a:pt x="30" y="62"/>
                      </a:cubicBezTo>
                      <a:cubicBezTo>
                        <a:pt x="32" y="62"/>
                        <a:pt x="33" y="61"/>
                        <a:pt x="34" y="61"/>
                      </a:cubicBezTo>
                      <a:cubicBezTo>
                        <a:pt x="35" y="61"/>
                        <a:pt x="36" y="62"/>
                        <a:pt x="37" y="62"/>
                      </a:cubicBezTo>
                      <a:cubicBezTo>
                        <a:pt x="39" y="63"/>
                        <a:pt x="41" y="64"/>
                        <a:pt x="43" y="64"/>
                      </a:cubicBezTo>
                      <a:cubicBezTo>
                        <a:pt x="43" y="64"/>
                        <a:pt x="44" y="64"/>
                        <a:pt x="44" y="64"/>
                      </a:cubicBezTo>
                      <a:cubicBezTo>
                        <a:pt x="47" y="63"/>
                        <a:pt x="48" y="61"/>
                        <a:pt x="49" y="59"/>
                      </a:cubicBezTo>
                      <a:cubicBezTo>
                        <a:pt x="49" y="57"/>
                        <a:pt x="50" y="56"/>
                        <a:pt x="51" y="55"/>
                      </a:cubicBezTo>
                      <a:cubicBezTo>
                        <a:pt x="51" y="55"/>
                        <a:pt x="53" y="55"/>
                        <a:pt x="54" y="55"/>
                      </a:cubicBezTo>
                      <a:cubicBezTo>
                        <a:pt x="57" y="54"/>
                        <a:pt x="59" y="54"/>
                        <a:pt x="61" y="52"/>
                      </a:cubicBezTo>
                      <a:cubicBezTo>
                        <a:pt x="62" y="50"/>
                        <a:pt x="62" y="47"/>
                        <a:pt x="61" y="45"/>
                      </a:cubicBezTo>
                      <a:cubicBezTo>
                        <a:pt x="61" y="44"/>
                        <a:pt x="61" y="42"/>
                        <a:pt x="61" y="41"/>
                      </a:cubicBezTo>
                      <a:cubicBezTo>
                        <a:pt x="61" y="40"/>
                        <a:pt x="62" y="39"/>
                        <a:pt x="63" y="38"/>
                      </a:cubicBezTo>
                      <a:cubicBezTo>
                        <a:pt x="65" y="37"/>
                        <a:pt x="67" y="35"/>
                        <a:pt x="67" y="32"/>
                      </a:cubicBezTo>
                      <a:cubicBezTo>
                        <a:pt x="67" y="30"/>
                        <a:pt x="65" y="28"/>
                        <a:pt x="63" y="26"/>
                      </a:cubicBezTo>
                      <a:close/>
                      <a:moveTo>
                        <a:pt x="54" y="13"/>
                      </a:moveTo>
                      <a:cubicBezTo>
                        <a:pt x="56" y="13"/>
                        <a:pt x="58" y="13"/>
                        <a:pt x="58" y="14"/>
                      </a:cubicBezTo>
                      <a:cubicBezTo>
                        <a:pt x="59" y="15"/>
                        <a:pt x="59" y="17"/>
                        <a:pt x="58" y="19"/>
                      </a:cubicBezTo>
                      <a:cubicBezTo>
                        <a:pt x="58" y="21"/>
                        <a:pt x="58" y="22"/>
                        <a:pt x="58" y="24"/>
                      </a:cubicBezTo>
                      <a:cubicBezTo>
                        <a:pt x="56" y="19"/>
                        <a:pt x="53" y="15"/>
                        <a:pt x="49" y="12"/>
                      </a:cubicBezTo>
                      <a:cubicBezTo>
                        <a:pt x="51" y="13"/>
                        <a:pt x="52" y="13"/>
                        <a:pt x="54" y="13"/>
                      </a:cubicBezTo>
                      <a:close/>
                      <a:moveTo>
                        <a:pt x="39" y="5"/>
                      </a:moveTo>
                      <a:cubicBezTo>
                        <a:pt x="41" y="4"/>
                        <a:pt x="42" y="3"/>
                        <a:pt x="43" y="3"/>
                      </a:cubicBezTo>
                      <a:cubicBezTo>
                        <a:pt x="44" y="4"/>
                        <a:pt x="45" y="6"/>
                        <a:pt x="46" y="7"/>
                      </a:cubicBezTo>
                      <a:cubicBezTo>
                        <a:pt x="47" y="9"/>
                        <a:pt x="47" y="10"/>
                        <a:pt x="48" y="11"/>
                      </a:cubicBezTo>
                      <a:cubicBezTo>
                        <a:pt x="44" y="8"/>
                        <a:pt x="40" y="7"/>
                        <a:pt x="35" y="7"/>
                      </a:cubicBezTo>
                      <a:cubicBezTo>
                        <a:pt x="36" y="6"/>
                        <a:pt x="38" y="6"/>
                        <a:pt x="39" y="5"/>
                      </a:cubicBezTo>
                      <a:close/>
                      <a:moveTo>
                        <a:pt x="22" y="7"/>
                      </a:moveTo>
                      <a:cubicBezTo>
                        <a:pt x="22" y="6"/>
                        <a:pt x="23" y="4"/>
                        <a:pt x="24" y="3"/>
                      </a:cubicBezTo>
                      <a:cubicBezTo>
                        <a:pt x="26" y="3"/>
                        <a:pt x="27" y="4"/>
                        <a:pt x="29" y="5"/>
                      </a:cubicBezTo>
                      <a:cubicBezTo>
                        <a:pt x="30" y="6"/>
                        <a:pt x="32" y="6"/>
                        <a:pt x="33" y="7"/>
                      </a:cubicBezTo>
                      <a:cubicBezTo>
                        <a:pt x="28" y="7"/>
                        <a:pt x="23" y="8"/>
                        <a:pt x="19" y="11"/>
                      </a:cubicBezTo>
                      <a:cubicBezTo>
                        <a:pt x="20" y="10"/>
                        <a:pt x="21" y="9"/>
                        <a:pt x="22" y="7"/>
                      </a:cubicBezTo>
                      <a:close/>
                      <a:moveTo>
                        <a:pt x="9" y="14"/>
                      </a:moveTo>
                      <a:cubicBezTo>
                        <a:pt x="10" y="13"/>
                        <a:pt x="12" y="13"/>
                        <a:pt x="14" y="13"/>
                      </a:cubicBezTo>
                      <a:cubicBezTo>
                        <a:pt x="15" y="13"/>
                        <a:pt x="17" y="13"/>
                        <a:pt x="18" y="12"/>
                      </a:cubicBezTo>
                      <a:cubicBezTo>
                        <a:pt x="14" y="15"/>
                        <a:pt x="11" y="19"/>
                        <a:pt x="10" y="24"/>
                      </a:cubicBezTo>
                      <a:cubicBezTo>
                        <a:pt x="10" y="22"/>
                        <a:pt x="10" y="21"/>
                        <a:pt x="9" y="19"/>
                      </a:cubicBezTo>
                      <a:cubicBezTo>
                        <a:pt x="9" y="17"/>
                        <a:pt x="9" y="15"/>
                        <a:pt x="9" y="14"/>
                      </a:cubicBezTo>
                      <a:close/>
                      <a:moveTo>
                        <a:pt x="6" y="36"/>
                      </a:moveTo>
                      <a:cubicBezTo>
                        <a:pt x="5" y="35"/>
                        <a:pt x="3" y="34"/>
                        <a:pt x="3" y="32"/>
                      </a:cubicBezTo>
                      <a:cubicBezTo>
                        <a:pt x="3" y="31"/>
                        <a:pt x="5" y="30"/>
                        <a:pt x="6" y="28"/>
                      </a:cubicBezTo>
                      <a:cubicBezTo>
                        <a:pt x="8" y="27"/>
                        <a:pt x="9" y="26"/>
                        <a:pt x="9" y="25"/>
                      </a:cubicBezTo>
                      <a:cubicBezTo>
                        <a:pt x="9" y="27"/>
                        <a:pt x="8" y="30"/>
                        <a:pt x="8" y="32"/>
                      </a:cubicBezTo>
                      <a:cubicBezTo>
                        <a:pt x="8" y="35"/>
                        <a:pt x="9" y="37"/>
                        <a:pt x="9" y="40"/>
                      </a:cubicBezTo>
                      <a:cubicBezTo>
                        <a:pt x="9" y="38"/>
                        <a:pt x="8" y="37"/>
                        <a:pt x="6" y="36"/>
                      </a:cubicBezTo>
                      <a:close/>
                      <a:moveTo>
                        <a:pt x="14" y="52"/>
                      </a:moveTo>
                      <a:cubicBezTo>
                        <a:pt x="12" y="51"/>
                        <a:pt x="10" y="51"/>
                        <a:pt x="9" y="50"/>
                      </a:cubicBezTo>
                      <a:cubicBezTo>
                        <a:pt x="9" y="49"/>
                        <a:pt x="9" y="47"/>
                        <a:pt x="9" y="46"/>
                      </a:cubicBezTo>
                      <a:cubicBezTo>
                        <a:pt x="10" y="44"/>
                        <a:pt x="10" y="42"/>
                        <a:pt x="10" y="41"/>
                      </a:cubicBezTo>
                      <a:cubicBezTo>
                        <a:pt x="11" y="46"/>
                        <a:pt x="14" y="50"/>
                        <a:pt x="18" y="53"/>
                      </a:cubicBezTo>
                      <a:cubicBezTo>
                        <a:pt x="17" y="52"/>
                        <a:pt x="15" y="52"/>
                        <a:pt x="14" y="52"/>
                      </a:cubicBezTo>
                      <a:close/>
                      <a:moveTo>
                        <a:pt x="29" y="60"/>
                      </a:moveTo>
                      <a:cubicBezTo>
                        <a:pt x="27" y="61"/>
                        <a:pt x="26" y="62"/>
                        <a:pt x="24" y="61"/>
                      </a:cubicBezTo>
                      <a:cubicBezTo>
                        <a:pt x="23" y="61"/>
                        <a:pt x="22" y="59"/>
                        <a:pt x="22" y="57"/>
                      </a:cubicBezTo>
                      <a:cubicBezTo>
                        <a:pt x="21" y="56"/>
                        <a:pt x="20" y="54"/>
                        <a:pt x="19" y="53"/>
                      </a:cubicBezTo>
                      <a:cubicBezTo>
                        <a:pt x="23" y="56"/>
                        <a:pt x="28" y="58"/>
                        <a:pt x="33" y="58"/>
                      </a:cubicBezTo>
                      <a:cubicBezTo>
                        <a:pt x="32" y="58"/>
                        <a:pt x="30" y="59"/>
                        <a:pt x="29" y="60"/>
                      </a:cubicBezTo>
                      <a:close/>
                      <a:moveTo>
                        <a:pt x="46" y="57"/>
                      </a:moveTo>
                      <a:cubicBezTo>
                        <a:pt x="45" y="59"/>
                        <a:pt x="44" y="61"/>
                        <a:pt x="43" y="61"/>
                      </a:cubicBezTo>
                      <a:cubicBezTo>
                        <a:pt x="42" y="62"/>
                        <a:pt x="41" y="61"/>
                        <a:pt x="39" y="60"/>
                      </a:cubicBezTo>
                      <a:cubicBezTo>
                        <a:pt x="37" y="59"/>
                        <a:pt x="36" y="58"/>
                        <a:pt x="35" y="58"/>
                      </a:cubicBezTo>
                      <a:cubicBezTo>
                        <a:pt x="40" y="58"/>
                        <a:pt x="44" y="56"/>
                        <a:pt x="48" y="53"/>
                      </a:cubicBezTo>
                      <a:cubicBezTo>
                        <a:pt x="47" y="54"/>
                        <a:pt x="47" y="56"/>
                        <a:pt x="46" y="57"/>
                      </a:cubicBezTo>
                      <a:close/>
                      <a:moveTo>
                        <a:pt x="34" y="56"/>
                      </a:moveTo>
                      <a:cubicBezTo>
                        <a:pt x="21" y="56"/>
                        <a:pt x="10" y="45"/>
                        <a:pt x="10" y="32"/>
                      </a:cubicBezTo>
                      <a:cubicBezTo>
                        <a:pt x="10" y="19"/>
                        <a:pt x="21" y="9"/>
                        <a:pt x="34" y="9"/>
                      </a:cubicBezTo>
                      <a:cubicBezTo>
                        <a:pt x="47" y="9"/>
                        <a:pt x="58" y="19"/>
                        <a:pt x="58" y="32"/>
                      </a:cubicBezTo>
                      <a:cubicBezTo>
                        <a:pt x="58" y="45"/>
                        <a:pt x="47" y="56"/>
                        <a:pt x="34" y="56"/>
                      </a:cubicBezTo>
                      <a:close/>
                      <a:moveTo>
                        <a:pt x="58" y="50"/>
                      </a:moveTo>
                      <a:cubicBezTo>
                        <a:pt x="58" y="51"/>
                        <a:pt x="56" y="51"/>
                        <a:pt x="54" y="52"/>
                      </a:cubicBezTo>
                      <a:cubicBezTo>
                        <a:pt x="52" y="52"/>
                        <a:pt x="51" y="52"/>
                        <a:pt x="49" y="53"/>
                      </a:cubicBezTo>
                      <a:cubicBezTo>
                        <a:pt x="53" y="50"/>
                        <a:pt x="56" y="46"/>
                        <a:pt x="58" y="41"/>
                      </a:cubicBezTo>
                      <a:cubicBezTo>
                        <a:pt x="58" y="42"/>
                        <a:pt x="58" y="44"/>
                        <a:pt x="58" y="46"/>
                      </a:cubicBezTo>
                      <a:cubicBezTo>
                        <a:pt x="59" y="47"/>
                        <a:pt x="59" y="49"/>
                        <a:pt x="58" y="50"/>
                      </a:cubicBezTo>
                      <a:close/>
                      <a:moveTo>
                        <a:pt x="61" y="36"/>
                      </a:moveTo>
                      <a:cubicBezTo>
                        <a:pt x="60" y="37"/>
                        <a:pt x="59" y="38"/>
                        <a:pt x="58" y="40"/>
                      </a:cubicBezTo>
                      <a:cubicBezTo>
                        <a:pt x="59" y="37"/>
                        <a:pt x="60" y="35"/>
                        <a:pt x="60" y="32"/>
                      </a:cubicBezTo>
                      <a:cubicBezTo>
                        <a:pt x="60" y="30"/>
                        <a:pt x="59" y="27"/>
                        <a:pt x="58" y="25"/>
                      </a:cubicBezTo>
                      <a:cubicBezTo>
                        <a:pt x="59" y="26"/>
                        <a:pt x="60" y="27"/>
                        <a:pt x="61" y="28"/>
                      </a:cubicBezTo>
                      <a:cubicBezTo>
                        <a:pt x="63" y="30"/>
                        <a:pt x="64" y="31"/>
                        <a:pt x="64" y="32"/>
                      </a:cubicBezTo>
                      <a:cubicBezTo>
                        <a:pt x="64" y="34"/>
                        <a:pt x="63" y="35"/>
                        <a:pt x="61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1" name="íśḻîḍe">
                  <a:extLst>
                    <a:ext uri="{FF2B5EF4-FFF2-40B4-BE49-F238E27FC236}">
                      <a16:creationId xmlns:a16="http://schemas.microsoft.com/office/drawing/2014/main" id="{A4F284EC-6D1B-4769-8A87-FCFB1D6D920E}"/>
                    </a:ext>
                  </a:extLst>
                </p:cNvPr>
                <p:cNvSpPr/>
                <p:nvPr/>
              </p:nvSpPr>
              <p:spPr bwMode="auto">
                <a:xfrm>
                  <a:off x="8294455" y="2991864"/>
                  <a:ext cx="263845" cy="234791"/>
                </a:xfrm>
                <a:custGeom>
                  <a:avLst/>
                  <a:gdLst>
                    <a:gd name="T0" fmla="*/ 63 w 65"/>
                    <a:gd name="T1" fmla="*/ 24 h 58"/>
                    <a:gd name="T2" fmla="*/ 49 w 65"/>
                    <a:gd name="T3" fmla="*/ 22 h 58"/>
                    <a:gd name="T4" fmla="*/ 42 w 65"/>
                    <a:gd name="T5" fmla="*/ 16 h 58"/>
                    <a:gd name="T6" fmla="*/ 32 w 65"/>
                    <a:gd name="T7" fmla="*/ 6 h 58"/>
                    <a:gd name="T8" fmla="*/ 24 w 65"/>
                    <a:gd name="T9" fmla="*/ 0 h 58"/>
                    <a:gd name="T10" fmla="*/ 24 w 65"/>
                    <a:gd name="T11" fmla="*/ 23 h 58"/>
                    <a:gd name="T12" fmla="*/ 21 w 65"/>
                    <a:gd name="T13" fmla="*/ 22 h 58"/>
                    <a:gd name="T14" fmla="*/ 3 w 65"/>
                    <a:gd name="T15" fmla="*/ 28 h 58"/>
                    <a:gd name="T16" fmla="*/ 0 w 65"/>
                    <a:gd name="T17" fmla="*/ 34 h 58"/>
                    <a:gd name="T18" fmla="*/ 2 w 65"/>
                    <a:gd name="T19" fmla="*/ 41 h 58"/>
                    <a:gd name="T20" fmla="*/ 5 w 65"/>
                    <a:gd name="T21" fmla="*/ 48 h 58"/>
                    <a:gd name="T22" fmla="*/ 10 w 65"/>
                    <a:gd name="T23" fmla="*/ 55 h 58"/>
                    <a:gd name="T24" fmla="*/ 35 w 65"/>
                    <a:gd name="T25" fmla="*/ 57 h 58"/>
                    <a:gd name="T26" fmla="*/ 45 w 65"/>
                    <a:gd name="T27" fmla="*/ 55 h 58"/>
                    <a:gd name="T28" fmla="*/ 60 w 65"/>
                    <a:gd name="T29" fmla="*/ 57 h 58"/>
                    <a:gd name="T30" fmla="*/ 64 w 65"/>
                    <a:gd name="T31" fmla="*/ 26 h 58"/>
                    <a:gd name="T32" fmla="*/ 9 w 65"/>
                    <a:gd name="T33" fmla="*/ 25 h 58"/>
                    <a:gd name="T34" fmla="*/ 24 w 65"/>
                    <a:gd name="T35" fmla="*/ 28 h 58"/>
                    <a:gd name="T36" fmla="*/ 9 w 65"/>
                    <a:gd name="T37" fmla="*/ 30 h 58"/>
                    <a:gd name="T38" fmla="*/ 9 w 65"/>
                    <a:gd name="T39" fmla="*/ 25 h 58"/>
                    <a:gd name="T40" fmla="*/ 18 w 65"/>
                    <a:gd name="T41" fmla="*/ 32 h 58"/>
                    <a:gd name="T42" fmla="*/ 18 w 65"/>
                    <a:gd name="T43" fmla="*/ 37 h 58"/>
                    <a:gd name="T44" fmla="*/ 6 w 65"/>
                    <a:gd name="T45" fmla="*/ 37 h 58"/>
                    <a:gd name="T46" fmla="*/ 6 w 65"/>
                    <a:gd name="T47" fmla="*/ 32 h 58"/>
                    <a:gd name="T48" fmla="*/ 18 w 65"/>
                    <a:gd name="T49" fmla="*/ 39 h 58"/>
                    <a:gd name="T50" fmla="*/ 23 w 65"/>
                    <a:gd name="T51" fmla="*/ 41 h 58"/>
                    <a:gd name="T52" fmla="*/ 11 w 65"/>
                    <a:gd name="T53" fmla="*/ 43 h 58"/>
                    <a:gd name="T54" fmla="*/ 5 w 65"/>
                    <a:gd name="T55" fmla="*/ 41 h 58"/>
                    <a:gd name="T56" fmla="*/ 11 w 65"/>
                    <a:gd name="T57" fmla="*/ 45 h 58"/>
                    <a:gd name="T58" fmla="*/ 23 w 65"/>
                    <a:gd name="T59" fmla="*/ 45 h 58"/>
                    <a:gd name="T60" fmla="*/ 23 w 65"/>
                    <a:gd name="T61" fmla="*/ 50 h 58"/>
                    <a:gd name="T62" fmla="*/ 8 w 65"/>
                    <a:gd name="T63" fmla="*/ 48 h 58"/>
                    <a:gd name="T64" fmla="*/ 23 w 65"/>
                    <a:gd name="T65" fmla="*/ 52 h 58"/>
                    <a:gd name="T66" fmla="*/ 24 w 65"/>
                    <a:gd name="T67" fmla="*/ 44 h 58"/>
                    <a:gd name="T68" fmla="*/ 22 w 65"/>
                    <a:gd name="T69" fmla="*/ 37 h 58"/>
                    <a:gd name="T70" fmla="*/ 21 w 65"/>
                    <a:gd name="T71" fmla="*/ 32 h 58"/>
                    <a:gd name="T72" fmla="*/ 26 w 65"/>
                    <a:gd name="T73" fmla="*/ 26 h 58"/>
                    <a:gd name="T74" fmla="*/ 28 w 65"/>
                    <a:gd name="T75" fmla="*/ 31 h 58"/>
                    <a:gd name="T76" fmla="*/ 39 w 65"/>
                    <a:gd name="T77" fmla="*/ 40 h 58"/>
                    <a:gd name="T78" fmla="*/ 30 w 65"/>
                    <a:gd name="T79" fmla="*/ 31 h 58"/>
                    <a:gd name="T80" fmla="*/ 29 w 65"/>
                    <a:gd name="T81" fmla="*/ 24 h 58"/>
                    <a:gd name="T82" fmla="*/ 29 w 65"/>
                    <a:gd name="T83" fmla="*/ 24 h 58"/>
                    <a:gd name="T84" fmla="*/ 22 w 65"/>
                    <a:gd name="T85" fmla="*/ 8 h 58"/>
                    <a:gd name="T86" fmla="*/ 28 w 65"/>
                    <a:gd name="T87" fmla="*/ 4 h 58"/>
                    <a:gd name="T88" fmla="*/ 32 w 65"/>
                    <a:gd name="T89" fmla="*/ 14 h 58"/>
                    <a:gd name="T90" fmla="*/ 43 w 65"/>
                    <a:gd name="T91" fmla="*/ 20 h 58"/>
                    <a:gd name="T92" fmla="*/ 46 w 65"/>
                    <a:gd name="T93" fmla="*/ 50 h 58"/>
                    <a:gd name="T94" fmla="*/ 12 w 65"/>
                    <a:gd name="T95" fmla="*/ 52 h 58"/>
                    <a:gd name="T96" fmla="*/ 23 w 65"/>
                    <a:gd name="T97" fmla="*/ 52 h 58"/>
                    <a:gd name="T98" fmla="*/ 61 w 65"/>
                    <a:gd name="T99" fmla="*/ 27 h 58"/>
                    <a:gd name="T100" fmla="*/ 48 w 65"/>
                    <a:gd name="T101" fmla="*/ 5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5" h="58">
                      <a:moveTo>
                        <a:pt x="64" y="24"/>
                      </a:moveTo>
                      <a:cubicBezTo>
                        <a:pt x="64" y="24"/>
                        <a:pt x="63" y="24"/>
                        <a:pt x="63" y="24"/>
                      </a:cubicBezTo>
                      <a:cubicBezTo>
                        <a:pt x="49" y="22"/>
                        <a:pt x="49" y="22"/>
                        <a:pt x="49" y="22"/>
                      </a:cubicBezTo>
                      <a:cubicBezTo>
                        <a:pt x="49" y="22"/>
                        <a:pt x="49" y="22"/>
                        <a:pt x="49" y="22"/>
                      </a:cubicBezTo>
                      <a:cubicBezTo>
                        <a:pt x="47" y="20"/>
                        <a:pt x="46" y="18"/>
                        <a:pt x="45" y="18"/>
                      </a:cubicBezTo>
                      <a:cubicBezTo>
                        <a:pt x="44" y="17"/>
                        <a:pt x="43" y="17"/>
                        <a:pt x="42" y="16"/>
                      </a:cubicBezTo>
                      <a:cubicBezTo>
                        <a:pt x="39" y="15"/>
                        <a:pt x="37" y="14"/>
                        <a:pt x="35" y="12"/>
                      </a:cubicBezTo>
                      <a:cubicBezTo>
                        <a:pt x="33" y="10"/>
                        <a:pt x="32" y="8"/>
                        <a:pt x="32" y="6"/>
                      </a:cubicBezTo>
                      <a:cubicBezTo>
                        <a:pt x="31" y="4"/>
                        <a:pt x="31" y="2"/>
                        <a:pt x="30" y="1"/>
                      </a:cubicBezTo>
                      <a:cubicBezTo>
                        <a:pt x="28" y="0"/>
                        <a:pt x="26" y="0"/>
                        <a:pt x="24" y="0"/>
                      </a:cubicBezTo>
                      <a:cubicBezTo>
                        <a:pt x="22" y="1"/>
                        <a:pt x="20" y="4"/>
                        <a:pt x="20" y="7"/>
                      </a:cubicBezTo>
                      <a:cubicBezTo>
                        <a:pt x="19" y="14"/>
                        <a:pt x="22" y="19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3" y="22"/>
                        <a:pt x="22" y="22"/>
                        <a:pt x="21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6" y="22"/>
                        <a:pt x="3" y="25"/>
                        <a:pt x="3" y="28"/>
                      </a:cubicBezTo>
                      <a:cubicBezTo>
                        <a:pt x="3" y="28"/>
                        <a:pt x="3" y="29"/>
                        <a:pt x="4" y="29"/>
                      </a:cubicBezTo>
                      <a:cubicBezTo>
                        <a:pt x="1" y="30"/>
                        <a:pt x="0" y="32"/>
                        <a:pt x="0" y="34"/>
                      </a:cubicBezTo>
                      <a:cubicBezTo>
                        <a:pt x="0" y="36"/>
                        <a:pt x="1" y="38"/>
                        <a:pt x="2" y="39"/>
                      </a:cubicBezTo>
                      <a:cubicBezTo>
                        <a:pt x="2" y="40"/>
                        <a:pt x="2" y="40"/>
                        <a:pt x="2" y="41"/>
                      </a:cubicBezTo>
                      <a:cubicBezTo>
                        <a:pt x="2" y="43"/>
                        <a:pt x="3" y="45"/>
                        <a:pt x="5" y="46"/>
                      </a:cubicBezTo>
                      <a:cubicBezTo>
                        <a:pt x="5" y="46"/>
                        <a:pt x="5" y="47"/>
                        <a:pt x="5" y="48"/>
                      </a:cubicBezTo>
                      <a:cubicBezTo>
                        <a:pt x="5" y="50"/>
                        <a:pt x="6" y="52"/>
                        <a:pt x="8" y="53"/>
                      </a:cubicBezTo>
                      <a:cubicBezTo>
                        <a:pt x="9" y="53"/>
                        <a:pt x="9" y="54"/>
                        <a:pt x="10" y="55"/>
                      </a:cubicBezTo>
                      <a:cubicBezTo>
                        <a:pt x="13" y="57"/>
                        <a:pt x="24" y="58"/>
                        <a:pt x="30" y="58"/>
                      </a:cubicBezTo>
                      <a:cubicBezTo>
                        <a:pt x="32" y="58"/>
                        <a:pt x="34" y="58"/>
                        <a:pt x="35" y="57"/>
                      </a:cubicBezTo>
                      <a:cubicBezTo>
                        <a:pt x="38" y="57"/>
                        <a:pt x="41" y="56"/>
                        <a:pt x="45" y="54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6"/>
                        <a:pt x="46" y="56"/>
                        <a:pt x="46" y="56"/>
                      </a:cubicBezTo>
                      <a:cubicBezTo>
                        <a:pt x="60" y="57"/>
                        <a:pt x="60" y="57"/>
                        <a:pt x="60" y="57"/>
                      </a:cubicBezTo>
                      <a:cubicBezTo>
                        <a:pt x="61" y="57"/>
                        <a:pt x="62" y="56"/>
                        <a:pt x="62" y="55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5"/>
                        <a:pt x="64" y="25"/>
                        <a:pt x="64" y="24"/>
                      </a:cubicBezTo>
                      <a:close/>
                      <a:moveTo>
                        <a:pt x="9" y="25"/>
                      </a:move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3" y="25"/>
                        <a:pt x="24" y="26"/>
                        <a:pt x="24" y="28"/>
                      </a:cubicBezTo>
                      <a:cubicBezTo>
                        <a:pt x="24" y="29"/>
                        <a:pt x="23" y="30"/>
                        <a:pt x="21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8" y="30"/>
                        <a:pt x="6" y="29"/>
                        <a:pt x="6" y="28"/>
                      </a:cubicBezTo>
                      <a:cubicBezTo>
                        <a:pt x="6" y="26"/>
                        <a:pt x="8" y="25"/>
                        <a:pt x="9" y="25"/>
                      </a:cubicBezTo>
                      <a:close/>
                      <a:moveTo>
                        <a:pt x="6" y="32"/>
                      </a:move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9" y="32"/>
                        <a:pt x="21" y="33"/>
                        <a:pt x="21" y="34"/>
                      </a:cubicBezTo>
                      <a:cubicBezTo>
                        <a:pt x="21" y="36"/>
                        <a:pt x="19" y="37"/>
                        <a:pt x="1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4" y="37"/>
                        <a:pt x="3" y="36"/>
                        <a:pt x="3" y="34"/>
                      </a:cubicBezTo>
                      <a:cubicBezTo>
                        <a:pt x="3" y="33"/>
                        <a:pt x="4" y="32"/>
                        <a:pt x="6" y="32"/>
                      </a:cubicBezTo>
                      <a:close/>
                      <a:moveTo>
                        <a:pt x="8" y="39"/>
                      </a:move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2" y="39"/>
                        <a:pt x="23" y="40"/>
                        <a:pt x="23" y="41"/>
                      </a:cubicBezTo>
                      <a:cubicBezTo>
                        <a:pt x="23" y="42"/>
                        <a:pt x="22" y="43"/>
                        <a:pt x="20" y="43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6" y="43"/>
                        <a:pt x="5" y="42"/>
                        <a:pt x="5" y="41"/>
                      </a:cubicBezTo>
                      <a:cubicBezTo>
                        <a:pt x="5" y="40"/>
                        <a:pt x="6" y="39"/>
                        <a:pt x="8" y="39"/>
                      </a:cubicBezTo>
                      <a:close/>
                      <a:moveTo>
                        <a:pt x="11" y="45"/>
                      </a:move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25" y="45"/>
                        <a:pt x="26" y="47"/>
                        <a:pt x="26" y="48"/>
                      </a:cubicBezTo>
                      <a:cubicBezTo>
                        <a:pt x="26" y="49"/>
                        <a:pt x="25" y="50"/>
                        <a:pt x="23" y="50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9" y="50"/>
                        <a:pt x="8" y="49"/>
                        <a:pt x="8" y="48"/>
                      </a:cubicBezTo>
                      <a:cubicBezTo>
                        <a:pt x="8" y="47"/>
                        <a:pt x="9" y="45"/>
                        <a:pt x="11" y="45"/>
                      </a:cubicBezTo>
                      <a:close/>
                      <a:moveTo>
                        <a:pt x="23" y="52"/>
                      </a:moveTo>
                      <a:cubicBezTo>
                        <a:pt x="26" y="52"/>
                        <a:pt x="28" y="50"/>
                        <a:pt x="28" y="48"/>
                      </a:cubicBezTo>
                      <a:cubicBezTo>
                        <a:pt x="28" y="46"/>
                        <a:pt x="26" y="44"/>
                        <a:pt x="24" y="44"/>
                      </a:cubicBezTo>
                      <a:cubicBezTo>
                        <a:pt x="25" y="43"/>
                        <a:pt x="25" y="42"/>
                        <a:pt x="25" y="41"/>
                      </a:cubicBezTo>
                      <a:cubicBezTo>
                        <a:pt x="25" y="39"/>
                        <a:pt x="24" y="38"/>
                        <a:pt x="22" y="37"/>
                      </a:cubicBezTo>
                      <a:cubicBezTo>
                        <a:pt x="22" y="36"/>
                        <a:pt x="23" y="35"/>
                        <a:pt x="23" y="34"/>
                      </a:cubicBezTo>
                      <a:cubicBezTo>
                        <a:pt x="23" y="33"/>
                        <a:pt x="22" y="33"/>
                        <a:pt x="21" y="32"/>
                      </a:cubicBezTo>
                      <a:cubicBezTo>
                        <a:pt x="24" y="32"/>
                        <a:pt x="26" y="30"/>
                        <a:pt x="26" y="28"/>
                      </a:cubicBezTo>
                      <a:cubicBezTo>
                        <a:pt x="26" y="27"/>
                        <a:pt x="26" y="26"/>
                        <a:pt x="26" y="26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8" y="27"/>
                        <a:pt x="28" y="29"/>
                        <a:pt x="28" y="31"/>
                      </a:cubicBezTo>
                      <a:cubicBezTo>
                        <a:pt x="29" y="38"/>
                        <a:pt x="37" y="41"/>
                        <a:pt x="37" y="41"/>
                      </a:cubicBezTo>
                      <a:cubicBezTo>
                        <a:pt x="38" y="41"/>
                        <a:pt x="38" y="41"/>
                        <a:pt x="39" y="40"/>
                      </a:cubicBezTo>
                      <a:cubicBezTo>
                        <a:pt x="39" y="40"/>
                        <a:pt x="38" y="39"/>
                        <a:pt x="38" y="39"/>
                      </a:cubicBezTo>
                      <a:cubicBezTo>
                        <a:pt x="38" y="39"/>
                        <a:pt x="31" y="37"/>
                        <a:pt x="30" y="31"/>
                      </a:cubicBezTo>
                      <a:cubicBezTo>
                        <a:pt x="30" y="28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3"/>
                      </a:cubicBezTo>
                      <a:cubicBezTo>
                        <a:pt x="29" y="23"/>
                        <a:pt x="21" y="16"/>
                        <a:pt x="22" y="8"/>
                      </a:cubicBezTo>
                      <a:cubicBezTo>
                        <a:pt x="23" y="5"/>
                        <a:pt x="24" y="4"/>
                        <a:pt x="25" y="3"/>
                      </a:cubicBezTo>
                      <a:cubicBezTo>
                        <a:pt x="26" y="3"/>
                        <a:pt x="27" y="3"/>
                        <a:pt x="28" y="4"/>
                      </a:cubicBezTo>
                      <a:cubicBezTo>
                        <a:pt x="28" y="4"/>
                        <a:pt x="29" y="5"/>
                        <a:pt x="29" y="7"/>
                      </a:cubicBezTo>
                      <a:cubicBezTo>
                        <a:pt x="30" y="9"/>
                        <a:pt x="31" y="11"/>
                        <a:pt x="32" y="14"/>
                      </a:cubicBezTo>
                      <a:cubicBezTo>
                        <a:pt x="35" y="17"/>
                        <a:pt x="38" y="18"/>
                        <a:pt x="40" y="19"/>
                      </a:cubicBezTo>
                      <a:cubicBezTo>
                        <a:pt x="41" y="19"/>
                        <a:pt x="42" y="20"/>
                        <a:pt x="43" y="20"/>
                      </a:cubicBezTo>
                      <a:cubicBezTo>
                        <a:pt x="44" y="21"/>
                        <a:pt x="47" y="25"/>
                        <a:pt x="48" y="26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3" y="52"/>
                        <a:pt x="39" y="54"/>
                        <a:pt x="34" y="54"/>
                      </a:cubicBezTo>
                      <a:cubicBezTo>
                        <a:pt x="27" y="55"/>
                        <a:pt x="14" y="54"/>
                        <a:pt x="12" y="52"/>
                      </a:cubicBezTo>
                      <a:cubicBezTo>
                        <a:pt x="12" y="52"/>
                        <a:pt x="12" y="52"/>
                        <a:pt x="12" y="52"/>
                      </a:cubicBezTo>
                      <a:lnTo>
                        <a:pt x="23" y="52"/>
                      </a:lnTo>
                      <a:close/>
                      <a:moveTo>
                        <a:pt x="50" y="26"/>
                      </a:moveTo>
                      <a:cubicBezTo>
                        <a:pt x="61" y="27"/>
                        <a:pt x="61" y="27"/>
                        <a:pt x="61" y="27"/>
                      </a:cubicBezTo>
                      <a:cubicBezTo>
                        <a:pt x="59" y="54"/>
                        <a:pt x="59" y="54"/>
                        <a:pt x="59" y="54"/>
                      </a:cubicBezTo>
                      <a:cubicBezTo>
                        <a:pt x="48" y="53"/>
                        <a:pt x="48" y="53"/>
                        <a:pt x="48" y="53"/>
                      </a:cubicBezTo>
                      <a:lnTo>
                        <a:pt x="50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2" name="iṡḻïḍé">
                  <a:extLst>
                    <a:ext uri="{FF2B5EF4-FFF2-40B4-BE49-F238E27FC236}">
                      <a16:creationId xmlns:a16="http://schemas.microsoft.com/office/drawing/2014/main" id="{15613FF3-0954-4948-AAF7-AE0FACD53906}"/>
                    </a:ext>
                  </a:extLst>
                </p:cNvPr>
                <p:cNvSpPr/>
                <p:nvPr/>
              </p:nvSpPr>
              <p:spPr bwMode="auto">
                <a:xfrm>
                  <a:off x="7773264" y="3883828"/>
                  <a:ext cx="207187" cy="139686"/>
                </a:xfrm>
                <a:custGeom>
                  <a:avLst/>
                  <a:gdLst>
                    <a:gd name="T0" fmla="*/ 58 w 58"/>
                    <a:gd name="T1" fmla="*/ 18 h 38"/>
                    <a:gd name="T2" fmla="*/ 31 w 58"/>
                    <a:gd name="T3" fmla="*/ 0 h 38"/>
                    <a:gd name="T4" fmla="*/ 1 w 58"/>
                    <a:gd name="T5" fmla="*/ 18 h 38"/>
                    <a:gd name="T6" fmla="*/ 0 w 58"/>
                    <a:gd name="T7" fmla="*/ 20 h 38"/>
                    <a:gd name="T8" fmla="*/ 31 w 58"/>
                    <a:gd name="T9" fmla="*/ 38 h 38"/>
                    <a:gd name="T10" fmla="*/ 58 w 58"/>
                    <a:gd name="T11" fmla="*/ 20 h 38"/>
                    <a:gd name="T12" fmla="*/ 58 w 58"/>
                    <a:gd name="T13" fmla="*/ 18 h 38"/>
                    <a:gd name="T14" fmla="*/ 18 w 58"/>
                    <a:gd name="T15" fmla="*/ 19 h 38"/>
                    <a:gd name="T16" fmla="*/ 16 w 58"/>
                    <a:gd name="T17" fmla="*/ 19 h 38"/>
                    <a:gd name="T18" fmla="*/ 28 w 58"/>
                    <a:gd name="T19" fmla="*/ 34 h 38"/>
                    <a:gd name="T20" fmla="*/ 4 w 58"/>
                    <a:gd name="T21" fmla="*/ 19 h 38"/>
                    <a:gd name="T22" fmla="*/ 27 w 58"/>
                    <a:gd name="T23" fmla="*/ 4 h 38"/>
                    <a:gd name="T24" fmla="*/ 19 w 58"/>
                    <a:gd name="T25" fmla="*/ 9 h 38"/>
                    <a:gd name="T26" fmla="*/ 21 w 58"/>
                    <a:gd name="T27" fmla="*/ 10 h 38"/>
                    <a:gd name="T28" fmla="*/ 31 w 58"/>
                    <a:gd name="T29" fmla="*/ 5 h 38"/>
                    <a:gd name="T30" fmla="*/ 45 w 58"/>
                    <a:gd name="T31" fmla="*/ 19 h 38"/>
                    <a:gd name="T32" fmla="*/ 31 w 58"/>
                    <a:gd name="T33" fmla="*/ 33 h 38"/>
                    <a:gd name="T34" fmla="*/ 18 w 58"/>
                    <a:gd name="T35" fmla="*/ 19 h 38"/>
                    <a:gd name="T36" fmla="*/ 36 w 58"/>
                    <a:gd name="T37" fmla="*/ 34 h 38"/>
                    <a:gd name="T38" fmla="*/ 47 w 58"/>
                    <a:gd name="T39" fmla="*/ 19 h 38"/>
                    <a:gd name="T40" fmla="*/ 38 w 58"/>
                    <a:gd name="T41" fmla="*/ 4 h 38"/>
                    <a:gd name="T42" fmla="*/ 55 w 58"/>
                    <a:gd name="T43" fmla="*/ 19 h 38"/>
                    <a:gd name="T44" fmla="*/ 36 w 58"/>
                    <a:gd name="T45" fmla="*/ 34 h 38"/>
                    <a:gd name="T46" fmla="*/ 40 w 58"/>
                    <a:gd name="T47" fmla="*/ 19 h 38"/>
                    <a:gd name="T48" fmla="*/ 31 w 58"/>
                    <a:gd name="T49" fmla="*/ 28 h 38"/>
                    <a:gd name="T50" fmla="*/ 23 w 58"/>
                    <a:gd name="T51" fmla="*/ 19 h 38"/>
                    <a:gd name="T52" fmla="*/ 31 w 58"/>
                    <a:gd name="T53" fmla="*/ 19 h 38"/>
                    <a:gd name="T54" fmla="*/ 24 w 58"/>
                    <a:gd name="T55" fmla="*/ 14 h 38"/>
                    <a:gd name="T56" fmla="*/ 31 w 58"/>
                    <a:gd name="T57" fmla="*/ 10 h 38"/>
                    <a:gd name="T58" fmla="*/ 40 w 58"/>
                    <a:gd name="T59" fmla="*/ 19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8" h="38">
                      <a:moveTo>
                        <a:pt x="58" y="18"/>
                      </a:moveTo>
                      <a:cubicBezTo>
                        <a:pt x="57" y="18"/>
                        <a:pt x="47" y="0"/>
                        <a:pt x="31" y="0"/>
                      </a:cubicBezTo>
                      <a:cubicBezTo>
                        <a:pt x="15" y="0"/>
                        <a:pt x="1" y="17"/>
                        <a:pt x="1" y="18"/>
                      </a:cubicBezTo>
                      <a:cubicBezTo>
                        <a:pt x="0" y="19"/>
                        <a:pt x="0" y="19"/>
                        <a:pt x="0" y="20"/>
                      </a:cubicBezTo>
                      <a:cubicBezTo>
                        <a:pt x="1" y="21"/>
                        <a:pt x="13" y="38"/>
                        <a:pt x="31" y="38"/>
                      </a:cubicBezTo>
                      <a:cubicBezTo>
                        <a:pt x="49" y="38"/>
                        <a:pt x="57" y="20"/>
                        <a:pt x="58" y="20"/>
                      </a:cubicBezTo>
                      <a:cubicBezTo>
                        <a:pt x="58" y="19"/>
                        <a:pt x="58" y="19"/>
                        <a:pt x="58" y="18"/>
                      </a:cubicBezTo>
                      <a:close/>
                      <a:moveTo>
                        <a:pt x="18" y="19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27"/>
                        <a:pt x="21" y="33"/>
                        <a:pt x="28" y="34"/>
                      </a:cubicBezTo>
                      <a:cubicBezTo>
                        <a:pt x="16" y="33"/>
                        <a:pt x="6" y="22"/>
                        <a:pt x="4" y="19"/>
                      </a:cubicBezTo>
                      <a:cubicBezTo>
                        <a:pt x="6" y="16"/>
                        <a:pt x="16" y="6"/>
                        <a:pt x="27" y="4"/>
                      </a:cubicBezTo>
                      <a:cubicBezTo>
                        <a:pt x="24" y="5"/>
                        <a:pt x="21" y="7"/>
                        <a:pt x="19" y="9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7"/>
                        <a:pt x="27" y="5"/>
                        <a:pt x="31" y="5"/>
                      </a:cubicBezTo>
                      <a:cubicBezTo>
                        <a:pt x="39" y="5"/>
                        <a:pt x="45" y="11"/>
                        <a:pt x="45" y="19"/>
                      </a:cubicBezTo>
                      <a:cubicBezTo>
                        <a:pt x="45" y="27"/>
                        <a:pt x="39" y="33"/>
                        <a:pt x="31" y="33"/>
                      </a:cubicBezTo>
                      <a:cubicBezTo>
                        <a:pt x="24" y="33"/>
                        <a:pt x="18" y="27"/>
                        <a:pt x="18" y="19"/>
                      </a:cubicBezTo>
                      <a:close/>
                      <a:moveTo>
                        <a:pt x="36" y="34"/>
                      </a:moveTo>
                      <a:cubicBezTo>
                        <a:pt x="42" y="32"/>
                        <a:pt x="47" y="26"/>
                        <a:pt x="47" y="19"/>
                      </a:cubicBezTo>
                      <a:cubicBezTo>
                        <a:pt x="47" y="12"/>
                        <a:pt x="43" y="7"/>
                        <a:pt x="38" y="4"/>
                      </a:cubicBezTo>
                      <a:cubicBezTo>
                        <a:pt x="47" y="8"/>
                        <a:pt x="53" y="17"/>
                        <a:pt x="55" y="19"/>
                      </a:cubicBezTo>
                      <a:cubicBezTo>
                        <a:pt x="53" y="22"/>
                        <a:pt x="47" y="32"/>
                        <a:pt x="36" y="34"/>
                      </a:cubicBezTo>
                      <a:close/>
                      <a:moveTo>
                        <a:pt x="40" y="19"/>
                      </a:moveTo>
                      <a:cubicBezTo>
                        <a:pt x="40" y="24"/>
                        <a:pt x="36" y="28"/>
                        <a:pt x="31" y="28"/>
                      </a:cubicBezTo>
                      <a:cubicBezTo>
                        <a:pt x="27" y="28"/>
                        <a:pt x="23" y="24"/>
                        <a:pt x="23" y="19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2"/>
                        <a:pt x="29" y="10"/>
                        <a:pt x="31" y="10"/>
                      </a:cubicBezTo>
                      <a:cubicBezTo>
                        <a:pt x="36" y="10"/>
                        <a:pt x="40" y="14"/>
                        <a:pt x="4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3" name="işľíḑè">
                <a:extLst>
                  <a:ext uri="{FF2B5EF4-FFF2-40B4-BE49-F238E27FC236}">
                    <a16:creationId xmlns:a16="http://schemas.microsoft.com/office/drawing/2014/main" id="{A249EF5C-C4BD-4E0B-98A6-1B6D59664BDF}"/>
                  </a:ext>
                </a:extLst>
              </p:cNvPr>
              <p:cNvGrpSpPr/>
              <p:nvPr/>
            </p:nvGrpSpPr>
            <p:grpSpPr>
              <a:xfrm>
                <a:off x="5278508" y="3726001"/>
                <a:ext cx="1412341" cy="2426775"/>
                <a:chOff x="3724275" y="1833563"/>
                <a:chExt cx="1316038" cy="2260600"/>
              </a:xfrm>
            </p:grpSpPr>
            <p:sp>
              <p:nvSpPr>
                <p:cNvPr id="104" name="i$lidê">
                  <a:extLst>
                    <a:ext uri="{FF2B5EF4-FFF2-40B4-BE49-F238E27FC236}">
                      <a16:creationId xmlns:a16="http://schemas.microsoft.com/office/drawing/2014/main" id="{AC0C3B76-4D8D-457D-973E-E996B00FD8F3}"/>
                    </a:ext>
                  </a:extLst>
                </p:cNvPr>
                <p:cNvSpPr/>
                <p:nvPr/>
              </p:nvSpPr>
              <p:spPr bwMode="auto">
                <a:xfrm>
                  <a:off x="4216400" y="2362201"/>
                  <a:ext cx="330200" cy="381000"/>
                </a:xfrm>
                <a:custGeom>
                  <a:avLst/>
                  <a:gdLst>
                    <a:gd name="T0" fmla="*/ 208 w 208"/>
                    <a:gd name="T1" fmla="*/ 240 h 240"/>
                    <a:gd name="T2" fmla="*/ 0 w 208"/>
                    <a:gd name="T3" fmla="*/ 240 h 240"/>
                    <a:gd name="T4" fmla="*/ 8 w 208"/>
                    <a:gd name="T5" fmla="*/ 0 h 240"/>
                    <a:gd name="T6" fmla="*/ 199 w 208"/>
                    <a:gd name="T7" fmla="*/ 0 h 240"/>
                    <a:gd name="T8" fmla="*/ 208 w 208"/>
                    <a:gd name="T9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" h="240">
                      <a:moveTo>
                        <a:pt x="208" y="240"/>
                      </a:moveTo>
                      <a:lnTo>
                        <a:pt x="0" y="240"/>
                      </a:lnTo>
                      <a:lnTo>
                        <a:pt x="8" y="0"/>
                      </a:lnTo>
                      <a:lnTo>
                        <a:pt x="199" y="0"/>
                      </a:lnTo>
                      <a:lnTo>
                        <a:pt x="208" y="240"/>
                      </a:lnTo>
                      <a:close/>
                    </a:path>
                  </a:pathLst>
                </a:custGeom>
                <a:solidFill>
                  <a:srgbClr val="F1C9A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" name="ïṩḻïḍê">
                  <a:extLst>
                    <a:ext uri="{FF2B5EF4-FFF2-40B4-BE49-F238E27FC236}">
                      <a16:creationId xmlns:a16="http://schemas.microsoft.com/office/drawing/2014/main" id="{BA87A5B4-C661-4105-8047-CB09E1699907}"/>
                    </a:ext>
                  </a:extLst>
                </p:cNvPr>
                <p:cNvSpPr/>
                <p:nvPr/>
              </p:nvSpPr>
              <p:spPr bwMode="auto">
                <a:xfrm>
                  <a:off x="4111625" y="1833563"/>
                  <a:ext cx="538163" cy="676275"/>
                </a:xfrm>
                <a:custGeom>
                  <a:avLst/>
                  <a:gdLst>
                    <a:gd name="T0" fmla="*/ 179 w 179"/>
                    <a:gd name="T1" fmla="*/ 109 h 226"/>
                    <a:gd name="T2" fmla="*/ 90 w 179"/>
                    <a:gd name="T3" fmla="*/ 0 h 226"/>
                    <a:gd name="T4" fmla="*/ 0 w 179"/>
                    <a:gd name="T5" fmla="*/ 109 h 226"/>
                    <a:gd name="T6" fmla="*/ 42 w 179"/>
                    <a:gd name="T7" fmla="*/ 194 h 226"/>
                    <a:gd name="T8" fmla="*/ 49 w 179"/>
                    <a:gd name="T9" fmla="*/ 218 h 226"/>
                    <a:gd name="T10" fmla="*/ 59 w 179"/>
                    <a:gd name="T11" fmla="*/ 226 h 226"/>
                    <a:gd name="T12" fmla="*/ 121 w 179"/>
                    <a:gd name="T13" fmla="*/ 226 h 226"/>
                    <a:gd name="T14" fmla="*/ 131 w 179"/>
                    <a:gd name="T15" fmla="*/ 218 h 226"/>
                    <a:gd name="T16" fmla="*/ 138 w 179"/>
                    <a:gd name="T17" fmla="*/ 194 h 226"/>
                    <a:gd name="T18" fmla="*/ 179 w 179"/>
                    <a:gd name="T19" fmla="*/ 109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9" h="226">
                      <a:moveTo>
                        <a:pt x="179" y="109"/>
                      </a:moveTo>
                      <a:cubicBezTo>
                        <a:pt x="179" y="54"/>
                        <a:pt x="171" y="0"/>
                        <a:pt x="90" y="0"/>
                      </a:cubicBezTo>
                      <a:cubicBezTo>
                        <a:pt x="7" y="0"/>
                        <a:pt x="0" y="54"/>
                        <a:pt x="0" y="109"/>
                      </a:cubicBezTo>
                      <a:cubicBezTo>
                        <a:pt x="0" y="145"/>
                        <a:pt x="17" y="176"/>
                        <a:pt x="42" y="194"/>
                      </a:cubicBezTo>
                      <a:cubicBezTo>
                        <a:pt x="49" y="218"/>
                        <a:pt x="49" y="218"/>
                        <a:pt x="49" y="218"/>
                      </a:cubicBezTo>
                      <a:cubicBezTo>
                        <a:pt x="50" y="223"/>
                        <a:pt x="55" y="226"/>
                        <a:pt x="59" y="226"/>
                      </a:cubicBezTo>
                      <a:cubicBezTo>
                        <a:pt x="121" y="226"/>
                        <a:pt x="121" y="226"/>
                        <a:pt x="121" y="226"/>
                      </a:cubicBezTo>
                      <a:cubicBezTo>
                        <a:pt x="125" y="226"/>
                        <a:pt x="130" y="223"/>
                        <a:pt x="131" y="218"/>
                      </a:cubicBezTo>
                      <a:cubicBezTo>
                        <a:pt x="138" y="194"/>
                        <a:pt x="138" y="194"/>
                        <a:pt x="138" y="194"/>
                      </a:cubicBezTo>
                      <a:cubicBezTo>
                        <a:pt x="163" y="176"/>
                        <a:pt x="179" y="145"/>
                        <a:pt x="179" y="10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" name="îṩ1iḍè">
                  <a:extLst>
                    <a:ext uri="{FF2B5EF4-FFF2-40B4-BE49-F238E27FC236}">
                      <a16:creationId xmlns:a16="http://schemas.microsoft.com/office/drawing/2014/main" id="{4B7182A7-A7A4-4558-AC49-9F9D6D28FBEC}"/>
                    </a:ext>
                  </a:extLst>
                </p:cNvPr>
                <p:cNvSpPr/>
                <p:nvPr/>
              </p:nvSpPr>
              <p:spPr bwMode="auto">
                <a:xfrm>
                  <a:off x="3724275" y="2557463"/>
                  <a:ext cx="1316038" cy="1536700"/>
                </a:xfrm>
                <a:custGeom>
                  <a:avLst/>
                  <a:gdLst>
                    <a:gd name="T0" fmla="*/ 405 w 438"/>
                    <a:gd name="T1" fmla="*/ 60 h 514"/>
                    <a:gd name="T2" fmla="*/ 287 w 438"/>
                    <a:gd name="T3" fmla="*/ 28 h 514"/>
                    <a:gd name="T4" fmla="*/ 282 w 438"/>
                    <a:gd name="T5" fmla="*/ 8 h 514"/>
                    <a:gd name="T6" fmla="*/ 219 w 438"/>
                    <a:gd name="T7" fmla="*/ 0 h 514"/>
                    <a:gd name="T8" fmla="*/ 156 w 438"/>
                    <a:gd name="T9" fmla="*/ 8 h 514"/>
                    <a:gd name="T10" fmla="*/ 152 w 438"/>
                    <a:gd name="T11" fmla="*/ 28 h 514"/>
                    <a:gd name="T12" fmla="*/ 33 w 438"/>
                    <a:gd name="T13" fmla="*/ 60 h 514"/>
                    <a:gd name="T14" fmla="*/ 0 w 438"/>
                    <a:gd name="T15" fmla="*/ 93 h 514"/>
                    <a:gd name="T16" fmla="*/ 7 w 438"/>
                    <a:gd name="T17" fmla="*/ 258 h 514"/>
                    <a:gd name="T18" fmla="*/ 65 w 438"/>
                    <a:gd name="T19" fmla="*/ 344 h 514"/>
                    <a:gd name="T20" fmla="*/ 35 w 438"/>
                    <a:gd name="T21" fmla="*/ 514 h 514"/>
                    <a:gd name="T22" fmla="*/ 402 w 438"/>
                    <a:gd name="T23" fmla="*/ 514 h 514"/>
                    <a:gd name="T24" fmla="*/ 371 w 438"/>
                    <a:gd name="T25" fmla="*/ 344 h 514"/>
                    <a:gd name="T26" fmla="*/ 431 w 438"/>
                    <a:gd name="T27" fmla="*/ 258 h 514"/>
                    <a:gd name="T28" fmla="*/ 438 w 438"/>
                    <a:gd name="T29" fmla="*/ 93 h 514"/>
                    <a:gd name="T30" fmla="*/ 405 w 438"/>
                    <a:gd name="T31" fmla="*/ 6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38" h="514">
                      <a:moveTo>
                        <a:pt x="405" y="60"/>
                      </a:moveTo>
                      <a:cubicBezTo>
                        <a:pt x="287" y="28"/>
                        <a:pt x="287" y="28"/>
                        <a:pt x="287" y="28"/>
                      </a:cubicBezTo>
                      <a:cubicBezTo>
                        <a:pt x="282" y="8"/>
                        <a:pt x="282" y="8"/>
                        <a:pt x="282" y="8"/>
                      </a:cubicBezTo>
                      <a:cubicBezTo>
                        <a:pt x="282" y="8"/>
                        <a:pt x="235" y="0"/>
                        <a:pt x="219" y="0"/>
                      </a:cubicBezTo>
                      <a:cubicBezTo>
                        <a:pt x="203" y="0"/>
                        <a:pt x="156" y="8"/>
                        <a:pt x="156" y="8"/>
                      </a:cubicBezTo>
                      <a:cubicBezTo>
                        <a:pt x="152" y="28"/>
                        <a:pt x="152" y="28"/>
                        <a:pt x="152" y="28"/>
                      </a:cubicBezTo>
                      <a:cubicBezTo>
                        <a:pt x="33" y="60"/>
                        <a:pt x="33" y="60"/>
                        <a:pt x="33" y="60"/>
                      </a:cubicBezTo>
                      <a:cubicBezTo>
                        <a:pt x="15" y="66"/>
                        <a:pt x="0" y="75"/>
                        <a:pt x="0" y="93"/>
                      </a:cubicBezTo>
                      <a:cubicBezTo>
                        <a:pt x="0" y="93"/>
                        <a:pt x="3" y="213"/>
                        <a:pt x="7" y="258"/>
                      </a:cubicBezTo>
                      <a:cubicBezTo>
                        <a:pt x="9" y="285"/>
                        <a:pt x="15" y="341"/>
                        <a:pt x="65" y="344"/>
                      </a:cubicBezTo>
                      <a:cubicBezTo>
                        <a:pt x="35" y="514"/>
                        <a:pt x="35" y="514"/>
                        <a:pt x="35" y="514"/>
                      </a:cubicBezTo>
                      <a:cubicBezTo>
                        <a:pt x="402" y="514"/>
                        <a:pt x="402" y="514"/>
                        <a:pt x="402" y="514"/>
                      </a:cubicBezTo>
                      <a:cubicBezTo>
                        <a:pt x="371" y="344"/>
                        <a:pt x="371" y="344"/>
                        <a:pt x="371" y="344"/>
                      </a:cubicBezTo>
                      <a:cubicBezTo>
                        <a:pt x="424" y="344"/>
                        <a:pt x="428" y="285"/>
                        <a:pt x="431" y="258"/>
                      </a:cubicBezTo>
                      <a:cubicBezTo>
                        <a:pt x="436" y="213"/>
                        <a:pt x="438" y="93"/>
                        <a:pt x="438" y="93"/>
                      </a:cubicBezTo>
                      <a:cubicBezTo>
                        <a:pt x="438" y="75"/>
                        <a:pt x="425" y="67"/>
                        <a:pt x="405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13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6" name="ïSļîďê">
              <a:extLst>
                <a:ext uri="{FF2B5EF4-FFF2-40B4-BE49-F238E27FC236}">
                  <a16:creationId xmlns:a16="http://schemas.microsoft.com/office/drawing/2014/main" id="{FFA1C145-962D-4B3F-9BC1-0E1B6BFBB5FC}"/>
                </a:ext>
              </a:extLst>
            </p:cNvPr>
            <p:cNvSpPr txBox="1"/>
            <p:nvPr/>
          </p:nvSpPr>
          <p:spPr>
            <a:xfrm>
              <a:off x="673099" y="5667002"/>
              <a:ext cx="10845800" cy="4797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grpSp>
          <p:nvGrpSpPr>
            <p:cNvPr id="87" name="işlíḍê">
              <a:extLst>
                <a:ext uri="{FF2B5EF4-FFF2-40B4-BE49-F238E27FC236}">
                  <a16:creationId xmlns:a16="http://schemas.microsoft.com/office/drawing/2014/main" id="{D6C9D2DF-F41F-41CD-91B8-2194B4F6971F}"/>
                </a:ext>
              </a:extLst>
            </p:cNvPr>
            <p:cNvGrpSpPr/>
            <p:nvPr/>
          </p:nvGrpSpPr>
          <p:grpSpPr>
            <a:xfrm>
              <a:off x="6238370" y="2907236"/>
              <a:ext cx="5282118" cy="1033186"/>
              <a:chOff x="6238370" y="2975335"/>
              <a:chExt cx="5282118" cy="1033186"/>
            </a:xfrm>
          </p:grpSpPr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id="{0CBC36BB-5659-4A8B-A451-4698C7739B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8371" y="3388215"/>
                <a:ext cx="5282117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íš1ïḍe">
                <a:extLst>
                  <a:ext uri="{FF2B5EF4-FFF2-40B4-BE49-F238E27FC236}">
                    <a16:creationId xmlns:a16="http://schemas.microsoft.com/office/drawing/2014/main" id="{7FD669A9-139D-4B82-A22B-AE03DCFB64C0}"/>
                  </a:ext>
                </a:extLst>
              </p:cNvPr>
              <p:cNvSpPr/>
              <p:nvPr/>
            </p:nvSpPr>
            <p:spPr bwMode="auto">
              <a:xfrm>
                <a:off x="6238370" y="3388215"/>
                <a:ext cx="5282117" cy="620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Theme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PPT……</a:t>
                </a:r>
              </a:p>
            </p:txBody>
          </p:sp>
          <p:sp>
            <p:nvSpPr>
              <p:cNvPr id="100" name="îšľíḋé">
                <a:extLst>
                  <a:ext uri="{FF2B5EF4-FFF2-40B4-BE49-F238E27FC236}">
                    <a16:creationId xmlns:a16="http://schemas.microsoft.com/office/drawing/2014/main" id="{E934E9C3-22D1-42EE-B14A-EF1C964CAD48}"/>
                  </a:ext>
                </a:extLst>
              </p:cNvPr>
              <p:cNvSpPr txBox="1"/>
              <p:nvPr/>
            </p:nvSpPr>
            <p:spPr bwMode="auto">
              <a:xfrm>
                <a:off x="6238370" y="2975335"/>
                <a:ext cx="5282117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  <p:sp>
            <p:nvSpPr>
              <p:cNvPr id="101" name="íSļíḋe">
                <a:extLst>
                  <a:ext uri="{FF2B5EF4-FFF2-40B4-BE49-F238E27FC236}">
                    <a16:creationId xmlns:a16="http://schemas.microsoft.com/office/drawing/2014/main" id="{33F81155-4450-4889-B232-664E3507C9E6}"/>
                  </a:ext>
                </a:extLst>
              </p:cNvPr>
              <p:cNvSpPr/>
              <p:nvPr/>
            </p:nvSpPr>
            <p:spPr bwMode="auto">
              <a:xfrm>
                <a:off x="11201629" y="3045374"/>
                <a:ext cx="299462" cy="301166"/>
              </a:xfrm>
              <a:custGeom>
                <a:avLst/>
                <a:gdLst>
                  <a:gd name="T0" fmla="*/ 564 w 564"/>
                  <a:gd name="T1" fmla="*/ 477 h 568"/>
                  <a:gd name="T2" fmla="*/ 511 w 564"/>
                  <a:gd name="T3" fmla="*/ 530 h 568"/>
                  <a:gd name="T4" fmla="*/ 253 w 564"/>
                  <a:gd name="T5" fmla="*/ 530 h 568"/>
                  <a:gd name="T6" fmla="*/ 200 w 564"/>
                  <a:gd name="T7" fmla="*/ 477 h 568"/>
                  <a:gd name="T8" fmla="*/ 253 w 564"/>
                  <a:gd name="T9" fmla="*/ 424 h 568"/>
                  <a:gd name="T10" fmla="*/ 511 w 564"/>
                  <a:gd name="T11" fmla="*/ 424 h 568"/>
                  <a:gd name="T12" fmla="*/ 564 w 564"/>
                  <a:gd name="T13" fmla="*/ 477 h 568"/>
                  <a:gd name="T14" fmla="*/ 124 w 564"/>
                  <a:gd name="T15" fmla="*/ 386 h 568"/>
                  <a:gd name="T16" fmla="*/ 56 w 564"/>
                  <a:gd name="T17" fmla="*/ 386 h 568"/>
                  <a:gd name="T18" fmla="*/ 0 w 564"/>
                  <a:gd name="T19" fmla="*/ 443 h 568"/>
                  <a:gd name="T20" fmla="*/ 0 w 564"/>
                  <a:gd name="T21" fmla="*/ 511 h 568"/>
                  <a:gd name="T22" fmla="*/ 56 w 564"/>
                  <a:gd name="T23" fmla="*/ 568 h 568"/>
                  <a:gd name="T24" fmla="*/ 124 w 564"/>
                  <a:gd name="T25" fmla="*/ 568 h 568"/>
                  <a:gd name="T26" fmla="*/ 181 w 564"/>
                  <a:gd name="T27" fmla="*/ 511 h 568"/>
                  <a:gd name="T28" fmla="*/ 181 w 564"/>
                  <a:gd name="T29" fmla="*/ 443 h 568"/>
                  <a:gd name="T30" fmla="*/ 124 w 564"/>
                  <a:gd name="T31" fmla="*/ 386 h 568"/>
                  <a:gd name="T32" fmla="*/ 511 w 564"/>
                  <a:gd name="T33" fmla="*/ 230 h 568"/>
                  <a:gd name="T34" fmla="*/ 253 w 564"/>
                  <a:gd name="T35" fmla="*/ 230 h 568"/>
                  <a:gd name="T36" fmla="*/ 200 w 564"/>
                  <a:gd name="T37" fmla="*/ 284 h 568"/>
                  <a:gd name="T38" fmla="*/ 253 w 564"/>
                  <a:gd name="T39" fmla="*/ 337 h 568"/>
                  <a:gd name="T40" fmla="*/ 511 w 564"/>
                  <a:gd name="T41" fmla="*/ 337 h 568"/>
                  <a:gd name="T42" fmla="*/ 564 w 564"/>
                  <a:gd name="T43" fmla="*/ 284 h 568"/>
                  <a:gd name="T44" fmla="*/ 511 w 564"/>
                  <a:gd name="T45" fmla="*/ 230 h 568"/>
                  <a:gd name="T46" fmla="*/ 181 w 564"/>
                  <a:gd name="T47" fmla="*/ 250 h 568"/>
                  <a:gd name="T48" fmla="*/ 181 w 564"/>
                  <a:gd name="T49" fmla="*/ 318 h 568"/>
                  <a:gd name="T50" fmla="*/ 124 w 564"/>
                  <a:gd name="T51" fmla="*/ 375 h 568"/>
                  <a:gd name="T52" fmla="*/ 56 w 564"/>
                  <a:gd name="T53" fmla="*/ 375 h 568"/>
                  <a:gd name="T54" fmla="*/ 0 w 564"/>
                  <a:gd name="T55" fmla="*/ 318 h 568"/>
                  <a:gd name="T56" fmla="*/ 0 w 564"/>
                  <a:gd name="T57" fmla="*/ 250 h 568"/>
                  <a:gd name="T58" fmla="*/ 56 w 564"/>
                  <a:gd name="T59" fmla="*/ 193 h 568"/>
                  <a:gd name="T60" fmla="*/ 124 w 564"/>
                  <a:gd name="T61" fmla="*/ 193 h 568"/>
                  <a:gd name="T62" fmla="*/ 181 w 564"/>
                  <a:gd name="T63" fmla="*/ 250 h 568"/>
                  <a:gd name="T64" fmla="*/ 154 w 564"/>
                  <a:gd name="T65" fmla="*/ 245 h 568"/>
                  <a:gd name="T66" fmla="*/ 126 w 564"/>
                  <a:gd name="T67" fmla="*/ 245 h 568"/>
                  <a:gd name="T68" fmla="*/ 122 w 564"/>
                  <a:gd name="T69" fmla="*/ 250 h 568"/>
                  <a:gd name="T70" fmla="*/ 78 w 564"/>
                  <a:gd name="T71" fmla="*/ 293 h 568"/>
                  <a:gd name="T72" fmla="*/ 56 w 564"/>
                  <a:gd name="T73" fmla="*/ 271 h 568"/>
                  <a:gd name="T74" fmla="*/ 55 w 564"/>
                  <a:gd name="T75" fmla="*/ 269 h 568"/>
                  <a:gd name="T76" fmla="*/ 26 w 564"/>
                  <a:gd name="T77" fmla="*/ 269 h 568"/>
                  <a:gd name="T78" fmla="*/ 26 w 564"/>
                  <a:gd name="T79" fmla="*/ 298 h 568"/>
                  <a:gd name="T80" fmla="*/ 64 w 564"/>
                  <a:gd name="T81" fmla="*/ 336 h 568"/>
                  <a:gd name="T82" fmla="*/ 78 w 564"/>
                  <a:gd name="T83" fmla="*/ 341 h 568"/>
                  <a:gd name="T84" fmla="*/ 92 w 564"/>
                  <a:gd name="T85" fmla="*/ 336 h 568"/>
                  <a:gd name="T86" fmla="*/ 110 w 564"/>
                  <a:gd name="T87" fmla="*/ 318 h 568"/>
                  <a:gd name="T88" fmla="*/ 124 w 564"/>
                  <a:gd name="T89" fmla="*/ 304 h 568"/>
                  <a:gd name="T90" fmla="*/ 154 w 564"/>
                  <a:gd name="T91" fmla="*/ 274 h 568"/>
                  <a:gd name="T92" fmla="*/ 154 w 564"/>
                  <a:gd name="T93" fmla="*/ 245 h 568"/>
                  <a:gd name="T94" fmla="*/ 253 w 564"/>
                  <a:gd name="T95" fmla="*/ 144 h 568"/>
                  <a:gd name="T96" fmla="*/ 511 w 564"/>
                  <a:gd name="T97" fmla="*/ 144 h 568"/>
                  <a:gd name="T98" fmla="*/ 564 w 564"/>
                  <a:gd name="T99" fmla="*/ 91 h 568"/>
                  <a:gd name="T100" fmla="*/ 511 w 564"/>
                  <a:gd name="T101" fmla="*/ 37 h 568"/>
                  <a:gd name="T102" fmla="*/ 253 w 564"/>
                  <a:gd name="T103" fmla="*/ 37 h 568"/>
                  <a:gd name="T104" fmla="*/ 200 w 564"/>
                  <a:gd name="T105" fmla="*/ 91 h 568"/>
                  <a:gd name="T106" fmla="*/ 253 w 564"/>
                  <a:gd name="T107" fmla="*/ 144 h 568"/>
                  <a:gd name="T108" fmla="*/ 124 w 564"/>
                  <a:gd name="T109" fmla="*/ 0 h 568"/>
                  <a:gd name="T110" fmla="*/ 56 w 564"/>
                  <a:gd name="T111" fmla="*/ 0 h 568"/>
                  <a:gd name="T112" fmla="*/ 0 w 564"/>
                  <a:gd name="T113" fmla="*/ 57 h 568"/>
                  <a:gd name="T114" fmla="*/ 0 w 564"/>
                  <a:gd name="T115" fmla="*/ 125 h 568"/>
                  <a:gd name="T116" fmla="*/ 56 w 564"/>
                  <a:gd name="T117" fmla="*/ 181 h 568"/>
                  <a:gd name="T118" fmla="*/ 124 w 564"/>
                  <a:gd name="T119" fmla="*/ 181 h 568"/>
                  <a:gd name="T120" fmla="*/ 181 w 564"/>
                  <a:gd name="T121" fmla="*/ 125 h 568"/>
                  <a:gd name="T122" fmla="*/ 181 w 564"/>
                  <a:gd name="T123" fmla="*/ 57 h 568"/>
                  <a:gd name="T124" fmla="*/ 124 w 564"/>
                  <a:gd name="T125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4" h="568">
                    <a:moveTo>
                      <a:pt x="564" y="477"/>
                    </a:moveTo>
                    <a:cubicBezTo>
                      <a:pt x="564" y="506"/>
                      <a:pt x="540" y="530"/>
                      <a:pt x="511" y="530"/>
                    </a:cubicBezTo>
                    <a:lnTo>
                      <a:pt x="253" y="530"/>
                    </a:lnTo>
                    <a:cubicBezTo>
                      <a:pt x="224" y="530"/>
                      <a:pt x="200" y="506"/>
                      <a:pt x="200" y="477"/>
                    </a:cubicBezTo>
                    <a:cubicBezTo>
                      <a:pt x="200" y="447"/>
                      <a:pt x="224" y="424"/>
                      <a:pt x="253" y="424"/>
                    </a:cubicBezTo>
                    <a:lnTo>
                      <a:pt x="511" y="424"/>
                    </a:lnTo>
                    <a:cubicBezTo>
                      <a:pt x="540" y="424"/>
                      <a:pt x="564" y="447"/>
                      <a:pt x="564" y="477"/>
                    </a:cubicBezTo>
                    <a:close/>
                    <a:moveTo>
                      <a:pt x="124" y="386"/>
                    </a:moveTo>
                    <a:lnTo>
                      <a:pt x="56" y="386"/>
                    </a:lnTo>
                    <a:cubicBezTo>
                      <a:pt x="25" y="386"/>
                      <a:pt x="0" y="412"/>
                      <a:pt x="0" y="443"/>
                    </a:cubicBezTo>
                    <a:lnTo>
                      <a:pt x="0" y="511"/>
                    </a:lnTo>
                    <a:cubicBezTo>
                      <a:pt x="0" y="542"/>
                      <a:pt x="25" y="568"/>
                      <a:pt x="56" y="568"/>
                    </a:cubicBezTo>
                    <a:lnTo>
                      <a:pt x="124" y="568"/>
                    </a:lnTo>
                    <a:cubicBezTo>
                      <a:pt x="156" y="568"/>
                      <a:pt x="181" y="542"/>
                      <a:pt x="181" y="511"/>
                    </a:cubicBezTo>
                    <a:lnTo>
                      <a:pt x="181" y="443"/>
                    </a:lnTo>
                    <a:cubicBezTo>
                      <a:pt x="181" y="412"/>
                      <a:pt x="156" y="386"/>
                      <a:pt x="124" y="386"/>
                    </a:cubicBezTo>
                    <a:close/>
                    <a:moveTo>
                      <a:pt x="511" y="230"/>
                    </a:moveTo>
                    <a:lnTo>
                      <a:pt x="253" y="230"/>
                    </a:lnTo>
                    <a:cubicBezTo>
                      <a:pt x="224" y="230"/>
                      <a:pt x="200" y="254"/>
                      <a:pt x="200" y="284"/>
                    </a:cubicBezTo>
                    <a:cubicBezTo>
                      <a:pt x="200" y="313"/>
                      <a:pt x="224" y="337"/>
                      <a:pt x="253" y="337"/>
                    </a:cubicBezTo>
                    <a:lnTo>
                      <a:pt x="511" y="337"/>
                    </a:lnTo>
                    <a:cubicBezTo>
                      <a:pt x="540" y="337"/>
                      <a:pt x="564" y="313"/>
                      <a:pt x="564" y="284"/>
                    </a:cubicBezTo>
                    <a:cubicBezTo>
                      <a:pt x="564" y="254"/>
                      <a:pt x="540" y="230"/>
                      <a:pt x="511" y="230"/>
                    </a:cubicBezTo>
                    <a:close/>
                    <a:moveTo>
                      <a:pt x="181" y="250"/>
                    </a:moveTo>
                    <a:lnTo>
                      <a:pt x="181" y="318"/>
                    </a:lnTo>
                    <a:cubicBezTo>
                      <a:pt x="181" y="349"/>
                      <a:pt x="156" y="375"/>
                      <a:pt x="124" y="375"/>
                    </a:cubicBezTo>
                    <a:lnTo>
                      <a:pt x="56" y="375"/>
                    </a:lnTo>
                    <a:cubicBezTo>
                      <a:pt x="25" y="375"/>
                      <a:pt x="0" y="349"/>
                      <a:pt x="0" y="318"/>
                    </a:cubicBezTo>
                    <a:lnTo>
                      <a:pt x="0" y="250"/>
                    </a:lnTo>
                    <a:cubicBezTo>
                      <a:pt x="0" y="218"/>
                      <a:pt x="25" y="193"/>
                      <a:pt x="56" y="193"/>
                    </a:cubicBezTo>
                    <a:lnTo>
                      <a:pt x="124" y="193"/>
                    </a:lnTo>
                    <a:cubicBezTo>
                      <a:pt x="156" y="193"/>
                      <a:pt x="181" y="218"/>
                      <a:pt x="181" y="250"/>
                    </a:cubicBezTo>
                    <a:close/>
                    <a:moveTo>
                      <a:pt x="154" y="245"/>
                    </a:moveTo>
                    <a:cubicBezTo>
                      <a:pt x="147" y="238"/>
                      <a:pt x="134" y="238"/>
                      <a:pt x="126" y="245"/>
                    </a:cubicBezTo>
                    <a:lnTo>
                      <a:pt x="122" y="250"/>
                    </a:lnTo>
                    <a:lnTo>
                      <a:pt x="78" y="293"/>
                    </a:lnTo>
                    <a:lnTo>
                      <a:pt x="56" y="271"/>
                    </a:lnTo>
                    <a:lnTo>
                      <a:pt x="55" y="269"/>
                    </a:lnTo>
                    <a:cubicBezTo>
                      <a:pt x="47" y="262"/>
                      <a:pt x="34" y="262"/>
                      <a:pt x="26" y="269"/>
                    </a:cubicBezTo>
                    <a:cubicBezTo>
                      <a:pt x="19" y="277"/>
                      <a:pt x="19" y="290"/>
                      <a:pt x="26" y="298"/>
                    </a:cubicBezTo>
                    <a:lnTo>
                      <a:pt x="64" y="336"/>
                    </a:lnTo>
                    <a:cubicBezTo>
                      <a:pt x="68" y="339"/>
                      <a:pt x="73" y="341"/>
                      <a:pt x="78" y="341"/>
                    </a:cubicBezTo>
                    <a:cubicBezTo>
                      <a:pt x="84" y="341"/>
                      <a:pt x="89" y="339"/>
                      <a:pt x="92" y="336"/>
                    </a:cubicBezTo>
                    <a:lnTo>
                      <a:pt x="110" y="318"/>
                    </a:lnTo>
                    <a:lnTo>
                      <a:pt x="124" y="304"/>
                    </a:lnTo>
                    <a:lnTo>
                      <a:pt x="154" y="274"/>
                    </a:lnTo>
                    <a:cubicBezTo>
                      <a:pt x="162" y="266"/>
                      <a:pt x="162" y="253"/>
                      <a:pt x="154" y="245"/>
                    </a:cubicBezTo>
                    <a:close/>
                    <a:moveTo>
                      <a:pt x="253" y="144"/>
                    </a:moveTo>
                    <a:lnTo>
                      <a:pt x="511" y="144"/>
                    </a:lnTo>
                    <a:cubicBezTo>
                      <a:pt x="540" y="144"/>
                      <a:pt x="564" y="120"/>
                      <a:pt x="564" y="91"/>
                    </a:cubicBezTo>
                    <a:cubicBezTo>
                      <a:pt x="564" y="61"/>
                      <a:pt x="540" y="37"/>
                      <a:pt x="511" y="37"/>
                    </a:cubicBezTo>
                    <a:lnTo>
                      <a:pt x="253" y="37"/>
                    </a:lnTo>
                    <a:cubicBezTo>
                      <a:pt x="224" y="37"/>
                      <a:pt x="200" y="61"/>
                      <a:pt x="200" y="91"/>
                    </a:cubicBezTo>
                    <a:cubicBezTo>
                      <a:pt x="200" y="120"/>
                      <a:pt x="224" y="144"/>
                      <a:pt x="253" y="144"/>
                    </a:cubicBezTo>
                    <a:close/>
                    <a:moveTo>
                      <a:pt x="124" y="0"/>
                    </a:moveTo>
                    <a:lnTo>
                      <a:pt x="56" y="0"/>
                    </a:lnTo>
                    <a:cubicBezTo>
                      <a:pt x="25" y="0"/>
                      <a:pt x="0" y="25"/>
                      <a:pt x="0" y="57"/>
                    </a:cubicBezTo>
                    <a:lnTo>
                      <a:pt x="0" y="125"/>
                    </a:lnTo>
                    <a:cubicBezTo>
                      <a:pt x="0" y="156"/>
                      <a:pt x="25" y="181"/>
                      <a:pt x="56" y="181"/>
                    </a:cubicBezTo>
                    <a:lnTo>
                      <a:pt x="124" y="181"/>
                    </a:lnTo>
                    <a:cubicBezTo>
                      <a:pt x="156" y="181"/>
                      <a:pt x="181" y="156"/>
                      <a:pt x="181" y="125"/>
                    </a:cubicBezTo>
                    <a:lnTo>
                      <a:pt x="181" y="57"/>
                    </a:lnTo>
                    <a:cubicBezTo>
                      <a:pt x="181" y="25"/>
                      <a:pt x="156" y="0"/>
                      <a:pt x="12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88" name="îṣlîḓè">
              <a:extLst>
                <a:ext uri="{FF2B5EF4-FFF2-40B4-BE49-F238E27FC236}">
                  <a16:creationId xmlns:a16="http://schemas.microsoft.com/office/drawing/2014/main" id="{9163F878-49F6-4FF0-9CBE-B3A0E35A5612}"/>
                </a:ext>
              </a:extLst>
            </p:cNvPr>
            <p:cNvGrpSpPr/>
            <p:nvPr/>
          </p:nvGrpSpPr>
          <p:grpSpPr>
            <a:xfrm>
              <a:off x="6238370" y="4383528"/>
              <a:ext cx="5282118" cy="1033186"/>
              <a:chOff x="6238370" y="2975335"/>
              <a:chExt cx="5282118" cy="1033186"/>
            </a:xfrm>
          </p:grpSpPr>
          <p:cxnSp>
            <p:nvCxnSpPr>
              <p:cNvPr id="94" name="直接连接符 93">
                <a:extLst>
                  <a:ext uri="{FF2B5EF4-FFF2-40B4-BE49-F238E27FC236}">
                    <a16:creationId xmlns:a16="http://schemas.microsoft.com/office/drawing/2014/main" id="{1D8D3CD4-63A4-4A5D-9618-152AFC594F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8371" y="3388215"/>
                <a:ext cx="5282117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îṩḻïďê">
                <a:extLst>
                  <a:ext uri="{FF2B5EF4-FFF2-40B4-BE49-F238E27FC236}">
                    <a16:creationId xmlns:a16="http://schemas.microsoft.com/office/drawing/2014/main" id="{C8778312-3F56-4EB1-8FB6-702C3099DF61}"/>
                  </a:ext>
                </a:extLst>
              </p:cNvPr>
              <p:cNvSpPr/>
              <p:nvPr/>
            </p:nvSpPr>
            <p:spPr bwMode="auto">
              <a:xfrm>
                <a:off x="6238370" y="3388215"/>
                <a:ext cx="5282117" cy="620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Theme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PPT……</a:t>
                </a:r>
              </a:p>
            </p:txBody>
          </p:sp>
          <p:sp>
            <p:nvSpPr>
              <p:cNvPr id="96" name="isḻîďè">
                <a:extLst>
                  <a:ext uri="{FF2B5EF4-FFF2-40B4-BE49-F238E27FC236}">
                    <a16:creationId xmlns:a16="http://schemas.microsoft.com/office/drawing/2014/main" id="{B8117C7F-26C0-4249-A7B5-AED742F2779B}"/>
                  </a:ext>
                </a:extLst>
              </p:cNvPr>
              <p:cNvSpPr txBox="1"/>
              <p:nvPr/>
            </p:nvSpPr>
            <p:spPr bwMode="auto">
              <a:xfrm>
                <a:off x="6238370" y="2975335"/>
                <a:ext cx="5282117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  <p:sp>
            <p:nvSpPr>
              <p:cNvPr id="97" name="iṩlíḓe">
                <a:extLst>
                  <a:ext uri="{FF2B5EF4-FFF2-40B4-BE49-F238E27FC236}">
                    <a16:creationId xmlns:a16="http://schemas.microsoft.com/office/drawing/2014/main" id="{D552D9DC-4817-41E7-B3C3-36E2441B15D9}"/>
                  </a:ext>
                </a:extLst>
              </p:cNvPr>
              <p:cNvSpPr/>
              <p:nvPr/>
            </p:nvSpPr>
            <p:spPr bwMode="auto">
              <a:xfrm>
                <a:off x="11200777" y="3045653"/>
                <a:ext cx="301166" cy="300605"/>
              </a:xfrm>
              <a:custGeom>
                <a:avLst/>
                <a:gdLst>
                  <a:gd name="T0" fmla="*/ 5889 w 6533"/>
                  <a:gd name="T1" fmla="*/ 2621 h 6531"/>
                  <a:gd name="T2" fmla="*/ 5284 w 6533"/>
                  <a:gd name="T3" fmla="*/ 3048 h 6531"/>
                  <a:gd name="T4" fmla="*/ 4349 w 6533"/>
                  <a:gd name="T5" fmla="*/ 3048 h 6531"/>
                  <a:gd name="T6" fmla="*/ 4187 w 6533"/>
                  <a:gd name="T7" fmla="*/ 2655 h 6531"/>
                  <a:gd name="T8" fmla="*/ 4848 w 6533"/>
                  <a:gd name="T9" fmla="*/ 1993 h 6531"/>
                  <a:gd name="T10" fmla="*/ 5577 w 6533"/>
                  <a:gd name="T11" fmla="*/ 1867 h 6531"/>
                  <a:gd name="T12" fmla="*/ 5577 w 6533"/>
                  <a:gd name="T13" fmla="*/ 956 h 6531"/>
                  <a:gd name="T14" fmla="*/ 4667 w 6533"/>
                  <a:gd name="T15" fmla="*/ 956 h 6531"/>
                  <a:gd name="T16" fmla="*/ 4540 w 6533"/>
                  <a:gd name="T17" fmla="*/ 1685 h 6531"/>
                  <a:gd name="T18" fmla="*/ 3879 w 6533"/>
                  <a:gd name="T19" fmla="*/ 2347 h 6531"/>
                  <a:gd name="T20" fmla="*/ 3485 w 6533"/>
                  <a:gd name="T21" fmla="*/ 2184 h 6531"/>
                  <a:gd name="T22" fmla="*/ 3485 w 6533"/>
                  <a:gd name="T23" fmla="*/ 1249 h 6531"/>
                  <a:gd name="T24" fmla="*/ 3912 w 6533"/>
                  <a:gd name="T25" fmla="*/ 644 h 6531"/>
                  <a:gd name="T26" fmla="*/ 3268 w 6533"/>
                  <a:gd name="T27" fmla="*/ 0 h 6531"/>
                  <a:gd name="T28" fmla="*/ 2624 w 6533"/>
                  <a:gd name="T29" fmla="*/ 644 h 6531"/>
                  <a:gd name="T30" fmla="*/ 3051 w 6533"/>
                  <a:gd name="T31" fmla="*/ 1249 h 6531"/>
                  <a:gd name="T32" fmla="*/ 3051 w 6533"/>
                  <a:gd name="T33" fmla="*/ 2184 h 6531"/>
                  <a:gd name="T34" fmla="*/ 2657 w 6533"/>
                  <a:gd name="T35" fmla="*/ 2347 h 6531"/>
                  <a:gd name="T36" fmla="*/ 1996 w 6533"/>
                  <a:gd name="T37" fmla="*/ 1685 h 6531"/>
                  <a:gd name="T38" fmla="*/ 1869 w 6533"/>
                  <a:gd name="T39" fmla="*/ 956 h 6531"/>
                  <a:gd name="T40" fmla="*/ 959 w 6533"/>
                  <a:gd name="T41" fmla="*/ 956 h 6531"/>
                  <a:gd name="T42" fmla="*/ 959 w 6533"/>
                  <a:gd name="T43" fmla="*/ 1867 h 6531"/>
                  <a:gd name="T44" fmla="*/ 1688 w 6533"/>
                  <a:gd name="T45" fmla="*/ 1993 h 6531"/>
                  <a:gd name="T46" fmla="*/ 2349 w 6533"/>
                  <a:gd name="T47" fmla="*/ 2655 h 6531"/>
                  <a:gd name="T48" fmla="*/ 2187 w 6533"/>
                  <a:gd name="T49" fmla="*/ 3048 h 6531"/>
                  <a:gd name="T50" fmla="*/ 1252 w 6533"/>
                  <a:gd name="T51" fmla="*/ 3048 h 6531"/>
                  <a:gd name="T52" fmla="*/ 647 w 6533"/>
                  <a:gd name="T53" fmla="*/ 2621 h 6531"/>
                  <a:gd name="T54" fmla="*/ 0 w 6533"/>
                  <a:gd name="T55" fmla="*/ 3265 h 6531"/>
                  <a:gd name="T56" fmla="*/ 644 w 6533"/>
                  <a:gd name="T57" fmla="*/ 3909 h 6531"/>
                  <a:gd name="T58" fmla="*/ 1249 w 6533"/>
                  <a:gd name="T59" fmla="*/ 3483 h 6531"/>
                  <a:gd name="T60" fmla="*/ 2184 w 6533"/>
                  <a:gd name="T61" fmla="*/ 3483 h 6531"/>
                  <a:gd name="T62" fmla="*/ 2347 w 6533"/>
                  <a:gd name="T63" fmla="*/ 3876 h 6531"/>
                  <a:gd name="T64" fmla="*/ 1685 w 6533"/>
                  <a:gd name="T65" fmla="*/ 4537 h 6531"/>
                  <a:gd name="T66" fmla="*/ 956 w 6533"/>
                  <a:gd name="T67" fmla="*/ 4664 h 6531"/>
                  <a:gd name="T68" fmla="*/ 956 w 6533"/>
                  <a:gd name="T69" fmla="*/ 5575 h 6531"/>
                  <a:gd name="T70" fmla="*/ 1867 w 6533"/>
                  <a:gd name="T71" fmla="*/ 5575 h 6531"/>
                  <a:gd name="T72" fmla="*/ 1993 w 6533"/>
                  <a:gd name="T73" fmla="*/ 4845 h 6531"/>
                  <a:gd name="T74" fmla="*/ 2655 w 6533"/>
                  <a:gd name="T75" fmla="*/ 4184 h 6531"/>
                  <a:gd name="T76" fmla="*/ 3048 w 6533"/>
                  <a:gd name="T77" fmla="*/ 4347 h 6531"/>
                  <a:gd name="T78" fmla="*/ 3048 w 6533"/>
                  <a:gd name="T79" fmla="*/ 5281 h 6531"/>
                  <a:gd name="T80" fmla="*/ 2621 w 6533"/>
                  <a:gd name="T81" fmla="*/ 5887 h 6531"/>
                  <a:gd name="T82" fmla="*/ 3265 w 6533"/>
                  <a:gd name="T83" fmla="*/ 6531 h 6531"/>
                  <a:gd name="T84" fmla="*/ 3909 w 6533"/>
                  <a:gd name="T85" fmla="*/ 5887 h 6531"/>
                  <a:gd name="T86" fmla="*/ 3483 w 6533"/>
                  <a:gd name="T87" fmla="*/ 5281 h 6531"/>
                  <a:gd name="T88" fmla="*/ 3483 w 6533"/>
                  <a:gd name="T89" fmla="*/ 4347 h 6531"/>
                  <a:gd name="T90" fmla="*/ 3876 w 6533"/>
                  <a:gd name="T91" fmla="*/ 4184 h 6531"/>
                  <a:gd name="T92" fmla="*/ 4537 w 6533"/>
                  <a:gd name="T93" fmla="*/ 4845 h 6531"/>
                  <a:gd name="T94" fmla="*/ 4664 w 6533"/>
                  <a:gd name="T95" fmla="*/ 5575 h 6531"/>
                  <a:gd name="T96" fmla="*/ 5575 w 6533"/>
                  <a:gd name="T97" fmla="*/ 5575 h 6531"/>
                  <a:gd name="T98" fmla="*/ 5575 w 6533"/>
                  <a:gd name="T99" fmla="*/ 4664 h 6531"/>
                  <a:gd name="T100" fmla="*/ 4845 w 6533"/>
                  <a:gd name="T101" fmla="*/ 4537 h 6531"/>
                  <a:gd name="T102" fmla="*/ 4184 w 6533"/>
                  <a:gd name="T103" fmla="*/ 3876 h 6531"/>
                  <a:gd name="T104" fmla="*/ 4347 w 6533"/>
                  <a:gd name="T105" fmla="*/ 3483 h 6531"/>
                  <a:gd name="T106" fmla="*/ 5281 w 6533"/>
                  <a:gd name="T107" fmla="*/ 3483 h 6531"/>
                  <a:gd name="T108" fmla="*/ 5887 w 6533"/>
                  <a:gd name="T109" fmla="*/ 3909 h 6531"/>
                  <a:gd name="T110" fmla="*/ 6531 w 6533"/>
                  <a:gd name="T111" fmla="*/ 3265 h 6531"/>
                  <a:gd name="T112" fmla="*/ 5889 w 6533"/>
                  <a:gd name="T113" fmla="*/ 2621 h 6531"/>
                  <a:gd name="T114" fmla="*/ 3267 w 6533"/>
                  <a:gd name="T115" fmla="*/ 3893 h 6531"/>
                  <a:gd name="T116" fmla="*/ 2639 w 6533"/>
                  <a:gd name="T117" fmla="*/ 3265 h 6531"/>
                  <a:gd name="T118" fmla="*/ 3267 w 6533"/>
                  <a:gd name="T119" fmla="*/ 2637 h 6531"/>
                  <a:gd name="T120" fmla="*/ 3895 w 6533"/>
                  <a:gd name="T121" fmla="*/ 3265 h 6531"/>
                  <a:gd name="T122" fmla="*/ 3267 w 6533"/>
                  <a:gd name="T123" fmla="*/ 3893 h 6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33" h="6531">
                    <a:moveTo>
                      <a:pt x="5889" y="2621"/>
                    </a:moveTo>
                    <a:cubicBezTo>
                      <a:pt x="5611" y="2621"/>
                      <a:pt x="5373" y="2800"/>
                      <a:pt x="5284" y="3048"/>
                    </a:cubicBezTo>
                    <a:lnTo>
                      <a:pt x="4349" y="3048"/>
                    </a:lnTo>
                    <a:cubicBezTo>
                      <a:pt x="4321" y="2905"/>
                      <a:pt x="4264" y="2772"/>
                      <a:pt x="4187" y="2655"/>
                    </a:cubicBezTo>
                    <a:lnTo>
                      <a:pt x="4848" y="1993"/>
                    </a:lnTo>
                    <a:cubicBezTo>
                      <a:pt x="5087" y="2105"/>
                      <a:pt x="5380" y="2064"/>
                      <a:pt x="5577" y="1867"/>
                    </a:cubicBezTo>
                    <a:cubicBezTo>
                      <a:pt x="5829" y="1615"/>
                      <a:pt x="5829" y="1207"/>
                      <a:pt x="5577" y="956"/>
                    </a:cubicBezTo>
                    <a:cubicBezTo>
                      <a:pt x="5325" y="704"/>
                      <a:pt x="4917" y="704"/>
                      <a:pt x="4667" y="956"/>
                    </a:cubicBezTo>
                    <a:cubicBezTo>
                      <a:pt x="4469" y="1153"/>
                      <a:pt x="4428" y="1447"/>
                      <a:pt x="4540" y="1685"/>
                    </a:cubicBezTo>
                    <a:lnTo>
                      <a:pt x="3879" y="2347"/>
                    </a:lnTo>
                    <a:cubicBezTo>
                      <a:pt x="3761" y="2268"/>
                      <a:pt x="3628" y="2212"/>
                      <a:pt x="3485" y="2184"/>
                    </a:cubicBezTo>
                    <a:lnTo>
                      <a:pt x="3485" y="1249"/>
                    </a:lnTo>
                    <a:cubicBezTo>
                      <a:pt x="3733" y="1160"/>
                      <a:pt x="3912" y="923"/>
                      <a:pt x="3912" y="644"/>
                    </a:cubicBezTo>
                    <a:cubicBezTo>
                      <a:pt x="3912" y="288"/>
                      <a:pt x="3624" y="0"/>
                      <a:pt x="3268" y="0"/>
                    </a:cubicBezTo>
                    <a:cubicBezTo>
                      <a:pt x="2912" y="0"/>
                      <a:pt x="2624" y="288"/>
                      <a:pt x="2624" y="644"/>
                    </a:cubicBezTo>
                    <a:cubicBezTo>
                      <a:pt x="2624" y="923"/>
                      <a:pt x="2803" y="1160"/>
                      <a:pt x="3051" y="1249"/>
                    </a:cubicBezTo>
                    <a:lnTo>
                      <a:pt x="3051" y="2184"/>
                    </a:lnTo>
                    <a:cubicBezTo>
                      <a:pt x="2908" y="2212"/>
                      <a:pt x="2775" y="2269"/>
                      <a:pt x="2657" y="2347"/>
                    </a:cubicBezTo>
                    <a:lnTo>
                      <a:pt x="1996" y="1685"/>
                    </a:lnTo>
                    <a:cubicBezTo>
                      <a:pt x="2108" y="1447"/>
                      <a:pt x="2067" y="1153"/>
                      <a:pt x="1869" y="956"/>
                    </a:cubicBezTo>
                    <a:cubicBezTo>
                      <a:pt x="1617" y="704"/>
                      <a:pt x="1209" y="704"/>
                      <a:pt x="959" y="956"/>
                    </a:cubicBezTo>
                    <a:cubicBezTo>
                      <a:pt x="707" y="1208"/>
                      <a:pt x="707" y="1616"/>
                      <a:pt x="959" y="1867"/>
                    </a:cubicBezTo>
                    <a:cubicBezTo>
                      <a:pt x="1156" y="2064"/>
                      <a:pt x="1449" y="2105"/>
                      <a:pt x="1688" y="1993"/>
                    </a:cubicBezTo>
                    <a:lnTo>
                      <a:pt x="2349" y="2655"/>
                    </a:lnTo>
                    <a:cubicBezTo>
                      <a:pt x="2271" y="2772"/>
                      <a:pt x="2215" y="2905"/>
                      <a:pt x="2187" y="3048"/>
                    </a:cubicBezTo>
                    <a:lnTo>
                      <a:pt x="1252" y="3048"/>
                    </a:lnTo>
                    <a:cubicBezTo>
                      <a:pt x="1163" y="2800"/>
                      <a:pt x="925" y="2621"/>
                      <a:pt x="647" y="2621"/>
                    </a:cubicBezTo>
                    <a:cubicBezTo>
                      <a:pt x="288" y="2621"/>
                      <a:pt x="0" y="2909"/>
                      <a:pt x="0" y="3265"/>
                    </a:cubicBezTo>
                    <a:cubicBezTo>
                      <a:pt x="0" y="3621"/>
                      <a:pt x="288" y="3909"/>
                      <a:pt x="644" y="3909"/>
                    </a:cubicBezTo>
                    <a:cubicBezTo>
                      <a:pt x="923" y="3909"/>
                      <a:pt x="1160" y="3731"/>
                      <a:pt x="1249" y="3483"/>
                    </a:cubicBezTo>
                    <a:lnTo>
                      <a:pt x="2184" y="3483"/>
                    </a:lnTo>
                    <a:cubicBezTo>
                      <a:pt x="2212" y="3625"/>
                      <a:pt x="2269" y="3759"/>
                      <a:pt x="2347" y="3876"/>
                    </a:cubicBezTo>
                    <a:lnTo>
                      <a:pt x="1685" y="4537"/>
                    </a:lnTo>
                    <a:cubicBezTo>
                      <a:pt x="1447" y="4425"/>
                      <a:pt x="1153" y="4467"/>
                      <a:pt x="956" y="4664"/>
                    </a:cubicBezTo>
                    <a:cubicBezTo>
                      <a:pt x="704" y="4916"/>
                      <a:pt x="704" y="5324"/>
                      <a:pt x="956" y="5575"/>
                    </a:cubicBezTo>
                    <a:cubicBezTo>
                      <a:pt x="1208" y="5827"/>
                      <a:pt x="1616" y="5827"/>
                      <a:pt x="1867" y="5575"/>
                    </a:cubicBezTo>
                    <a:cubicBezTo>
                      <a:pt x="2064" y="5377"/>
                      <a:pt x="2105" y="5084"/>
                      <a:pt x="1993" y="4845"/>
                    </a:cubicBezTo>
                    <a:lnTo>
                      <a:pt x="2655" y="4184"/>
                    </a:lnTo>
                    <a:cubicBezTo>
                      <a:pt x="2772" y="4263"/>
                      <a:pt x="2905" y="4319"/>
                      <a:pt x="3048" y="4347"/>
                    </a:cubicBezTo>
                    <a:lnTo>
                      <a:pt x="3048" y="5281"/>
                    </a:lnTo>
                    <a:cubicBezTo>
                      <a:pt x="2800" y="5371"/>
                      <a:pt x="2621" y="5608"/>
                      <a:pt x="2621" y="5887"/>
                    </a:cubicBezTo>
                    <a:cubicBezTo>
                      <a:pt x="2621" y="6243"/>
                      <a:pt x="2909" y="6531"/>
                      <a:pt x="3265" y="6531"/>
                    </a:cubicBezTo>
                    <a:cubicBezTo>
                      <a:pt x="3621" y="6531"/>
                      <a:pt x="3909" y="6243"/>
                      <a:pt x="3909" y="5887"/>
                    </a:cubicBezTo>
                    <a:cubicBezTo>
                      <a:pt x="3909" y="5608"/>
                      <a:pt x="3731" y="5371"/>
                      <a:pt x="3483" y="5281"/>
                    </a:cubicBezTo>
                    <a:lnTo>
                      <a:pt x="3483" y="4347"/>
                    </a:lnTo>
                    <a:cubicBezTo>
                      <a:pt x="3625" y="4319"/>
                      <a:pt x="3759" y="4261"/>
                      <a:pt x="3876" y="4184"/>
                    </a:cubicBezTo>
                    <a:lnTo>
                      <a:pt x="4537" y="4845"/>
                    </a:lnTo>
                    <a:cubicBezTo>
                      <a:pt x="4425" y="5084"/>
                      <a:pt x="4467" y="5377"/>
                      <a:pt x="4664" y="5575"/>
                    </a:cubicBezTo>
                    <a:cubicBezTo>
                      <a:pt x="4916" y="5827"/>
                      <a:pt x="5324" y="5827"/>
                      <a:pt x="5575" y="5575"/>
                    </a:cubicBezTo>
                    <a:cubicBezTo>
                      <a:pt x="5827" y="5323"/>
                      <a:pt x="5827" y="4915"/>
                      <a:pt x="5575" y="4664"/>
                    </a:cubicBezTo>
                    <a:cubicBezTo>
                      <a:pt x="5377" y="4467"/>
                      <a:pt x="5084" y="4425"/>
                      <a:pt x="4845" y="4537"/>
                    </a:cubicBezTo>
                    <a:lnTo>
                      <a:pt x="4184" y="3876"/>
                    </a:lnTo>
                    <a:cubicBezTo>
                      <a:pt x="4263" y="3759"/>
                      <a:pt x="4319" y="3625"/>
                      <a:pt x="4347" y="3483"/>
                    </a:cubicBezTo>
                    <a:lnTo>
                      <a:pt x="5281" y="3483"/>
                    </a:lnTo>
                    <a:cubicBezTo>
                      <a:pt x="5371" y="3731"/>
                      <a:pt x="5608" y="3909"/>
                      <a:pt x="5887" y="3909"/>
                    </a:cubicBezTo>
                    <a:cubicBezTo>
                      <a:pt x="6243" y="3909"/>
                      <a:pt x="6531" y="3621"/>
                      <a:pt x="6531" y="3265"/>
                    </a:cubicBezTo>
                    <a:cubicBezTo>
                      <a:pt x="6533" y="2909"/>
                      <a:pt x="6245" y="2621"/>
                      <a:pt x="5889" y="2621"/>
                    </a:cubicBezTo>
                    <a:close/>
                    <a:moveTo>
                      <a:pt x="3267" y="3893"/>
                    </a:moveTo>
                    <a:cubicBezTo>
                      <a:pt x="2920" y="3893"/>
                      <a:pt x="2639" y="3612"/>
                      <a:pt x="2639" y="3265"/>
                    </a:cubicBezTo>
                    <a:cubicBezTo>
                      <a:pt x="2639" y="2919"/>
                      <a:pt x="2920" y="2637"/>
                      <a:pt x="3267" y="2637"/>
                    </a:cubicBezTo>
                    <a:cubicBezTo>
                      <a:pt x="3613" y="2637"/>
                      <a:pt x="3895" y="2919"/>
                      <a:pt x="3895" y="3265"/>
                    </a:cubicBezTo>
                    <a:cubicBezTo>
                      <a:pt x="3895" y="3612"/>
                      <a:pt x="3613" y="3893"/>
                      <a:pt x="3267" y="389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89" name="ïṣļïḋe">
              <a:extLst>
                <a:ext uri="{FF2B5EF4-FFF2-40B4-BE49-F238E27FC236}">
                  <a16:creationId xmlns:a16="http://schemas.microsoft.com/office/drawing/2014/main" id="{157B17C4-0832-44D7-AD4E-21B1A09A4045}"/>
                </a:ext>
              </a:extLst>
            </p:cNvPr>
            <p:cNvGrpSpPr/>
            <p:nvPr/>
          </p:nvGrpSpPr>
          <p:grpSpPr>
            <a:xfrm>
              <a:off x="6238370" y="1430945"/>
              <a:ext cx="5282118" cy="1033186"/>
              <a:chOff x="6238370" y="2975335"/>
              <a:chExt cx="5282118" cy="1033186"/>
            </a:xfrm>
          </p:grpSpPr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id="{BCFA7C3F-B62C-4037-9EC9-3E87F0A6D2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8371" y="3388215"/>
                <a:ext cx="5282117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ïSḻîḋé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6238370" y="3388215"/>
                <a:ext cx="5282117" cy="620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Theme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PPT……</a:t>
                </a:r>
              </a:p>
            </p:txBody>
          </p:sp>
          <p:sp>
            <p:nvSpPr>
              <p:cNvPr id="92" name="íSlíďè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6238370" y="2975335"/>
                <a:ext cx="5282117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  <p:sp>
            <p:nvSpPr>
              <p:cNvPr id="93" name="îṩḷíďè">
                <a:extLst>
                  <a:ext uri="{FF2B5EF4-FFF2-40B4-BE49-F238E27FC236}">
                    <a16:creationId xmlns:a16="http://schemas.microsoft.com/office/drawing/2014/main" id="{9D0638B2-861D-4DED-A765-2E21A2F6F67C}"/>
                  </a:ext>
                </a:extLst>
              </p:cNvPr>
              <p:cNvSpPr/>
              <p:nvPr/>
            </p:nvSpPr>
            <p:spPr bwMode="auto">
              <a:xfrm>
                <a:off x="11200777" y="3057594"/>
                <a:ext cx="301166" cy="27672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2157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4" name="2176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DC1BAAE-8555-4151-8F71-C69BB5F2081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68299"/>
            <a:ext cx="10845800" cy="3960975"/>
            <a:chOff x="673100" y="1668299"/>
            <a:chExt cx="10845800" cy="3960975"/>
          </a:xfrm>
        </p:grpSpPr>
        <p:sp>
          <p:nvSpPr>
            <p:cNvPr id="55" name="iṥḻíďê">
              <a:extLst>
                <a:ext uri="{FF2B5EF4-FFF2-40B4-BE49-F238E27FC236}">
                  <a16:creationId xmlns:a16="http://schemas.microsoft.com/office/drawing/2014/main" id="{70C7DF70-9CAE-4D26-8041-09053CDCBECB}"/>
                </a:ext>
              </a:extLst>
            </p:cNvPr>
            <p:cNvSpPr/>
            <p:nvPr/>
          </p:nvSpPr>
          <p:spPr>
            <a:xfrm>
              <a:off x="3314284" y="1668299"/>
              <a:ext cx="3960975" cy="3960975"/>
            </a:xfrm>
            <a:prstGeom prst="ellipse">
              <a:avLst/>
            </a:prstGeom>
            <a:gradFill flip="none" rotWithShape="1">
              <a:gsLst>
                <a:gs pos="70000">
                  <a:srgbClr val="ECECEC">
                    <a:alpha val="24000"/>
                  </a:srgbClr>
                </a:gs>
                <a:gs pos="100000">
                  <a:schemeClr val="bg1">
                    <a:lumMod val="85000"/>
                    <a:alpha val="32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6" name="iṩḷiḓé">
              <a:extLst>
                <a:ext uri="{FF2B5EF4-FFF2-40B4-BE49-F238E27FC236}">
                  <a16:creationId xmlns:a16="http://schemas.microsoft.com/office/drawing/2014/main" id="{028063D5-C00E-470A-A1D9-45863E7B0C1D}"/>
                </a:ext>
              </a:extLst>
            </p:cNvPr>
            <p:cNvGrpSpPr/>
            <p:nvPr/>
          </p:nvGrpSpPr>
          <p:grpSpPr>
            <a:xfrm>
              <a:off x="4512592" y="2856371"/>
              <a:ext cx="1564358" cy="1564358"/>
              <a:chOff x="5489418" y="3031968"/>
              <a:chExt cx="1213164" cy="1213164"/>
            </a:xfrm>
          </p:grpSpPr>
          <p:sp>
            <p:nvSpPr>
              <p:cNvPr id="144" name="ïSḷíḓè">
                <a:extLst>
                  <a:ext uri="{FF2B5EF4-FFF2-40B4-BE49-F238E27FC236}">
                    <a16:creationId xmlns:a16="http://schemas.microsoft.com/office/drawing/2014/main" id="{C2942399-B91D-4427-8D8B-7D856D823B91}"/>
                  </a:ext>
                </a:extLst>
              </p:cNvPr>
              <p:cNvSpPr/>
              <p:nvPr/>
            </p:nvSpPr>
            <p:spPr>
              <a:xfrm>
                <a:off x="5489418" y="3031968"/>
                <a:ext cx="1213164" cy="1213164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íŝḻíḍé">
                <a:extLst>
                  <a:ext uri="{FF2B5EF4-FFF2-40B4-BE49-F238E27FC236}">
                    <a16:creationId xmlns:a16="http://schemas.microsoft.com/office/drawing/2014/main" id="{C6E145FD-C5B8-40B9-A7B1-EEB68E82C8E8}"/>
                  </a:ext>
                </a:extLst>
              </p:cNvPr>
              <p:cNvSpPr/>
              <p:nvPr/>
            </p:nvSpPr>
            <p:spPr>
              <a:xfrm>
                <a:off x="5555810" y="3098360"/>
                <a:ext cx="1080380" cy="108038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" name="íṩḻiḋe">
              <a:extLst>
                <a:ext uri="{FF2B5EF4-FFF2-40B4-BE49-F238E27FC236}">
                  <a16:creationId xmlns:a16="http://schemas.microsoft.com/office/drawing/2014/main" id="{161D0D49-07CE-415C-BFC7-636EF43E629E}"/>
                </a:ext>
              </a:extLst>
            </p:cNvPr>
            <p:cNvGrpSpPr/>
            <p:nvPr/>
          </p:nvGrpSpPr>
          <p:grpSpPr>
            <a:xfrm>
              <a:off x="673100" y="2691383"/>
              <a:ext cx="3489244" cy="1894334"/>
              <a:chOff x="673100" y="2691383"/>
              <a:chExt cx="3489244" cy="1894334"/>
            </a:xfrm>
          </p:grpSpPr>
          <p:sp>
            <p:nvSpPr>
              <p:cNvPr id="142" name="íşlídé">
                <a:extLst>
                  <a:ext uri="{FF2B5EF4-FFF2-40B4-BE49-F238E27FC236}">
                    <a16:creationId xmlns:a16="http://schemas.microsoft.com/office/drawing/2014/main" id="{1ECD2041-BEB2-4663-B704-6B623BAE03E1}"/>
                  </a:ext>
                </a:extLst>
              </p:cNvPr>
              <p:cNvSpPr txBox="1"/>
              <p:nvPr/>
            </p:nvSpPr>
            <p:spPr>
              <a:xfrm>
                <a:off x="673101" y="2691383"/>
                <a:ext cx="3489243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sp>
            <p:nvSpPr>
              <p:cNvPr id="143" name="iṧḻîḑê">
                <a:extLst>
                  <a:ext uri="{FF2B5EF4-FFF2-40B4-BE49-F238E27FC236}">
                    <a16:creationId xmlns:a16="http://schemas.microsoft.com/office/drawing/2014/main" id="{E7EB82D2-4AB6-48F6-8240-C77DB09FC29B}"/>
                  </a:ext>
                </a:extLst>
              </p:cNvPr>
              <p:cNvSpPr txBox="1"/>
              <p:nvPr/>
            </p:nvSpPr>
            <p:spPr>
              <a:xfrm>
                <a:off x="673100" y="3543545"/>
                <a:ext cx="3489244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106" name="ïş1íḍè">
              <a:extLst>
                <a:ext uri="{FF2B5EF4-FFF2-40B4-BE49-F238E27FC236}">
                  <a16:creationId xmlns:a16="http://schemas.microsoft.com/office/drawing/2014/main" id="{C10C5A8D-13BA-41F3-8377-DE7E68C8BB92}"/>
                </a:ext>
              </a:extLst>
            </p:cNvPr>
            <p:cNvGrpSpPr/>
            <p:nvPr/>
          </p:nvGrpSpPr>
          <p:grpSpPr>
            <a:xfrm>
              <a:off x="6954121" y="3063400"/>
              <a:ext cx="4564779" cy="479924"/>
              <a:chOff x="6954121" y="3008044"/>
              <a:chExt cx="4564779" cy="479924"/>
            </a:xfrm>
          </p:grpSpPr>
          <p:sp>
            <p:nvSpPr>
              <p:cNvPr id="138" name="îsļíḑè">
                <a:extLst>
                  <a:ext uri="{FF2B5EF4-FFF2-40B4-BE49-F238E27FC236}">
                    <a16:creationId xmlns:a16="http://schemas.microsoft.com/office/drawing/2014/main" id="{91FB721E-BAD2-4147-B2A3-A2086188A453}"/>
                  </a:ext>
                </a:extLst>
              </p:cNvPr>
              <p:cNvSpPr/>
              <p:nvPr/>
            </p:nvSpPr>
            <p:spPr bwMode="auto">
              <a:xfrm>
                <a:off x="7500437" y="3086014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39" name="iṣḻïḋê">
                <a:extLst>
                  <a:ext uri="{FF2B5EF4-FFF2-40B4-BE49-F238E27FC236}">
                    <a16:creationId xmlns:a16="http://schemas.microsoft.com/office/drawing/2014/main" id="{62748228-F77A-46B6-8153-F04F593E2FA4}"/>
                  </a:ext>
                </a:extLst>
              </p:cNvPr>
              <p:cNvGrpSpPr/>
              <p:nvPr/>
            </p:nvGrpSpPr>
            <p:grpSpPr>
              <a:xfrm>
                <a:off x="6954121" y="3008044"/>
                <a:ext cx="479924" cy="479924"/>
                <a:chOff x="6954121" y="3008044"/>
                <a:chExt cx="479924" cy="479924"/>
              </a:xfrm>
            </p:grpSpPr>
            <p:sp>
              <p:nvSpPr>
                <p:cNvPr id="140" name="íŝ1iḑè">
                  <a:extLst>
                    <a:ext uri="{FF2B5EF4-FFF2-40B4-BE49-F238E27FC236}">
                      <a16:creationId xmlns:a16="http://schemas.microsoft.com/office/drawing/2014/main" id="{D05CA798-45E5-44E7-A4BC-7C0664D1EBEB}"/>
                    </a:ext>
                  </a:extLst>
                </p:cNvPr>
                <p:cNvSpPr/>
                <p:nvPr/>
              </p:nvSpPr>
              <p:spPr>
                <a:xfrm>
                  <a:off x="6954121" y="3008044"/>
                  <a:ext cx="479924" cy="47992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iṡlîḋê">
                  <a:extLst>
                    <a:ext uri="{FF2B5EF4-FFF2-40B4-BE49-F238E27FC236}">
                      <a16:creationId xmlns:a16="http://schemas.microsoft.com/office/drawing/2014/main" id="{1575D8CC-EFD3-4234-86A0-AEA3EB9047A6}"/>
                    </a:ext>
                  </a:extLst>
                </p:cNvPr>
                <p:cNvSpPr/>
                <p:nvPr/>
              </p:nvSpPr>
              <p:spPr bwMode="auto">
                <a:xfrm>
                  <a:off x="7082019" y="3124638"/>
                  <a:ext cx="224128" cy="246736"/>
                </a:xfrm>
                <a:custGeom>
                  <a:avLst/>
                  <a:gdLst>
                    <a:gd name="T0" fmla="*/ 3910 w 3990"/>
                    <a:gd name="T1" fmla="*/ 941 h 4400"/>
                    <a:gd name="T2" fmla="*/ 3734 w 3990"/>
                    <a:gd name="T3" fmla="*/ 909 h 4400"/>
                    <a:gd name="T4" fmla="*/ 3397 w 3990"/>
                    <a:gd name="T5" fmla="*/ 958 h 4400"/>
                    <a:gd name="T6" fmla="*/ 2521 w 3990"/>
                    <a:gd name="T7" fmla="*/ 698 h 4400"/>
                    <a:gd name="T8" fmla="*/ 2195 w 3990"/>
                    <a:gd name="T9" fmla="*/ 200 h 4400"/>
                    <a:gd name="T10" fmla="*/ 1995 w 3990"/>
                    <a:gd name="T11" fmla="*/ 0 h 4400"/>
                    <a:gd name="T12" fmla="*/ 1795 w 3990"/>
                    <a:gd name="T13" fmla="*/ 200 h 4400"/>
                    <a:gd name="T14" fmla="*/ 1469 w 3990"/>
                    <a:gd name="T15" fmla="*/ 698 h 4400"/>
                    <a:gd name="T16" fmla="*/ 593 w 3990"/>
                    <a:gd name="T17" fmla="*/ 958 h 4400"/>
                    <a:gd name="T18" fmla="*/ 256 w 3990"/>
                    <a:gd name="T19" fmla="*/ 909 h 4400"/>
                    <a:gd name="T20" fmla="*/ 80 w 3990"/>
                    <a:gd name="T21" fmla="*/ 941 h 4400"/>
                    <a:gd name="T22" fmla="*/ 0 w 3990"/>
                    <a:gd name="T23" fmla="*/ 1101 h 4400"/>
                    <a:gd name="T24" fmla="*/ 749 w 3990"/>
                    <a:gd name="T25" fmla="*/ 3406 h 4400"/>
                    <a:gd name="T26" fmla="*/ 1379 w 3990"/>
                    <a:gd name="T27" fmla="*/ 4111 h 4400"/>
                    <a:gd name="T28" fmla="*/ 1995 w 3990"/>
                    <a:gd name="T29" fmla="*/ 4400 h 4400"/>
                    <a:gd name="T30" fmla="*/ 2611 w 3990"/>
                    <a:gd name="T31" fmla="*/ 4111 h 4400"/>
                    <a:gd name="T32" fmla="*/ 3241 w 3990"/>
                    <a:gd name="T33" fmla="*/ 3406 h 4400"/>
                    <a:gd name="T34" fmla="*/ 3990 w 3990"/>
                    <a:gd name="T35" fmla="*/ 1101 h 4400"/>
                    <a:gd name="T36" fmla="*/ 3910 w 3990"/>
                    <a:gd name="T37" fmla="*/ 941 h 4400"/>
                    <a:gd name="T38" fmla="*/ 1236 w 3990"/>
                    <a:gd name="T39" fmla="*/ 3002 h 4400"/>
                    <a:gd name="T40" fmla="*/ 1995 w 3990"/>
                    <a:gd name="T41" fmla="*/ 2243 h 4400"/>
                    <a:gd name="T42" fmla="*/ 1507 w 3990"/>
                    <a:gd name="T43" fmla="*/ 1755 h 4400"/>
                    <a:gd name="T44" fmla="*/ 1995 w 3990"/>
                    <a:gd name="T45" fmla="*/ 1267 h 4400"/>
                    <a:gd name="T46" fmla="*/ 2483 w 3990"/>
                    <a:gd name="T47" fmla="*/ 1755 h 4400"/>
                    <a:gd name="T48" fmla="*/ 1995 w 3990"/>
                    <a:gd name="T49" fmla="*/ 2243 h 4400"/>
                    <a:gd name="T50" fmla="*/ 2754 w 3990"/>
                    <a:gd name="T51" fmla="*/ 3002 h 4400"/>
                    <a:gd name="T52" fmla="*/ 1236 w 3990"/>
                    <a:gd name="T53" fmla="*/ 3002 h 4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990" h="4400">
                      <a:moveTo>
                        <a:pt x="3910" y="941"/>
                      </a:moveTo>
                      <a:cubicBezTo>
                        <a:pt x="3860" y="903"/>
                        <a:pt x="3794" y="891"/>
                        <a:pt x="3734" y="909"/>
                      </a:cubicBezTo>
                      <a:cubicBezTo>
                        <a:pt x="3623" y="941"/>
                        <a:pt x="3509" y="958"/>
                        <a:pt x="3397" y="958"/>
                      </a:cubicBezTo>
                      <a:cubicBezTo>
                        <a:pt x="3075" y="958"/>
                        <a:pt x="2755" y="863"/>
                        <a:pt x="2521" y="698"/>
                      </a:cubicBezTo>
                      <a:cubicBezTo>
                        <a:pt x="2314" y="553"/>
                        <a:pt x="2195" y="371"/>
                        <a:pt x="2195" y="200"/>
                      </a:cubicBezTo>
                      <a:cubicBezTo>
                        <a:pt x="2195" y="90"/>
                        <a:pt x="2105" y="0"/>
                        <a:pt x="1995" y="0"/>
                      </a:cubicBezTo>
                      <a:cubicBezTo>
                        <a:pt x="1885" y="0"/>
                        <a:pt x="1795" y="90"/>
                        <a:pt x="1795" y="200"/>
                      </a:cubicBezTo>
                      <a:cubicBezTo>
                        <a:pt x="1795" y="371"/>
                        <a:pt x="1676" y="553"/>
                        <a:pt x="1469" y="698"/>
                      </a:cubicBezTo>
                      <a:cubicBezTo>
                        <a:pt x="1235" y="863"/>
                        <a:pt x="915" y="958"/>
                        <a:pt x="593" y="958"/>
                      </a:cubicBezTo>
                      <a:cubicBezTo>
                        <a:pt x="481" y="958"/>
                        <a:pt x="367" y="941"/>
                        <a:pt x="256" y="909"/>
                      </a:cubicBezTo>
                      <a:cubicBezTo>
                        <a:pt x="196" y="891"/>
                        <a:pt x="130" y="903"/>
                        <a:pt x="80" y="941"/>
                      </a:cubicBezTo>
                      <a:cubicBezTo>
                        <a:pt x="30" y="979"/>
                        <a:pt x="0" y="1038"/>
                        <a:pt x="0" y="1101"/>
                      </a:cubicBezTo>
                      <a:cubicBezTo>
                        <a:pt x="3" y="2165"/>
                        <a:pt x="470" y="3002"/>
                        <a:pt x="749" y="3406"/>
                      </a:cubicBezTo>
                      <a:cubicBezTo>
                        <a:pt x="943" y="3689"/>
                        <a:pt x="1162" y="3933"/>
                        <a:pt x="1379" y="4111"/>
                      </a:cubicBezTo>
                      <a:cubicBezTo>
                        <a:pt x="1540" y="4243"/>
                        <a:pt x="1777" y="4400"/>
                        <a:pt x="1995" y="4400"/>
                      </a:cubicBezTo>
                      <a:cubicBezTo>
                        <a:pt x="2213" y="4400"/>
                        <a:pt x="2450" y="4243"/>
                        <a:pt x="2611" y="4111"/>
                      </a:cubicBezTo>
                      <a:cubicBezTo>
                        <a:pt x="2828" y="3933"/>
                        <a:pt x="3047" y="3689"/>
                        <a:pt x="3241" y="3406"/>
                      </a:cubicBezTo>
                      <a:cubicBezTo>
                        <a:pt x="3520" y="3002"/>
                        <a:pt x="3987" y="2165"/>
                        <a:pt x="3990" y="1101"/>
                      </a:cubicBezTo>
                      <a:cubicBezTo>
                        <a:pt x="3990" y="1038"/>
                        <a:pt x="3960" y="979"/>
                        <a:pt x="3910" y="941"/>
                      </a:cubicBezTo>
                      <a:close/>
                      <a:moveTo>
                        <a:pt x="1236" y="3002"/>
                      </a:moveTo>
                      <a:cubicBezTo>
                        <a:pt x="1236" y="2583"/>
                        <a:pt x="1576" y="2243"/>
                        <a:pt x="1995" y="2243"/>
                      </a:cubicBezTo>
                      <a:cubicBezTo>
                        <a:pt x="1725" y="2243"/>
                        <a:pt x="1507" y="2024"/>
                        <a:pt x="1507" y="1755"/>
                      </a:cubicBezTo>
                      <a:cubicBezTo>
                        <a:pt x="1507" y="1485"/>
                        <a:pt x="1725" y="1267"/>
                        <a:pt x="1995" y="1267"/>
                      </a:cubicBezTo>
                      <a:cubicBezTo>
                        <a:pt x="2265" y="1267"/>
                        <a:pt x="2483" y="1485"/>
                        <a:pt x="2483" y="1755"/>
                      </a:cubicBezTo>
                      <a:cubicBezTo>
                        <a:pt x="2483" y="2024"/>
                        <a:pt x="2265" y="2243"/>
                        <a:pt x="1995" y="2243"/>
                      </a:cubicBezTo>
                      <a:cubicBezTo>
                        <a:pt x="2414" y="2243"/>
                        <a:pt x="2754" y="2583"/>
                        <a:pt x="2754" y="3002"/>
                      </a:cubicBezTo>
                      <a:lnTo>
                        <a:pt x="1236" y="300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7" name="iṥḻíḍè">
              <a:extLst>
                <a:ext uri="{FF2B5EF4-FFF2-40B4-BE49-F238E27FC236}">
                  <a16:creationId xmlns:a16="http://schemas.microsoft.com/office/drawing/2014/main" id="{FDF12ED4-3418-4D04-B152-E1ADF7DAB627}"/>
                </a:ext>
              </a:extLst>
            </p:cNvPr>
            <p:cNvGrpSpPr/>
            <p:nvPr/>
          </p:nvGrpSpPr>
          <p:grpSpPr>
            <a:xfrm>
              <a:off x="6954121" y="3733776"/>
              <a:ext cx="4564779" cy="479924"/>
              <a:chOff x="6954121" y="3789131"/>
              <a:chExt cx="4564779" cy="479924"/>
            </a:xfrm>
          </p:grpSpPr>
          <p:sp>
            <p:nvSpPr>
              <p:cNvPr id="134" name="ïṡ1iḓe">
                <a:extLst>
                  <a:ext uri="{FF2B5EF4-FFF2-40B4-BE49-F238E27FC236}">
                    <a16:creationId xmlns:a16="http://schemas.microsoft.com/office/drawing/2014/main" id="{C684DDE4-5E44-4CC8-BAB1-E50D71B87A84}"/>
                  </a:ext>
                </a:extLst>
              </p:cNvPr>
              <p:cNvSpPr/>
              <p:nvPr/>
            </p:nvSpPr>
            <p:spPr bwMode="auto">
              <a:xfrm>
                <a:off x="7500437" y="3867101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35" name="íśḻiďé">
                <a:extLst>
                  <a:ext uri="{FF2B5EF4-FFF2-40B4-BE49-F238E27FC236}">
                    <a16:creationId xmlns:a16="http://schemas.microsoft.com/office/drawing/2014/main" id="{CCCE69EB-BCD4-4A33-9850-00B30391EA89}"/>
                  </a:ext>
                </a:extLst>
              </p:cNvPr>
              <p:cNvGrpSpPr/>
              <p:nvPr/>
            </p:nvGrpSpPr>
            <p:grpSpPr>
              <a:xfrm>
                <a:off x="6954121" y="3789131"/>
                <a:ext cx="479924" cy="479924"/>
                <a:chOff x="6954121" y="3789130"/>
                <a:chExt cx="479924" cy="479924"/>
              </a:xfrm>
            </p:grpSpPr>
            <p:sp>
              <p:nvSpPr>
                <p:cNvPr id="136" name="ïŝľíḋe">
                  <a:extLst>
                    <a:ext uri="{FF2B5EF4-FFF2-40B4-BE49-F238E27FC236}">
                      <a16:creationId xmlns:a16="http://schemas.microsoft.com/office/drawing/2014/main" id="{A176583F-C736-4746-9412-30ECB54BA2EF}"/>
                    </a:ext>
                  </a:extLst>
                </p:cNvPr>
                <p:cNvSpPr/>
                <p:nvPr/>
              </p:nvSpPr>
              <p:spPr>
                <a:xfrm>
                  <a:off x="6954121" y="3789130"/>
                  <a:ext cx="479924" cy="47992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ï$ľïḑé">
                  <a:extLst>
                    <a:ext uri="{FF2B5EF4-FFF2-40B4-BE49-F238E27FC236}">
                      <a16:creationId xmlns:a16="http://schemas.microsoft.com/office/drawing/2014/main" id="{B565327E-ABD9-41FA-96ED-A50D7D4B0972}"/>
                    </a:ext>
                  </a:extLst>
                </p:cNvPr>
                <p:cNvSpPr/>
                <p:nvPr/>
              </p:nvSpPr>
              <p:spPr bwMode="auto">
                <a:xfrm>
                  <a:off x="7080713" y="3906494"/>
                  <a:ext cx="226740" cy="245196"/>
                </a:xfrm>
                <a:custGeom>
                  <a:avLst/>
                  <a:gdLst>
                    <a:gd name="connsiteX0" fmla="*/ 516156 w 559684"/>
                    <a:gd name="connsiteY0" fmla="*/ 190781 h 605240"/>
                    <a:gd name="connsiteX1" fmla="*/ 534027 w 559684"/>
                    <a:gd name="connsiteY1" fmla="*/ 194632 h 605240"/>
                    <a:gd name="connsiteX2" fmla="*/ 536545 w 559684"/>
                    <a:gd name="connsiteY2" fmla="*/ 421572 h 605240"/>
                    <a:gd name="connsiteX3" fmla="*/ 424492 w 559684"/>
                    <a:gd name="connsiteY3" fmla="*/ 538185 h 605240"/>
                    <a:gd name="connsiteX4" fmla="*/ 412006 w 559684"/>
                    <a:gd name="connsiteY4" fmla="*/ 590781 h 605240"/>
                    <a:gd name="connsiteX5" fmla="*/ 399521 w 559684"/>
                    <a:gd name="connsiteY5" fmla="*/ 605240 h 605240"/>
                    <a:gd name="connsiteX6" fmla="*/ 338039 w 559684"/>
                    <a:gd name="connsiteY6" fmla="*/ 605240 h 605240"/>
                    <a:gd name="connsiteX7" fmla="*/ 322091 w 559684"/>
                    <a:gd name="connsiteY7" fmla="*/ 591515 h 605240"/>
                    <a:gd name="connsiteX8" fmla="*/ 398262 w 559684"/>
                    <a:gd name="connsiteY8" fmla="*/ 366356 h 605240"/>
                    <a:gd name="connsiteX9" fmla="*/ 443797 w 559684"/>
                    <a:gd name="connsiteY9" fmla="*/ 271221 h 605240"/>
                    <a:gd name="connsiteX10" fmla="*/ 483456 w 559684"/>
                    <a:gd name="connsiteY10" fmla="*/ 277717 h 605240"/>
                    <a:gd name="connsiteX11" fmla="*/ 447993 w 559684"/>
                    <a:gd name="connsiteY11" fmla="*/ 397893 h 605240"/>
                    <a:gd name="connsiteX12" fmla="*/ 460898 w 559684"/>
                    <a:gd name="connsiteY12" fmla="*/ 405122 h 605240"/>
                    <a:gd name="connsiteX13" fmla="*/ 496046 w 559684"/>
                    <a:gd name="connsiteY13" fmla="*/ 240523 h 605240"/>
                    <a:gd name="connsiteX14" fmla="*/ 516156 w 559684"/>
                    <a:gd name="connsiteY14" fmla="*/ 190781 h 605240"/>
                    <a:gd name="connsiteX15" fmla="*/ 43528 w 559684"/>
                    <a:gd name="connsiteY15" fmla="*/ 190781 h 605240"/>
                    <a:gd name="connsiteX16" fmla="*/ 63638 w 559684"/>
                    <a:gd name="connsiteY16" fmla="*/ 240523 h 605240"/>
                    <a:gd name="connsiteX17" fmla="*/ 98786 w 559684"/>
                    <a:gd name="connsiteY17" fmla="*/ 405122 h 605240"/>
                    <a:gd name="connsiteX18" fmla="*/ 111691 w 559684"/>
                    <a:gd name="connsiteY18" fmla="*/ 397893 h 605240"/>
                    <a:gd name="connsiteX19" fmla="*/ 76228 w 559684"/>
                    <a:gd name="connsiteY19" fmla="*/ 277717 h 605240"/>
                    <a:gd name="connsiteX20" fmla="*/ 115887 w 559684"/>
                    <a:gd name="connsiteY20" fmla="*/ 271221 h 605240"/>
                    <a:gd name="connsiteX21" fmla="*/ 161422 w 559684"/>
                    <a:gd name="connsiteY21" fmla="*/ 366356 h 605240"/>
                    <a:gd name="connsiteX22" fmla="*/ 237593 w 559684"/>
                    <a:gd name="connsiteY22" fmla="*/ 591515 h 605240"/>
                    <a:gd name="connsiteX23" fmla="*/ 221645 w 559684"/>
                    <a:gd name="connsiteY23" fmla="*/ 605240 h 605240"/>
                    <a:gd name="connsiteX24" fmla="*/ 160163 w 559684"/>
                    <a:gd name="connsiteY24" fmla="*/ 605240 h 605240"/>
                    <a:gd name="connsiteX25" fmla="*/ 147678 w 559684"/>
                    <a:gd name="connsiteY25" fmla="*/ 590781 h 605240"/>
                    <a:gd name="connsiteX26" fmla="*/ 135192 w 559684"/>
                    <a:gd name="connsiteY26" fmla="*/ 538185 h 605240"/>
                    <a:gd name="connsiteX27" fmla="*/ 23139 w 559684"/>
                    <a:gd name="connsiteY27" fmla="*/ 421572 h 605240"/>
                    <a:gd name="connsiteX28" fmla="*/ 25657 w 559684"/>
                    <a:gd name="connsiteY28" fmla="*/ 194632 h 605240"/>
                    <a:gd name="connsiteX29" fmla="*/ 43528 w 559684"/>
                    <a:gd name="connsiteY29" fmla="*/ 190781 h 605240"/>
                    <a:gd name="connsiteX30" fmla="*/ 197335 w 559684"/>
                    <a:gd name="connsiteY30" fmla="*/ 0 h 605240"/>
                    <a:gd name="connsiteX31" fmla="*/ 278643 w 559684"/>
                    <a:gd name="connsiteY31" fmla="*/ 33001 h 605240"/>
                    <a:gd name="connsiteX32" fmla="*/ 359950 w 559684"/>
                    <a:gd name="connsiteY32" fmla="*/ 0 h 605240"/>
                    <a:gd name="connsiteX33" fmla="*/ 476508 w 559684"/>
                    <a:gd name="connsiteY33" fmla="*/ 116393 h 605240"/>
                    <a:gd name="connsiteX34" fmla="*/ 455211 w 559684"/>
                    <a:gd name="connsiteY34" fmla="*/ 183441 h 605240"/>
                    <a:gd name="connsiteX35" fmla="*/ 436222 w 559684"/>
                    <a:gd name="connsiteY35" fmla="*/ 205966 h 605240"/>
                    <a:gd name="connsiteX36" fmla="*/ 315257 w 559684"/>
                    <a:gd name="connsiteY36" fmla="*/ 326863 h 605240"/>
                    <a:gd name="connsiteX37" fmla="*/ 278957 w 559684"/>
                    <a:gd name="connsiteY37" fmla="*/ 351063 h 605240"/>
                    <a:gd name="connsiteX38" fmla="*/ 278643 w 559684"/>
                    <a:gd name="connsiteY38" fmla="*/ 351063 h 605240"/>
                    <a:gd name="connsiteX39" fmla="*/ 278328 w 559684"/>
                    <a:gd name="connsiteY39" fmla="*/ 351063 h 605240"/>
                    <a:gd name="connsiteX40" fmla="*/ 242028 w 559684"/>
                    <a:gd name="connsiteY40" fmla="*/ 326863 h 605240"/>
                    <a:gd name="connsiteX41" fmla="*/ 121168 w 559684"/>
                    <a:gd name="connsiteY41" fmla="*/ 205966 h 605240"/>
                    <a:gd name="connsiteX42" fmla="*/ 102074 w 559684"/>
                    <a:gd name="connsiteY42" fmla="*/ 183441 h 605240"/>
                    <a:gd name="connsiteX43" fmla="*/ 80777 w 559684"/>
                    <a:gd name="connsiteY43" fmla="*/ 116393 h 605240"/>
                    <a:gd name="connsiteX44" fmla="*/ 197335 w 559684"/>
                    <a:gd name="connsiteY44" fmla="*/ 0 h 60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59684" h="605240">
                      <a:moveTo>
                        <a:pt x="516156" y="190781"/>
                      </a:moveTo>
                      <a:cubicBezTo>
                        <a:pt x="521528" y="189596"/>
                        <a:pt x="527600" y="190624"/>
                        <a:pt x="534027" y="194632"/>
                      </a:cubicBezTo>
                      <a:cubicBezTo>
                        <a:pt x="559732" y="210557"/>
                        <a:pt x="574735" y="343725"/>
                        <a:pt x="536545" y="421572"/>
                      </a:cubicBezTo>
                      <a:cubicBezTo>
                        <a:pt x="504335" y="487370"/>
                        <a:pt x="436348" y="530746"/>
                        <a:pt x="424492" y="538185"/>
                      </a:cubicBezTo>
                      <a:cubicBezTo>
                        <a:pt x="416518" y="543319"/>
                        <a:pt x="413265" y="572551"/>
                        <a:pt x="412006" y="590781"/>
                      </a:cubicBezTo>
                      <a:cubicBezTo>
                        <a:pt x="411377" y="599373"/>
                        <a:pt x="409069" y="605240"/>
                        <a:pt x="399521" y="605240"/>
                      </a:cubicBezTo>
                      <a:cubicBezTo>
                        <a:pt x="389029" y="605240"/>
                        <a:pt x="367626" y="605240"/>
                        <a:pt x="338039" y="605240"/>
                      </a:cubicBezTo>
                      <a:cubicBezTo>
                        <a:pt x="322616" y="605240"/>
                        <a:pt x="322091" y="596020"/>
                        <a:pt x="322091" y="591515"/>
                      </a:cubicBezTo>
                      <a:cubicBezTo>
                        <a:pt x="322196" y="475425"/>
                        <a:pt x="315901" y="460652"/>
                        <a:pt x="398262" y="366356"/>
                      </a:cubicBezTo>
                      <a:cubicBezTo>
                        <a:pt x="423233" y="337753"/>
                        <a:pt x="426800" y="292805"/>
                        <a:pt x="443797" y="271221"/>
                      </a:cubicBezTo>
                      <a:cubicBezTo>
                        <a:pt x="458066" y="253095"/>
                        <a:pt x="480833" y="261896"/>
                        <a:pt x="483456" y="277717"/>
                      </a:cubicBezTo>
                      <a:cubicBezTo>
                        <a:pt x="487653" y="302339"/>
                        <a:pt x="461318" y="374633"/>
                        <a:pt x="447993" y="397893"/>
                      </a:cubicBezTo>
                      <a:cubicBezTo>
                        <a:pt x="444636" y="403655"/>
                        <a:pt x="450616" y="414342"/>
                        <a:pt x="460898" y="405122"/>
                      </a:cubicBezTo>
                      <a:cubicBezTo>
                        <a:pt x="471180" y="395902"/>
                        <a:pt x="511994" y="302339"/>
                        <a:pt x="496046" y="240523"/>
                      </a:cubicBezTo>
                      <a:cubicBezTo>
                        <a:pt x="490223" y="217813"/>
                        <a:pt x="500040" y="194337"/>
                        <a:pt x="516156" y="190781"/>
                      </a:cubicBezTo>
                      <a:close/>
                      <a:moveTo>
                        <a:pt x="43528" y="190781"/>
                      </a:moveTo>
                      <a:cubicBezTo>
                        <a:pt x="59644" y="194337"/>
                        <a:pt x="69461" y="217813"/>
                        <a:pt x="63638" y="240523"/>
                      </a:cubicBezTo>
                      <a:cubicBezTo>
                        <a:pt x="47795" y="302339"/>
                        <a:pt x="88504" y="395902"/>
                        <a:pt x="98786" y="405122"/>
                      </a:cubicBezTo>
                      <a:cubicBezTo>
                        <a:pt x="109068" y="414342"/>
                        <a:pt x="115048" y="403655"/>
                        <a:pt x="111691" y="397893"/>
                      </a:cubicBezTo>
                      <a:cubicBezTo>
                        <a:pt x="98366" y="374633"/>
                        <a:pt x="72031" y="302339"/>
                        <a:pt x="76228" y="277717"/>
                      </a:cubicBezTo>
                      <a:cubicBezTo>
                        <a:pt x="78851" y="261896"/>
                        <a:pt x="101618" y="253095"/>
                        <a:pt x="115887" y="271221"/>
                      </a:cubicBezTo>
                      <a:cubicBezTo>
                        <a:pt x="132884" y="292805"/>
                        <a:pt x="136451" y="337753"/>
                        <a:pt x="161422" y="366356"/>
                      </a:cubicBezTo>
                      <a:cubicBezTo>
                        <a:pt x="243783" y="460652"/>
                        <a:pt x="237488" y="475425"/>
                        <a:pt x="237593" y="591515"/>
                      </a:cubicBezTo>
                      <a:cubicBezTo>
                        <a:pt x="237593" y="596020"/>
                        <a:pt x="237068" y="605240"/>
                        <a:pt x="221645" y="605240"/>
                      </a:cubicBezTo>
                      <a:cubicBezTo>
                        <a:pt x="192058" y="605240"/>
                        <a:pt x="170655" y="605240"/>
                        <a:pt x="160163" y="605240"/>
                      </a:cubicBezTo>
                      <a:cubicBezTo>
                        <a:pt x="150615" y="605240"/>
                        <a:pt x="148307" y="599373"/>
                        <a:pt x="147678" y="590781"/>
                      </a:cubicBezTo>
                      <a:cubicBezTo>
                        <a:pt x="146419" y="572551"/>
                        <a:pt x="143166" y="543319"/>
                        <a:pt x="135192" y="538185"/>
                      </a:cubicBezTo>
                      <a:cubicBezTo>
                        <a:pt x="123337" y="530746"/>
                        <a:pt x="55349" y="487370"/>
                        <a:pt x="23139" y="421572"/>
                      </a:cubicBezTo>
                      <a:cubicBezTo>
                        <a:pt x="-15051" y="343725"/>
                        <a:pt x="-48" y="210557"/>
                        <a:pt x="25657" y="194632"/>
                      </a:cubicBezTo>
                      <a:cubicBezTo>
                        <a:pt x="32084" y="190624"/>
                        <a:pt x="38156" y="189596"/>
                        <a:pt x="43528" y="190781"/>
                      </a:cubicBezTo>
                      <a:close/>
                      <a:moveTo>
                        <a:pt x="197335" y="0"/>
                      </a:moveTo>
                      <a:cubicBezTo>
                        <a:pt x="229019" y="0"/>
                        <a:pt x="257660" y="12572"/>
                        <a:pt x="278643" y="33001"/>
                      </a:cubicBezTo>
                      <a:cubicBezTo>
                        <a:pt x="299625" y="12572"/>
                        <a:pt x="328371" y="0"/>
                        <a:pt x="359950" y="0"/>
                      </a:cubicBezTo>
                      <a:cubicBezTo>
                        <a:pt x="424366" y="0"/>
                        <a:pt x="476508" y="52068"/>
                        <a:pt x="476508" y="116393"/>
                      </a:cubicBezTo>
                      <a:cubicBezTo>
                        <a:pt x="476508" y="141326"/>
                        <a:pt x="468640" y="164479"/>
                        <a:pt x="455211" y="183441"/>
                      </a:cubicBezTo>
                      <a:cubicBezTo>
                        <a:pt x="449965" y="191718"/>
                        <a:pt x="443565" y="199261"/>
                        <a:pt x="436222" y="205966"/>
                      </a:cubicBezTo>
                      <a:lnTo>
                        <a:pt x="315257" y="326863"/>
                      </a:lnTo>
                      <a:cubicBezTo>
                        <a:pt x="303192" y="338911"/>
                        <a:pt x="291127" y="351063"/>
                        <a:pt x="278957" y="351063"/>
                      </a:cubicBezTo>
                      <a:cubicBezTo>
                        <a:pt x="278852" y="351063"/>
                        <a:pt x="278747" y="351063"/>
                        <a:pt x="278643" y="351063"/>
                      </a:cubicBezTo>
                      <a:cubicBezTo>
                        <a:pt x="278538" y="351063"/>
                        <a:pt x="278433" y="351063"/>
                        <a:pt x="278328" y="351063"/>
                      </a:cubicBezTo>
                      <a:cubicBezTo>
                        <a:pt x="266263" y="351063"/>
                        <a:pt x="254198" y="338911"/>
                        <a:pt x="242028" y="326863"/>
                      </a:cubicBezTo>
                      <a:lnTo>
                        <a:pt x="121168" y="205966"/>
                      </a:lnTo>
                      <a:cubicBezTo>
                        <a:pt x="113825" y="199261"/>
                        <a:pt x="107425" y="191718"/>
                        <a:pt x="102074" y="183441"/>
                      </a:cubicBezTo>
                      <a:cubicBezTo>
                        <a:pt x="88646" y="164479"/>
                        <a:pt x="80777" y="141326"/>
                        <a:pt x="80777" y="116393"/>
                      </a:cubicBezTo>
                      <a:cubicBezTo>
                        <a:pt x="80777" y="52068"/>
                        <a:pt x="133024" y="0"/>
                        <a:pt x="1973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62500" lnSpcReduction="20000"/>
                </a:bodyPr>
                <a:lstStyle/>
                <a:p>
                  <a:endParaRPr lang="zh-CN" altLang="en-US" dirty="0"/>
                </a:p>
              </p:txBody>
            </p:sp>
          </p:grpSp>
        </p:grpSp>
        <p:grpSp>
          <p:nvGrpSpPr>
            <p:cNvPr id="108" name="í$ļîďe">
              <a:extLst>
                <a:ext uri="{FF2B5EF4-FFF2-40B4-BE49-F238E27FC236}">
                  <a16:creationId xmlns:a16="http://schemas.microsoft.com/office/drawing/2014/main" id="{8060154E-1BFB-474C-B432-3D9B7B689756}"/>
                </a:ext>
              </a:extLst>
            </p:cNvPr>
            <p:cNvGrpSpPr/>
            <p:nvPr/>
          </p:nvGrpSpPr>
          <p:grpSpPr>
            <a:xfrm>
              <a:off x="6654412" y="2393024"/>
              <a:ext cx="4564779" cy="479924"/>
              <a:chOff x="6954121" y="2226957"/>
              <a:chExt cx="4564779" cy="479924"/>
            </a:xfrm>
          </p:grpSpPr>
          <p:sp>
            <p:nvSpPr>
              <p:cNvPr id="130" name="ïš1îḋé">
                <a:extLst>
                  <a:ext uri="{FF2B5EF4-FFF2-40B4-BE49-F238E27FC236}">
                    <a16:creationId xmlns:a16="http://schemas.microsoft.com/office/drawing/2014/main" id="{062D8D2D-14F0-4701-9132-B1F80607B0BA}"/>
                  </a:ext>
                </a:extLst>
              </p:cNvPr>
              <p:cNvSpPr/>
              <p:nvPr/>
            </p:nvSpPr>
            <p:spPr bwMode="auto">
              <a:xfrm>
                <a:off x="7500437" y="2304927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31" name="ísļiḋê">
                <a:extLst>
                  <a:ext uri="{FF2B5EF4-FFF2-40B4-BE49-F238E27FC236}">
                    <a16:creationId xmlns:a16="http://schemas.microsoft.com/office/drawing/2014/main" id="{554B32C7-8FA4-4AF7-8C9C-7F808B544804}"/>
                  </a:ext>
                </a:extLst>
              </p:cNvPr>
              <p:cNvGrpSpPr/>
              <p:nvPr/>
            </p:nvGrpSpPr>
            <p:grpSpPr>
              <a:xfrm>
                <a:off x="6954121" y="2226957"/>
                <a:ext cx="479924" cy="479924"/>
                <a:chOff x="6954121" y="2226957"/>
                <a:chExt cx="479924" cy="479924"/>
              </a:xfrm>
            </p:grpSpPr>
            <p:sp>
              <p:nvSpPr>
                <p:cNvPr id="132" name="îśľïḋê">
                  <a:extLst>
                    <a:ext uri="{FF2B5EF4-FFF2-40B4-BE49-F238E27FC236}">
                      <a16:creationId xmlns:a16="http://schemas.microsoft.com/office/drawing/2014/main" id="{9D5375AA-FCE0-4EA8-BC55-C86BAC30FC99}"/>
                    </a:ext>
                  </a:extLst>
                </p:cNvPr>
                <p:cNvSpPr/>
                <p:nvPr/>
              </p:nvSpPr>
              <p:spPr>
                <a:xfrm>
                  <a:off x="6954121" y="2226957"/>
                  <a:ext cx="479924" cy="47992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íŝļiḓè">
                  <a:extLst>
                    <a:ext uri="{FF2B5EF4-FFF2-40B4-BE49-F238E27FC236}">
                      <a16:creationId xmlns:a16="http://schemas.microsoft.com/office/drawing/2014/main" id="{9717B38D-E13F-4488-8143-9332FC90A0AB}"/>
                    </a:ext>
                  </a:extLst>
                </p:cNvPr>
                <p:cNvSpPr/>
                <p:nvPr/>
              </p:nvSpPr>
              <p:spPr bwMode="auto">
                <a:xfrm>
                  <a:off x="7063912" y="2339140"/>
                  <a:ext cx="260342" cy="255558"/>
                </a:xfrm>
                <a:custGeom>
                  <a:avLst/>
                  <a:gdLst>
                    <a:gd name="T0" fmla="*/ 2385 w 6393"/>
                    <a:gd name="T1" fmla="*/ 3048 h 6285"/>
                    <a:gd name="T2" fmla="*/ 2385 w 6393"/>
                    <a:gd name="T3" fmla="*/ 3483 h 6285"/>
                    <a:gd name="T4" fmla="*/ 2265 w 6393"/>
                    <a:gd name="T5" fmla="*/ 3483 h 6285"/>
                    <a:gd name="T6" fmla="*/ 2147 w 6393"/>
                    <a:gd name="T7" fmla="*/ 3600 h 6285"/>
                    <a:gd name="T8" fmla="*/ 2147 w 6393"/>
                    <a:gd name="T9" fmla="*/ 5165 h 6285"/>
                    <a:gd name="T10" fmla="*/ 2265 w 6393"/>
                    <a:gd name="T11" fmla="*/ 5283 h 6285"/>
                    <a:gd name="T12" fmla="*/ 4129 w 6393"/>
                    <a:gd name="T13" fmla="*/ 5283 h 6285"/>
                    <a:gd name="T14" fmla="*/ 4246 w 6393"/>
                    <a:gd name="T15" fmla="*/ 5165 h 6285"/>
                    <a:gd name="T16" fmla="*/ 4246 w 6393"/>
                    <a:gd name="T17" fmla="*/ 3600 h 6285"/>
                    <a:gd name="T18" fmla="*/ 4129 w 6393"/>
                    <a:gd name="T19" fmla="*/ 3483 h 6285"/>
                    <a:gd name="T20" fmla="*/ 4009 w 6393"/>
                    <a:gd name="T21" fmla="*/ 3483 h 6285"/>
                    <a:gd name="T22" fmla="*/ 4009 w 6393"/>
                    <a:gd name="T23" fmla="*/ 3048 h 6285"/>
                    <a:gd name="T24" fmla="*/ 3197 w 6393"/>
                    <a:gd name="T25" fmla="*/ 2236 h 6285"/>
                    <a:gd name="T26" fmla="*/ 2385 w 6393"/>
                    <a:gd name="T27" fmla="*/ 3048 h 6285"/>
                    <a:gd name="T28" fmla="*/ 3335 w 6393"/>
                    <a:gd name="T29" fmla="*/ 4655 h 6285"/>
                    <a:gd name="T30" fmla="*/ 3335 w 6393"/>
                    <a:gd name="T31" fmla="*/ 5090 h 6285"/>
                    <a:gd name="T32" fmla="*/ 3048 w 6393"/>
                    <a:gd name="T33" fmla="*/ 5090 h 6285"/>
                    <a:gd name="T34" fmla="*/ 3048 w 6393"/>
                    <a:gd name="T35" fmla="*/ 4644 h 6285"/>
                    <a:gd name="T36" fmla="*/ 3006 w 6393"/>
                    <a:gd name="T37" fmla="*/ 4525 h 6285"/>
                    <a:gd name="T38" fmla="*/ 3197 w 6393"/>
                    <a:gd name="T39" fmla="*/ 4334 h 6285"/>
                    <a:gd name="T40" fmla="*/ 3387 w 6393"/>
                    <a:gd name="T41" fmla="*/ 4525 h 6285"/>
                    <a:gd name="T42" fmla="*/ 3335 w 6393"/>
                    <a:gd name="T43" fmla="*/ 4655 h 6285"/>
                    <a:gd name="T44" fmla="*/ 3703 w 6393"/>
                    <a:gd name="T45" fmla="*/ 3048 h 6285"/>
                    <a:gd name="T46" fmla="*/ 3703 w 6393"/>
                    <a:gd name="T47" fmla="*/ 3483 h 6285"/>
                    <a:gd name="T48" fmla="*/ 2691 w 6393"/>
                    <a:gd name="T49" fmla="*/ 3483 h 6285"/>
                    <a:gd name="T50" fmla="*/ 2691 w 6393"/>
                    <a:gd name="T51" fmla="*/ 3048 h 6285"/>
                    <a:gd name="T52" fmla="*/ 3197 w 6393"/>
                    <a:gd name="T53" fmla="*/ 2542 h 6285"/>
                    <a:gd name="T54" fmla="*/ 3703 w 6393"/>
                    <a:gd name="T55" fmla="*/ 3048 h 6285"/>
                    <a:gd name="T56" fmla="*/ 3376 w 6393"/>
                    <a:gd name="T57" fmla="*/ 136 h 6285"/>
                    <a:gd name="T58" fmla="*/ 3213 w 6393"/>
                    <a:gd name="T59" fmla="*/ 0 h 6285"/>
                    <a:gd name="T60" fmla="*/ 3212 w 6393"/>
                    <a:gd name="T61" fmla="*/ 1 h 6285"/>
                    <a:gd name="T62" fmla="*/ 3211 w 6393"/>
                    <a:gd name="T63" fmla="*/ 0 h 6285"/>
                    <a:gd name="T64" fmla="*/ 3057 w 6393"/>
                    <a:gd name="T65" fmla="*/ 133 h 6285"/>
                    <a:gd name="T66" fmla="*/ 721 w 6393"/>
                    <a:gd name="T67" fmla="*/ 2136 h 6285"/>
                    <a:gd name="T68" fmla="*/ 721 w 6393"/>
                    <a:gd name="T69" fmla="*/ 2150 h 6285"/>
                    <a:gd name="T70" fmla="*/ 0 w 6393"/>
                    <a:gd name="T71" fmla="*/ 2772 h 6285"/>
                    <a:gd name="T72" fmla="*/ 315 w 6393"/>
                    <a:gd name="T73" fmla="*/ 3137 h 6285"/>
                    <a:gd name="T74" fmla="*/ 721 w 6393"/>
                    <a:gd name="T75" fmla="*/ 2787 h 6285"/>
                    <a:gd name="T76" fmla="*/ 721 w 6393"/>
                    <a:gd name="T77" fmla="*/ 6285 h 6285"/>
                    <a:gd name="T78" fmla="*/ 5773 w 6393"/>
                    <a:gd name="T79" fmla="*/ 6285 h 6285"/>
                    <a:gd name="T80" fmla="*/ 5773 w 6393"/>
                    <a:gd name="T81" fmla="*/ 2738 h 6285"/>
                    <a:gd name="T82" fmla="*/ 6086 w 6393"/>
                    <a:gd name="T83" fmla="*/ 2996 h 6285"/>
                    <a:gd name="T84" fmla="*/ 6393 w 6393"/>
                    <a:gd name="T85" fmla="*/ 2624 h 6285"/>
                    <a:gd name="T86" fmla="*/ 3376 w 6393"/>
                    <a:gd name="T87" fmla="*/ 136 h 6285"/>
                    <a:gd name="T88" fmla="*/ 5291 w 6393"/>
                    <a:gd name="T89" fmla="*/ 5803 h 6285"/>
                    <a:gd name="T90" fmla="*/ 1204 w 6393"/>
                    <a:gd name="T91" fmla="*/ 5803 h 6285"/>
                    <a:gd name="T92" fmla="*/ 1204 w 6393"/>
                    <a:gd name="T93" fmla="*/ 2371 h 6285"/>
                    <a:gd name="T94" fmla="*/ 3218 w 6393"/>
                    <a:gd name="T95" fmla="*/ 632 h 6285"/>
                    <a:gd name="T96" fmla="*/ 5291 w 6393"/>
                    <a:gd name="T97" fmla="*/ 2360 h 6285"/>
                    <a:gd name="T98" fmla="*/ 5291 w 6393"/>
                    <a:gd name="T99" fmla="*/ 5803 h 6285"/>
                    <a:gd name="T100" fmla="*/ 5291 w 6393"/>
                    <a:gd name="T101" fmla="*/ 5803 h 6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393" h="6285">
                      <a:moveTo>
                        <a:pt x="2385" y="3048"/>
                      </a:moveTo>
                      <a:lnTo>
                        <a:pt x="2385" y="3483"/>
                      </a:lnTo>
                      <a:lnTo>
                        <a:pt x="2265" y="3483"/>
                      </a:lnTo>
                      <a:cubicBezTo>
                        <a:pt x="2200" y="3483"/>
                        <a:pt x="2147" y="3536"/>
                        <a:pt x="2147" y="3600"/>
                      </a:cubicBezTo>
                      <a:lnTo>
                        <a:pt x="2147" y="5165"/>
                      </a:lnTo>
                      <a:cubicBezTo>
                        <a:pt x="2147" y="5230"/>
                        <a:pt x="2200" y="5283"/>
                        <a:pt x="2265" y="5283"/>
                      </a:cubicBezTo>
                      <a:lnTo>
                        <a:pt x="4129" y="5283"/>
                      </a:lnTo>
                      <a:cubicBezTo>
                        <a:pt x="4194" y="5283"/>
                        <a:pt x="4246" y="5230"/>
                        <a:pt x="4246" y="5165"/>
                      </a:cubicBezTo>
                      <a:lnTo>
                        <a:pt x="4246" y="3600"/>
                      </a:lnTo>
                      <a:cubicBezTo>
                        <a:pt x="4246" y="3535"/>
                        <a:pt x="4194" y="3483"/>
                        <a:pt x="4129" y="3483"/>
                      </a:cubicBezTo>
                      <a:lnTo>
                        <a:pt x="4009" y="3483"/>
                      </a:lnTo>
                      <a:lnTo>
                        <a:pt x="4009" y="3048"/>
                      </a:lnTo>
                      <a:cubicBezTo>
                        <a:pt x="4009" y="2600"/>
                        <a:pt x="3644" y="2236"/>
                        <a:pt x="3197" y="2236"/>
                      </a:cubicBezTo>
                      <a:cubicBezTo>
                        <a:pt x="2749" y="2236"/>
                        <a:pt x="2385" y="2600"/>
                        <a:pt x="2385" y="3048"/>
                      </a:cubicBezTo>
                      <a:close/>
                      <a:moveTo>
                        <a:pt x="3335" y="4655"/>
                      </a:moveTo>
                      <a:lnTo>
                        <a:pt x="3335" y="5090"/>
                      </a:lnTo>
                      <a:lnTo>
                        <a:pt x="3048" y="5090"/>
                      </a:lnTo>
                      <a:lnTo>
                        <a:pt x="3048" y="4644"/>
                      </a:lnTo>
                      <a:cubicBezTo>
                        <a:pt x="3022" y="4611"/>
                        <a:pt x="3006" y="4570"/>
                        <a:pt x="3006" y="4525"/>
                      </a:cubicBezTo>
                      <a:cubicBezTo>
                        <a:pt x="3006" y="4419"/>
                        <a:pt x="3092" y="4334"/>
                        <a:pt x="3197" y="4334"/>
                      </a:cubicBezTo>
                      <a:cubicBezTo>
                        <a:pt x="3302" y="4334"/>
                        <a:pt x="3387" y="4419"/>
                        <a:pt x="3387" y="4525"/>
                      </a:cubicBezTo>
                      <a:cubicBezTo>
                        <a:pt x="3387" y="4575"/>
                        <a:pt x="3367" y="4621"/>
                        <a:pt x="3335" y="4655"/>
                      </a:cubicBezTo>
                      <a:close/>
                      <a:moveTo>
                        <a:pt x="3703" y="3048"/>
                      </a:moveTo>
                      <a:lnTo>
                        <a:pt x="3703" y="3483"/>
                      </a:lnTo>
                      <a:lnTo>
                        <a:pt x="2691" y="3483"/>
                      </a:lnTo>
                      <a:lnTo>
                        <a:pt x="2691" y="3048"/>
                      </a:lnTo>
                      <a:cubicBezTo>
                        <a:pt x="2691" y="2769"/>
                        <a:pt x="2918" y="2542"/>
                        <a:pt x="3197" y="2542"/>
                      </a:cubicBezTo>
                      <a:cubicBezTo>
                        <a:pt x="3476" y="2542"/>
                        <a:pt x="3703" y="2769"/>
                        <a:pt x="3703" y="3048"/>
                      </a:cubicBezTo>
                      <a:close/>
                      <a:moveTo>
                        <a:pt x="3376" y="136"/>
                      </a:moveTo>
                      <a:lnTo>
                        <a:pt x="3213" y="0"/>
                      </a:lnTo>
                      <a:lnTo>
                        <a:pt x="3212" y="1"/>
                      </a:lnTo>
                      <a:lnTo>
                        <a:pt x="3211" y="0"/>
                      </a:lnTo>
                      <a:lnTo>
                        <a:pt x="3057" y="133"/>
                      </a:lnTo>
                      <a:lnTo>
                        <a:pt x="721" y="2136"/>
                      </a:lnTo>
                      <a:lnTo>
                        <a:pt x="721" y="2150"/>
                      </a:lnTo>
                      <a:lnTo>
                        <a:pt x="0" y="2772"/>
                      </a:lnTo>
                      <a:lnTo>
                        <a:pt x="315" y="3137"/>
                      </a:lnTo>
                      <a:lnTo>
                        <a:pt x="721" y="2787"/>
                      </a:lnTo>
                      <a:lnTo>
                        <a:pt x="721" y="6285"/>
                      </a:lnTo>
                      <a:lnTo>
                        <a:pt x="5773" y="6285"/>
                      </a:lnTo>
                      <a:lnTo>
                        <a:pt x="5773" y="2738"/>
                      </a:lnTo>
                      <a:lnTo>
                        <a:pt x="6086" y="2996"/>
                      </a:lnTo>
                      <a:lnTo>
                        <a:pt x="6393" y="2624"/>
                      </a:lnTo>
                      <a:lnTo>
                        <a:pt x="3376" y="136"/>
                      </a:lnTo>
                      <a:close/>
                      <a:moveTo>
                        <a:pt x="5291" y="5803"/>
                      </a:moveTo>
                      <a:lnTo>
                        <a:pt x="1204" y="5803"/>
                      </a:lnTo>
                      <a:lnTo>
                        <a:pt x="1204" y="2371"/>
                      </a:lnTo>
                      <a:lnTo>
                        <a:pt x="3218" y="632"/>
                      </a:lnTo>
                      <a:lnTo>
                        <a:pt x="5291" y="2360"/>
                      </a:lnTo>
                      <a:lnTo>
                        <a:pt x="5291" y="5803"/>
                      </a:lnTo>
                      <a:lnTo>
                        <a:pt x="5291" y="58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7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109" name="ïṧlïḋé">
              <a:extLst>
                <a:ext uri="{FF2B5EF4-FFF2-40B4-BE49-F238E27FC236}">
                  <a16:creationId xmlns:a16="http://schemas.microsoft.com/office/drawing/2014/main" id="{52729296-EBED-4F67-A4D2-0DC9FDA4BBB5}"/>
                </a:ext>
              </a:extLst>
            </p:cNvPr>
            <p:cNvGrpSpPr/>
            <p:nvPr/>
          </p:nvGrpSpPr>
          <p:grpSpPr>
            <a:xfrm>
              <a:off x="6654412" y="4404152"/>
              <a:ext cx="4564779" cy="479924"/>
              <a:chOff x="6954121" y="4570218"/>
              <a:chExt cx="4564779" cy="479924"/>
            </a:xfrm>
          </p:grpSpPr>
          <p:sp>
            <p:nvSpPr>
              <p:cNvPr id="126" name="ïṡľíḑê">
                <a:extLst>
                  <a:ext uri="{FF2B5EF4-FFF2-40B4-BE49-F238E27FC236}">
                    <a16:creationId xmlns:a16="http://schemas.microsoft.com/office/drawing/2014/main" id="{C27A2A27-C111-478E-ABBE-6545238E584D}"/>
                  </a:ext>
                </a:extLst>
              </p:cNvPr>
              <p:cNvSpPr/>
              <p:nvPr/>
            </p:nvSpPr>
            <p:spPr bwMode="auto">
              <a:xfrm>
                <a:off x="7500437" y="4648188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27" name="í$liḓè">
                <a:extLst>
                  <a:ext uri="{FF2B5EF4-FFF2-40B4-BE49-F238E27FC236}">
                    <a16:creationId xmlns:a16="http://schemas.microsoft.com/office/drawing/2014/main" id="{FA518140-3539-473D-A0BC-1A65050383E1}"/>
                  </a:ext>
                </a:extLst>
              </p:cNvPr>
              <p:cNvGrpSpPr/>
              <p:nvPr/>
            </p:nvGrpSpPr>
            <p:grpSpPr>
              <a:xfrm>
                <a:off x="6954121" y="4570218"/>
                <a:ext cx="479924" cy="479924"/>
                <a:chOff x="6954121" y="4570218"/>
                <a:chExt cx="479924" cy="479924"/>
              </a:xfrm>
            </p:grpSpPr>
            <p:sp>
              <p:nvSpPr>
                <p:cNvPr id="128" name="işļïdè">
                  <a:extLst>
                    <a:ext uri="{FF2B5EF4-FFF2-40B4-BE49-F238E27FC236}">
                      <a16:creationId xmlns:a16="http://schemas.microsoft.com/office/drawing/2014/main" id="{FA622C41-50B7-4242-A17C-F0E3185647A2}"/>
                    </a:ext>
                  </a:extLst>
                </p:cNvPr>
                <p:cNvSpPr/>
                <p:nvPr/>
              </p:nvSpPr>
              <p:spPr>
                <a:xfrm>
                  <a:off x="6954121" y="4570218"/>
                  <a:ext cx="479924" cy="47992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i$ḷîḑè">
                  <a:extLst>
                    <a:ext uri="{FF2B5EF4-FFF2-40B4-BE49-F238E27FC236}">
                      <a16:creationId xmlns:a16="http://schemas.microsoft.com/office/drawing/2014/main" id="{693C308D-B5F1-4D6D-A375-75B84DA6E5F2}"/>
                    </a:ext>
                  </a:extLst>
                </p:cNvPr>
                <p:cNvSpPr/>
                <p:nvPr/>
              </p:nvSpPr>
              <p:spPr bwMode="auto">
                <a:xfrm>
                  <a:off x="7082003" y="4675770"/>
                  <a:ext cx="224160" cy="268820"/>
                </a:xfrm>
                <a:custGeom>
                  <a:avLst/>
                  <a:gdLst>
                    <a:gd name="connsiteX0" fmla="*/ 156867 w 505096"/>
                    <a:gd name="connsiteY0" fmla="*/ 391074 h 605734"/>
                    <a:gd name="connsiteX1" fmla="*/ 256888 w 505096"/>
                    <a:gd name="connsiteY1" fmla="*/ 411942 h 605734"/>
                    <a:gd name="connsiteX2" fmla="*/ 326026 w 505096"/>
                    <a:gd name="connsiteY2" fmla="*/ 465185 h 605734"/>
                    <a:gd name="connsiteX3" fmla="*/ 302673 w 505096"/>
                    <a:gd name="connsiteY3" fmla="*/ 473317 h 605734"/>
                    <a:gd name="connsiteX4" fmla="*/ 230001 w 505096"/>
                    <a:gd name="connsiteY4" fmla="*/ 464878 h 605734"/>
                    <a:gd name="connsiteX5" fmla="*/ 234302 w 505096"/>
                    <a:gd name="connsiteY5" fmla="*/ 473163 h 605734"/>
                    <a:gd name="connsiteX6" fmla="*/ 316654 w 505096"/>
                    <a:gd name="connsiteY6" fmla="*/ 492650 h 605734"/>
                    <a:gd name="connsiteX7" fmla="*/ 434343 w 505096"/>
                    <a:gd name="connsiteY7" fmla="*/ 457820 h 605734"/>
                    <a:gd name="connsiteX8" fmla="*/ 479974 w 505096"/>
                    <a:gd name="connsiteY8" fmla="*/ 439714 h 605734"/>
                    <a:gd name="connsiteX9" fmla="*/ 498104 w 505096"/>
                    <a:gd name="connsiteY9" fmla="*/ 479761 h 605734"/>
                    <a:gd name="connsiteX10" fmla="*/ 312659 w 505096"/>
                    <a:gd name="connsiteY10" fmla="*/ 603279 h 605734"/>
                    <a:gd name="connsiteX11" fmla="*/ 287462 w 505096"/>
                    <a:gd name="connsiteY11" fmla="*/ 605734 h 605734"/>
                    <a:gd name="connsiteX12" fmla="*/ 69292 w 505096"/>
                    <a:gd name="connsiteY12" fmla="*/ 567374 h 605734"/>
                    <a:gd name="connsiteX13" fmla="*/ 0 w 505096"/>
                    <a:gd name="connsiteY13" fmla="*/ 585020 h 605734"/>
                    <a:gd name="connsiteX14" fmla="*/ 0 w 505096"/>
                    <a:gd name="connsiteY14" fmla="*/ 428666 h 605734"/>
                    <a:gd name="connsiteX15" fmla="*/ 115231 w 505096"/>
                    <a:gd name="connsiteY15" fmla="*/ 396137 h 605734"/>
                    <a:gd name="connsiteX16" fmla="*/ 156867 w 505096"/>
                    <a:gd name="connsiteY16" fmla="*/ 391074 h 605734"/>
                    <a:gd name="connsiteX17" fmla="*/ 252574 w 505096"/>
                    <a:gd name="connsiteY17" fmla="*/ 100626 h 605734"/>
                    <a:gd name="connsiteX18" fmla="*/ 432355 w 505096"/>
                    <a:gd name="connsiteY18" fmla="*/ 301295 h 605734"/>
                    <a:gd name="connsiteX19" fmla="*/ 432355 w 505096"/>
                    <a:gd name="connsiteY19" fmla="*/ 420346 h 605734"/>
                    <a:gd name="connsiteX20" fmla="*/ 415453 w 505096"/>
                    <a:gd name="connsiteY20" fmla="*/ 430932 h 605734"/>
                    <a:gd name="connsiteX21" fmla="*/ 360289 w 505096"/>
                    <a:gd name="connsiteY21" fmla="*/ 454865 h 605734"/>
                    <a:gd name="connsiteX22" fmla="*/ 334935 w 505096"/>
                    <a:gd name="connsiteY22" fmla="*/ 411448 h 605734"/>
                    <a:gd name="connsiteX23" fmla="*/ 305279 w 505096"/>
                    <a:gd name="connsiteY23" fmla="*/ 395953 h 605734"/>
                    <a:gd name="connsiteX24" fmla="*/ 305279 w 505096"/>
                    <a:gd name="connsiteY24" fmla="*/ 319398 h 605734"/>
                    <a:gd name="connsiteX25" fmla="*/ 200790 w 505096"/>
                    <a:gd name="connsiteY25" fmla="*/ 319398 h 605734"/>
                    <a:gd name="connsiteX26" fmla="*/ 200790 w 505096"/>
                    <a:gd name="connsiteY26" fmla="*/ 362201 h 605734"/>
                    <a:gd name="connsiteX27" fmla="*/ 156537 w 505096"/>
                    <a:gd name="connsiteY27" fmla="*/ 358213 h 605734"/>
                    <a:gd name="connsiteX28" fmla="*/ 106136 w 505096"/>
                    <a:gd name="connsiteY28" fmla="*/ 364503 h 605734"/>
                    <a:gd name="connsiteX29" fmla="*/ 69719 w 505096"/>
                    <a:gd name="connsiteY29" fmla="*/ 374475 h 605734"/>
                    <a:gd name="connsiteX30" fmla="*/ 69719 w 505096"/>
                    <a:gd name="connsiteY30" fmla="*/ 302369 h 605734"/>
                    <a:gd name="connsiteX31" fmla="*/ 253035 w 505096"/>
                    <a:gd name="connsiteY31" fmla="*/ 0 h 605734"/>
                    <a:gd name="connsiteX32" fmla="*/ 502849 w 505096"/>
                    <a:gd name="connsiteY32" fmla="*/ 278451 h 605734"/>
                    <a:gd name="connsiteX33" fmla="*/ 456604 w 505096"/>
                    <a:gd name="connsiteY33" fmla="*/ 278451 h 605734"/>
                    <a:gd name="connsiteX34" fmla="*/ 253343 w 505096"/>
                    <a:gd name="connsiteY34" fmla="*/ 51855 h 605734"/>
                    <a:gd name="connsiteX35" fmla="*/ 47930 w 505096"/>
                    <a:gd name="connsiteY35" fmla="*/ 278451 h 605734"/>
                    <a:gd name="connsiteX36" fmla="*/ 917 w 505096"/>
                    <a:gd name="connsiteY36" fmla="*/ 278451 h 605734"/>
                    <a:gd name="connsiteX37" fmla="*/ 73741 w 505096"/>
                    <a:gd name="connsiteY37" fmla="*/ 197294 h 605734"/>
                    <a:gd name="connsiteX38" fmla="*/ 73741 w 505096"/>
                    <a:gd name="connsiteY38" fmla="*/ 67810 h 605734"/>
                    <a:gd name="connsiteX39" fmla="*/ 149638 w 505096"/>
                    <a:gd name="connsiteY39" fmla="*/ 67810 h 605734"/>
                    <a:gd name="connsiteX40" fmla="*/ 149638 w 505096"/>
                    <a:gd name="connsiteY40" fmla="*/ 113682 h 605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05096" h="605734">
                      <a:moveTo>
                        <a:pt x="156867" y="391074"/>
                      </a:moveTo>
                      <a:cubicBezTo>
                        <a:pt x="191283" y="391074"/>
                        <a:pt x="227389" y="399973"/>
                        <a:pt x="256888" y="411942"/>
                      </a:cubicBezTo>
                      <a:cubicBezTo>
                        <a:pt x="297295" y="428359"/>
                        <a:pt x="336013" y="437259"/>
                        <a:pt x="326026" y="465185"/>
                      </a:cubicBezTo>
                      <a:cubicBezTo>
                        <a:pt x="323875" y="471169"/>
                        <a:pt x="314657" y="473317"/>
                        <a:pt x="302673" y="473317"/>
                      </a:cubicBezTo>
                      <a:cubicBezTo>
                        <a:pt x="278090" y="473317"/>
                        <a:pt x="241985" y="464878"/>
                        <a:pt x="230001" y="464878"/>
                      </a:cubicBezTo>
                      <a:cubicBezTo>
                        <a:pt x="224009" y="464878"/>
                        <a:pt x="224009" y="467026"/>
                        <a:pt x="234302" y="473163"/>
                      </a:cubicBezTo>
                      <a:cubicBezTo>
                        <a:pt x="255198" y="485592"/>
                        <a:pt x="284697" y="492650"/>
                        <a:pt x="316654" y="492650"/>
                      </a:cubicBezTo>
                      <a:cubicBezTo>
                        <a:pt x="356140" y="492650"/>
                        <a:pt x="399159" y="482063"/>
                        <a:pt x="434343" y="457820"/>
                      </a:cubicBezTo>
                      <a:cubicBezTo>
                        <a:pt x="453702" y="444624"/>
                        <a:pt x="468759" y="439714"/>
                        <a:pt x="479974" y="439714"/>
                      </a:cubicBezTo>
                      <a:cubicBezTo>
                        <a:pt x="506093" y="439714"/>
                        <a:pt x="511317" y="466412"/>
                        <a:pt x="498104" y="479761"/>
                      </a:cubicBezTo>
                      <a:cubicBezTo>
                        <a:pt x="470910" y="507687"/>
                        <a:pt x="370582" y="589316"/>
                        <a:pt x="312659" y="603279"/>
                      </a:cubicBezTo>
                      <a:cubicBezTo>
                        <a:pt x="305592" y="604967"/>
                        <a:pt x="297142" y="605734"/>
                        <a:pt x="287462" y="605734"/>
                      </a:cubicBezTo>
                      <a:cubicBezTo>
                        <a:pt x="219399" y="605734"/>
                        <a:pt x="99098" y="567374"/>
                        <a:pt x="69292" y="567374"/>
                      </a:cubicBezTo>
                      <a:cubicBezTo>
                        <a:pt x="53160" y="567374"/>
                        <a:pt x="24583" y="576120"/>
                        <a:pt x="0" y="585020"/>
                      </a:cubicBezTo>
                      <a:lnTo>
                        <a:pt x="0" y="428666"/>
                      </a:lnTo>
                      <a:cubicBezTo>
                        <a:pt x="12291" y="424677"/>
                        <a:pt x="55464" y="412402"/>
                        <a:pt x="115231" y="396137"/>
                      </a:cubicBezTo>
                      <a:cubicBezTo>
                        <a:pt x="128290" y="392608"/>
                        <a:pt x="142579" y="391074"/>
                        <a:pt x="156867" y="391074"/>
                      </a:cubicBezTo>
                      <a:close/>
                      <a:moveTo>
                        <a:pt x="252574" y="100626"/>
                      </a:moveTo>
                      <a:lnTo>
                        <a:pt x="432355" y="301295"/>
                      </a:lnTo>
                      <a:lnTo>
                        <a:pt x="432355" y="420346"/>
                      </a:lnTo>
                      <a:cubicBezTo>
                        <a:pt x="428206" y="423415"/>
                        <a:pt x="421292" y="426943"/>
                        <a:pt x="415453" y="430932"/>
                      </a:cubicBezTo>
                      <a:cubicBezTo>
                        <a:pt x="399318" y="441978"/>
                        <a:pt x="380572" y="450109"/>
                        <a:pt x="360289" y="454865"/>
                      </a:cubicBezTo>
                      <a:cubicBezTo>
                        <a:pt x="359674" y="438143"/>
                        <a:pt x="350916" y="422954"/>
                        <a:pt x="334935" y="411448"/>
                      </a:cubicBezTo>
                      <a:cubicBezTo>
                        <a:pt x="326637" y="405311"/>
                        <a:pt x="317572" y="400402"/>
                        <a:pt x="305279" y="395953"/>
                      </a:cubicBezTo>
                      <a:lnTo>
                        <a:pt x="305279" y="319398"/>
                      </a:lnTo>
                      <a:lnTo>
                        <a:pt x="200790" y="319398"/>
                      </a:lnTo>
                      <a:lnTo>
                        <a:pt x="200790" y="362201"/>
                      </a:lnTo>
                      <a:cubicBezTo>
                        <a:pt x="186500" y="359593"/>
                        <a:pt x="170827" y="358213"/>
                        <a:pt x="156537" y="358213"/>
                      </a:cubicBezTo>
                      <a:cubicBezTo>
                        <a:pt x="138558" y="358213"/>
                        <a:pt x="121502" y="360360"/>
                        <a:pt x="106136" y="364503"/>
                      </a:cubicBezTo>
                      <a:cubicBezTo>
                        <a:pt x="93229" y="368031"/>
                        <a:pt x="82012" y="371406"/>
                        <a:pt x="69719" y="374475"/>
                      </a:cubicBezTo>
                      <a:lnTo>
                        <a:pt x="69719" y="302369"/>
                      </a:lnTo>
                      <a:close/>
                      <a:moveTo>
                        <a:pt x="253035" y="0"/>
                      </a:moveTo>
                      <a:lnTo>
                        <a:pt x="502849" y="278451"/>
                      </a:lnTo>
                      <a:lnTo>
                        <a:pt x="456604" y="278451"/>
                      </a:lnTo>
                      <a:lnTo>
                        <a:pt x="253343" y="51855"/>
                      </a:lnTo>
                      <a:lnTo>
                        <a:pt x="47930" y="278451"/>
                      </a:lnTo>
                      <a:lnTo>
                        <a:pt x="917" y="278451"/>
                      </a:lnTo>
                      <a:lnTo>
                        <a:pt x="73741" y="197294"/>
                      </a:lnTo>
                      <a:lnTo>
                        <a:pt x="73741" y="67810"/>
                      </a:lnTo>
                      <a:lnTo>
                        <a:pt x="149638" y="67810"/>
                      </a:lnTo>
                      <a:lnTo>
                        <a:pt x="149638" y="1136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0" name="îş1îḑê">
              <a:extLst>
                <a:ext uri="{FF2B5EF4-FFF2-40B4-BE49-F238E27FC236}">
                  <a16:creationId xmlns:a16="http://schemas.microsoft.com/office/drawing/2014/main" id="{E49CB5FB-9DD7-4D7E-8913-5BECADF1259D}"/>
                </a:ext>
              </a:extLst>
            </p:cNvPr>
            <p:cNvGrpSpPr/>
            <p:nvPr/>
          </p:nvGrpSpPr>
          <p:grpSpPr>
            <a:xfrm>
              <a:off x="6273697" y="1722648"/>
              <a:ext cx="4564779" cy="479924"/>
              <a:chOff x="6954121" y="1445870"/>
              <a:chExt cx="4564779" cy="479924"/>
            </a:xfrm>
          </p:grpSpPr>
          <p:sp>
            <p:nvSpPr>
              <p:cNvPr id="122" name="ïṩ1íḑè">
                <a:extLst>
                  <a:ext uri="{FF2B5EF4-FFF2-40B4-BE49-F238E27FC236}">
                    <a16:creationId xmlns:a16="http://schemas.microsoft.com/office/drawing/2014/main" id="{CBF4636A-DFE0-45F7-9D0F-C41A65E5B200}"/>
                  </a:ext>
                </a:extLst>
              </p:cNvPr>
              <p:cNvSpPr/>
              <p:nvPr/>
            </p:nvSpPr>
            <p:spPr bwMode="auto">
              <a:xfrm>
                <a:off x="7500437" y="1523840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23" name="íṥ1íďe">
                <a:extLst>
                  <a:ext uri="{FF2B5EF4-FFF2-40B4-BE49-F238E27FC236}">
                    <a16:creationId xmlns:a16="http://schemas.microsoft.com/office/drawing/2014/main" id="{18720AA8-6850-43F3-9D23-BC5224E27814}"/>
                  </a:ext>
                </a:extLst>
              </p:cNvPr>
              <p:cNvGrpSpPr/>
              <p:nvPr/>
            </p:nvGrpSpPr>
            <p:grpSpPr>
              <a:xfrm>
                <a:off x="6954121" y="1445870"/>
                <a:ext cx="479924" cy="479924"/>
                <a:chOff x="6954121" y="1445870"/>
                <a:chExt cx="479924" cy="479924"/>
              </a:xfrm>
            </p:grpSpPr>
            <p:sp>
              <p:nvSpPr>
                <p:cNvPr id="124" name="îšľîdè">
                  <a:extLst>
                    <a:ext uri="{FF2B5EF4-FFF2-40B4-BE49-F238E27FC236}">
                      <a16:creationId xmlns:a16="http://schemas.microsoft.com/office/drawing/2014/main" id="{0615DC26-7E8B-420A-83F3-D3C5B30D8AA7}"/>
                    </a:ext>
                  </a:extLst>
                </p:cNvPr>
                <p:cNvSpPr/>
                <p:nvPr/>
              </p:nvSpPr>
              <p:spPr>
                <a:xfrm>
                  <a:off x="6954121" y="1445870"/>
                  <a:ext cx="479924" cy="47992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îşļidè">
                  <a:extLst>
                    <a:ext uri="{FF2B5EF4-FFF2-40B4-BE49-F238E27FC236}">
                      <a16:creationId xmlns:a16="http://schemas.microsoft.com/office/drawing/2014/main" id="{AA767E7E-AB4D-49EC-A68E-F29B08388656}"/>
                    </a:ext>
                  </a:extLst>
                </p:cNvPr>
                <p:cNvSpPr/>
                <p:nvPr/>
              </p:nvSpPr>
              <p:spPr bwMode="auto">
                <a:xfrm>
                  <a:off x="7089923" y="1524300"/>
                  <a:ext cx="208320" cy="323064"/>
                </a:xfrm>
                <a:custGeom>
                  <a:avLst/>
                  <a:gdLst>
                    <a:gd name="connsiteX0" fmla="*/ 253913 w 389774"/>
                    <a:gd name="connsiteY0" fmla="*/ 289530 h 604464"/>
                    <a:gd name="connsiteX1" fmla="*/ 286640 w 389774"/>
                    <a:gd name="connsiteY1" fmla="*/ 289530 h 604464"/>
                    <a:gd name="connsiteX2" fmla="*/ 286640 w 389774"/>
                    <a:gd name="connsiteY2" fmla="*/ 324339 h 604464"/>
                    <a:gd name="connsiteX3" fmla="*/ 319520 w 389774"/>
                    <a:gd name="connsiteY3" fmla="*/ 324339 h 604464"/>
                    <a:gd name="connsiteX4" fmla="*/ 319520 w 389774"/>
                    <a:gd name="connsiteY4" fmla="*/ 357000 h 604464"/>
                    <a:gd name="connsiteX5" fmla="*/ 286640 w 389774"/>
                    <a:gd name="connsiteY5" fmla="*/ 357000 h 604464"/>
                    <a:gd name="connsiteX6" fmla="*/ 286640 w 389774"/>
                    <a:gd name="connsiteY6" fmla="*/ 389662 h 604464"/>
                    <a:gd name="connsiteX7" fmla="*/ 253913 w 389774"/>
                    <a:gd name="connsiteY7" fmla="*/ 389662 h 604464"/>
                    <a:gd name="connsiteX8" fmla="*/ 253913 w 389774"/>
                    <a:gd name="connsiteY8" fmla="*/ 357000 h 604464"/>
                    <a:gd name="connsiteX9" fmla="*/ 219035 w 389774"/>
                    <a:gd name="connsiteY9" fmla="*/ 357000 h 604464"/>
                    <a:gd name="connsiteX10" fmla="*/ 219035 w 389774"/>
                    <a:gd name="connsiteY10" fmla="*/ 324339 h 604464"/>
                    <a:gd name="connsiteX11" fmla="*/ 253913 w 389774"/>
                    <a:gd name="connsiteY11" fmla="*/ 324339 h 604464"/>
                    <a:gd name="connsiteX12" fmla="*/ 271177 w 389774"/>
                    <a:gd name="connsiteY12" fmla="*/ 239319 h 604464"/>
                    <a:gd name="connsiteX13" fmla="*/ 261037 w 389774"/>
                    <a:gd name="connsiteY13" fmla="*/ 248371 h 604464"/>
                    <a:gd name="connsiteX14" fmla="*/ 203729 w 389774"/>
                    <a:gd name="connsiteY14" fmla="*/ 270923 h 604464"/>
                    <a:gd name="connsiteX15" fmla="*/ 189133 w 389774"/>
                    <a:gd name="connsiteY15" fmla="*/ 271536 h 604464"/>
                    <a:gd name="connsiteX16" fmla="*/ 189133 w 389774"/>
                    <a:gd name="connsiteY16" fmla="*/ 289792 h 604464"/>
                    <a:gd name="connsiteX17" fmla="*/ 191438 w 389774"/>
                    <a:gd name="connsiteY17" fmla="*/ 366500 h 604464"/>
                    <a:gd name="connsiteX18" fmla="*/ 208185 w 389774"/>
                    <a:gd name="connsiteY18" fmla="*/ 396569 h 604464"/>
                    <a:gd name="connsiteX19" fmla="*/ 262420 w 389774"/>
                    <a:gd name="connsiteY19" fmla="*/ 438604 h 604464"/>
                    <a:gd name="connsiteX20" fmla="*/ 271177 w 389774"/>
                    <a:gd name="connsiteY20" fmla="*/ 444741 h 604464"/>
                    <a:gd name="connsiteX21" fmla="*/ 279934 w 389774"/>
                    <a:gd name="connsiteY21" fmla="*/ 438604 h 604464"/>
                    <a:gd name="connsiteX22" fmla="*/ 334169 w 389774"/>
                    <a:gd name="connsiteY22" fmla="*/ 396569 h 604464"/>
                    <a:gd name="connsiteX23" fmla="*/ 350915 w 389774"/>
                    <a:gd name="connsiteY23" fmla="*/ 366500 h 604464"/>
                    <a:gd name="connsiteX24" fmla="*/ 353374 w 389774"/>
                    <a:gd name="connsiteY24" fmla="*/ 289946 h 604464"/>
                    <a:gd name="connsiteX25" fmla="*/ 353220 w 389774"/>
                    <a:gd name="connsiteY25" fmla="*/ 271536 h 604464"/>
                    <a:gd name="connsiteX26" fmla="*/ 338624 w 389774"/>
                    <a:gd name="connsiteY26" fmla="*/ 270923 h 604464"/>
                    <a:gd name="connsiteX27" fmla="*/ 281471 w 389774"/>
                    <a:gd name="connsiteY27" fmla="*/ 248371 h 604464"/>
                    <a:gd name="connsiteX28" fmla="*/ 271177 w 389774"/>
                    <a:gd name="connsiteY28" fmla="*/ 185164 h 604464"/>
                    <a:gd name="connsiteX29" fmla="*/ 364589 w 389774"/>
                    <a:gd name="connsiteY29" fmla="*/ 237632 h 604464"/>
                    <a:gd name="connsiteX30" fmla="*/ 389632 w 389774"/>
                    <a:gd name="connsiteY30" fmla="*/ 235024 h 604464"/>
                    <a:gd name="connsiteX31" fmla="*/ 361209 w 389774"/>
                    <a:gd name="connsiteY31" fmla="*/ 420962 h 604464"/>
                    <a:gd name="connsiteX32" fmla="*/ 271177 w 389774"/>
                    <a:gd name="connsiteY32" fmla="*/ 489231 h 604464"/>
                    <a:gd name="connsiteX33" fmla="*/ 181144 w 389774"/>
                    <a:gd name="connsiteY33" fmla="*/ 420962 h 604464"/>
                    <a:gd name="connsiteX34" fmla="*/ 152875 w 389774"/>
                    <a:gd name="connsiteY34" fmla="*/ 235024 h 604464"/>
                    <a:gd name="connsiteX35" fmla="*/ 177764 w 389774"/>
                    <a:gd name="connsiteY35" fmla="*/ 237632 h 604464"/>
                    <a:gd name="connsiteX36" fmla="*/ 271177 w 389774"/>
                    <a:gd name="connsiteY36" fmla="*/ 185164 h 604464"/>
                    <a:gd name="connsiteX37" fmla="*/ 126893 w 389774"/>
                    <a:gd name="connsiteY37" fmla="*/ 0 h 604464"/>
                    <a:gd name="connsiteX38" fmla="*/ 209389 w 389774"/>
                    <a:gd name="connsiteY38" fmla="*/ 82692 h 604464"/>
                    <a:gd name="connsiteX39" fmla="*/ 174363 w 389774"/>
                    <a:gd name="connsiteY39" fmla="*/ 150349 h 604464"/>
                    <a:gd name="connsiteX40" fmla="*/ 254247 w 389774"/>
                    <a:gd name="connsiteY40" fmla="*/ 150349 h 604464"/>
                    <a:gd name="connsiteX41" fmla="*/ 243033 w 389774"/>
                    <a:gd name="connsiteY41" fmla="*/ 168912 h 604464"/>
                    <a:gd name="connsiteX42" fmla="*/ 177742 w 389774"/>
                    <a:gd name="connsiteY42" fmla="*/ 204965 h 604464"/>
                    <a:gd name="connsiteX43" fmla="*/ 160844 w 389774"/>
                    <a:gd name="connsiteY43" fmla="*/ 203278 h 604464"/>
                    <a:gd name="connsiteX44" fmla="*/ 119519 w 389774"/>
                    <a:gd name="connsiteY44" fmla="*/ 191772 h 604464"/>
                    <a:gd name="connsiteX45" fmla="*/ 119980 w 389774"/>
                    <a:gd name="connsiteY45" fmla="*/ 235035 h 604464"/>
                    <a:gd name="connsiteX46" fmla="*/ 119980 w 389774"/>
                    <a:gd name="connsiteY46" fmla="*/ 274463 h 604464"/>
                    <a:gd name="connsiteX47" fmla="*/ 123820 w 389774"/>
                    <a:gd name="connsiteY47" fmla="*/ 381242 h 604464"/>
                    <a:gd name="connsiteX48" fmla="*/ 157771 w 389774"/>
                    <a:gd name="connsiteY48" fmla="*/ 444296 h 604464"/>
                    <a:gd name="connsiteX49" fmla="*/ 202783 w 389774"/>
                    <a:gd name="connsiteY49" fmla="*/ 481423 h 604464"/>
                    <a:gd name="connsiteX50" fmla="*/ 202783 w 389774"/>
                    <a:gd name="connsiteY50" fmla="*/ 566416 h 604464"/>
                    <a:gd name="connsiteX51" fmla="*/ 166067 w 389774"/>
                    <a:gd name="connsiteY51" fmla="*/ 604464 h 604464"/>
                    <a:gd name="connsiteX52" fmla="*/ 164991 w 389774"/>
                    <a:gd name="connsiteY52" fmla="*/ 604464 h 604464"/>
                    <a:gd name="connsiteX53" fmla="*/ 127661 w 389774"/>
                    <a:gd name="connsiteY53" fmla="*/ 567184 h 604464"/>
                    <a:gd name="connsiteX54" fmla="*/ 90330 w 389774"/>
                    <a:gd name="connsiteY54" fmla="*/ 604464 h 604464"/>
                    <a:gd name="connsiteX55" fmla="*/ 89255 w 389774"/>
                    <a:gd name="connsiteY55" fmla="*/ 604464 h 604464"/>
                    <a:gd name="connsiteX56" fmla="*/ 51156 w 389774"/>
                    <a:gd name="connsiteY56" fmla="*/ 566416 h 604464"/>
                    <a:gd name="connsiteX57" fmla="*/ 51156 w 389774"/>
                    <a:gd name="connsiteY57" fmla="*/ 389680 h 604464"/>
                    <a:gd name="connsiteX58" fmla="*/ 27191 w 389774"/>
                    <a:gd name="connsiteY58" fmla="*/ 406095 h 604464"/>
                    <a:gd name="connsiteX59" fmla="*/ 26116 w 389774"/>
                    <a:gd name="connsiteY59" fmla="*/ 406095 h 604464"/>
                    <a:gd name="connsiteX60" fmla="*/ 0 w 389774"/>
                    <a:gd name="connsiteY60" fmla="*/ 380321 h 604464"/>
                    <a:gd name="connsiteX61" fmla="*/ 0 w 389774"/>
                    <a:gd name="connsiteY61" fmla="*/ 175970 h 604464"/>
                    <a:gd name="connsiteX62" fmla="*/ 24580 w 389774"/>
                    <a:gd name="connsiteY62" fmla="*/ 149735 h 604464"/>
                    <a:gd name="connsiteX63" fmla="*/ 24580 w 389774"/>
                    <a:gd name="connsiteY63" fmla="*/ 150349 h 604464"/>
                    <a:gd name="connsiteX64" fmla="*/ 26116 w 389774"/>
                    <a:gd name="connsiteY64" fmla="*/ 150349 h 604464"/>
                    <a:gd name="connsiteX65" fmla="*/ 27191 w 389774"/>
                    <a:gd name="connsiteY65" fmla="*/ 150349 h 604464"/>
                    <a:gd name="connsiteX66" fmla="*/ 79423 w 389774"/>
                    <a:gd name="connsiteY66" fmla="*/ 150349 h 604464"/>
                    <a:gd name="connsiteX67" fmla="*/ 44397 w 389774"/>
                    <a:gd name="connsiteY67" fmla="*/ 82692 h 604464"/>
                    <a:gd name="connsiteX68" fmla="*/ 126893 w 389774"/>
                    <a:gd name="connsiteY68" fmla="*/ 0 h 604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389774" h="604464">
                      <a:moveTo>
                        <a:pt x="253913" y="289530"/>
                      </a:moveTo>
                      <a:lnTo>
                        <a:pt x="286640" y="289530"/>
                      </a:lnTo>
                      <a:lnTo>
                        <a:pt x="286640" y="324339"/>
                      </a:lnTo>
                      <a:lnTo>
                        <a:pt x="319520" y="324339"/>
                      </a:lnTo>
                      <a:lnTo>
                        <a:pt x="319520" y="357000"/>
                      </a:lnTo>
                      <a:lnTo>
                        <a:pt x="286640" y="357000"/>
                      </a:lnTo>
                      <a:lnTo>
                        <a:pt x="286640" y="389662"/>
                      </a:lnTo>
                      <a:lnTo>
                        <a:pt x="253913" y="389662"/>
                      </a:lnTo>
                      <a:lnTo>
                        <a:pt x="253913" y="357000"/>
                      </a:lnTo>
                      <a:lnTo>
                        <a:pt x="219035" y="357000"/>
                      </a:lnTo>
                      <a:lnTo>
                        <a:pt x="219035" y="324339"/>
                      </a:lnTo>
                      <a:lnTo>
                        <a:pt x="253913" y="324339"/>
                      </a:lnTo>
                      <a:close/>
                      <a:moveTo>
                        <a:pt x="271177" y="239319"/>
                      </a:moveTo>
                      <a:lnTo>
                        <a:pt x="261037" y="248371"/>
                      </a:lnTo>
                      <a:cubicBezTo>
                        <a:pt x="245366" y="262331"/>
                        <a:pt x="226161" y="269849"/>
                        <a:pt x="203729" y="270923"/>
                      </a:cubicBezTo>
                      <a:lnTo>
                        <a:pt x="189133" y="271536"/>
                      </a:lnTo>
                      <a:lnTo>
                        <a:pt x="189133" y="289792"/>
                      </a:lnTo>
                      <a:cubicBezTo>
                        <a:pt x="188980" y="328453"/>
                        <a:pt x="188826" y="351618"/>
                        <a:pt x="191438" y="366500"/>
                      </a:cubicBezTo>
                      <a:cubicBezTo>
                        <a:pt x="193743" y="379080"/>
                        <a:pt x="197584" y="385983"/>
                        <a:pt x="208185" y="396569"/>
                      </a:cubicBezTo>
                      <a:cubicBezTo>
                        <a:pt x="221091" y="409302"/>
                        <a:pt x="247670" y="428326"/>
                        <a:pt x="262420" y="438604"/>
                      </a:cubicBezTo>
                      <a:lnTo>
                        <a:pt x="271177" y="444741"/>
                      </a:lnTo>
                      <a:lnTo>
                        <a:pt x="279934" y="438604"/>
                      </a:lnTo>
                      <a:cubicBezTo>
                        <a:pt x="294684" y="428326"/>
                        <a:pt x="321263" y="409302"/>
                        <a:pt x="334169" y="396569"/>
                      </a:cubicBezTo>
                      <a:cubicBezTo>
                        <a:pt x="344770" y="385983"/>
                        <a:pt x="348764" y="379080"/>
                        <a:pt x="350915" y="366500"/>
                      </a:cubicBezTo>
                      <a:cubicBezTo>
                        <a:pt x="353527" y="351772"/>
                        <a:pt x="353527" y="328453"/>
                        <a:pt x="353374" y="289946"/>
                      </a:cubicBezTo>
                      <a:lnTo>
                        <a:pt x="353220" y="271536"/>
                      </a:lnTo>
                      <a:lnTo>
                        <a:pt x="338624" y="270923"/>
                      </a:lnTo>
                      <a:cubicBezTo>
                        <a:pt x="316347" y="269849"/>
                        <a:pt x="296988" y="262331"/>
                        <a:pt x="281471" y="248371"/>
                      </a:cubicBezTo>
                      <a:close/>
                      <a:moveTo>
                        <a:pt x="271177" y="185164"/>
                      </a:moveTo>
                      <a:cubicBezTo>
                        <a:pt x="297756" y="229654"/>
                        <a:pt x="338471" y="237632"/>
                        <a:pt x="364589" y="237632"/>
                      </a:cubicBezTo>
                      <a:cubicBezTo>
                        <a:pt x="379492" y="237632"/>
                        <a:pt x="389632" y="235024"/>
                        <a:pt x="389632" y="235024"/>
                      </a:cubicBezTo>
                      <a:cubicBezTo>
                        <a:pt x="389632" y="373557"/>
                        <a:pt x="393473" y="389205"/>
                        <a:pt x="361209" y="420962"/>
                      </a:cubicBezTo>
                      <a:cubicBezTo>
                        <a:pt x="335244" y="446582"/>
                        <a:pt x="271177" y="489231"/>
                        <a:pt x="271177" y="489231"/>
                      </a:cubicBezTo>
                      <a:cubicBezTo>
                        <a:pt x="271177" y="489231"/>
                        <a:pt x="207109" y="446582"/>
                        <a:pt x="181144" y="420962"/>
                      </a:cubicBezTo>
                      <a:cubicBezTo>
                        <a:pt x="149034" y="389205"/>
                        <a:pt x="152875" y="373557"/>
                        <a:pt x="152875" y="235024"/>
                      </a:cubicBezTo>
                      <a:cubicBezTo>
                        <a:pt x="152875" y="235024"/>
                        <a:pt x="162861" y="237632"/>
                        <a:pt x="177764" y="237632"/>
                      </a:cubicBezTo>
                      <a:cubicBezTo>
                        <a:pt x="203883" y="237632"/>
                        <a:pt x="244751" y="229654"/>
                        <a:pt x="271177" y="185164"/>
                      </a:cubicBezTo>
                      <a:close/>
                      <a:moveTo>
                        <a:pt x="126893" y="0"/>
                      </a:moveTo>
                      <a:cubicBezTo>
                        <a:pt x="172519" y="0"/>
                        <a:pt x="209389" y="37127"/>
                        <a:pt x="209389" y="82692"/>
                      </a:cubicBezTo>
                      <a:cubicBezTo>
                        <a:pt x="209389" y="110460"/>
                        <a:pt x="195563" y="134087"/>
                        <a:pt x="174363" y="150349"/>
                      </a:cubicBezTo>
                      <a:lnTo>
                        <a:pt x="254247" y="150349"/>
                      </a:lnTo>
                      <a:lnTo>
                        <a:pt x="243033" y="168912"/>
                      </a:lnTo>
                      <a:cubicBezTo>
                        <a:pt x="228592" y="192999"/>
                        <a:pt x="206623" y="204965"/>
                        <a:pt x="177742" y="204965"/>
                      </a:cubicBezTo>
                      <a:cubicBezTo>
                        <a:pt x="168525" y="204965"/>
                        <a:pt x="161919" y="203585"/>
                        <a:pt x="160844" y="203278"/>
                      </a:cubicBezTo>
                      <a:lnTo>
                        <a:pt x="119519" y="191772"/>
                      </a:lnTo>
                      <a:lnTo>
                        <a:pt x="119980" y="235035"/>
                      </a:lnTo>
                      <a:cubicBezTo>
                        <a:pt x="119980" y="249456"/>
                        <a:pt x="119980" y="262497"/>
                        <a:pt x="119980" y="274463"/>
                      </a:cubicBezTo>
                      <a:cubicBezTo>
                        <a:pt x="119826" y="328313"/>
                        <a:pt x="119673" y="358076"/>
                        <a:pt x="123820" y="381242"/>
                      </a:cubicBezTo>
                      <a:cubicBezTo>
                        <a:pt x="128890" y="410545"/>
                        <a:pt x="140412" y="427114"/>
                        <a:pt x="157771" y="444296"/>
                      </a:cubicBezTo>
                      <a:cubicBezTo>
                        <a:pt x="169139" y="455342"/>
                        <a:pt x="186345" y="468997"/>
                        <a:pt x="202783" y="481423"/>
                      </a:cubicBezTo>
                      <a:lnTo>
                        <a:pt x="202783" y="566416"/>
                      </a:lnTo>
                      <a:cubicBezTo>
                        <a:pt x="202783" y="586974"/>
                        <a:pt x="186652" y="604464"/>
                        <a:pt x="166067" y="604464"/>
                      </a:cubicBezTo>
                      <a:lnTo>
                        <a:pt x="164991" y="604464"/>
                      </a:lnTo>
                      <a:cubicBezTo>
                        <a:pt x="144406" y="604464"/>
                        <a:pt x="127661" y="587742"/>
                        <a:pt x="127661" y="567184"/>
                      </a:cubicBezTo>
                      <a:cubicBezTo>
                        <a:pt x="127661" y="587742"/>
                        <a:pt x="110916" y="604464"/>
                        <a:pt x="90330" y="604464"/>
                      </a:cubicBezTo>
                      <a:lnTo>
                        <a:pt x="89255" y="604464"/>
                      </a:lnTo>
                      <a:cubicBezTo>
                        <a:pt x="68669" y="604464"/>
                        <a:pt x="51156" y="586974"/>
                        <a:pt x="51156" y="566416"/>
                      </a:cubicBezTo>
                      <a:lnTo>
                        <a:pt x="51156" y="389680"/>
                      </a:lnTo>
                      <a:cubicBezTo>
                        <a:pt x="47009" y="398885"/>
                        <a:pt x="37791" y="406095"/>
                        <a:pt x="27191" y="406095"/>
                      </a:cubicBezTo>
                      <a:lnTo>
                        <a:pt x="26116" y="406095"/>
                      </a:lnTo>
                      <a:cubicBezTo>
                        <a:pt x="12136" y="406095"/>
                        <a:pt x="0" y="394282"/>
                        <a:pt x="0" y="380321"/>
                      </a:cubicBezTo>
                      <a:lnTo>
                        <a:pt x="0" y="175970"/>
                      </a:lnTo>
                      <a:cubicBezTo>
                        <a:pt x="0" y="162315"/>
                        <a:pt x="12290" y="150196"/>
                        <a:pt x="24580" y="149735"/>
                      </a:cubicBezTo>
                      <a:lnTo>
                        <a:pt x="24580" y="150349"/>
                      </a:lnTo>
                      <a:lnTo>
                        <a:pt x="26116" y="150349"/>
                      </a:lnTo>
                      <a:lnTo>
                        <a:pt x="27191" y="150349"/>
                      </a:lnTo>
                      <a:lnTo>
                        <a:pt x="79423" y="150349"/>
                      </a:lnTo>
                      <a:cubicBezTo>
                        <a:pt x="58223" y="134087"/>
                        <a:pt x="44397" y="110614"/>
                        <a:pt x="44397" y="82692"/>
                      </a:cubicBezTo>
                      <a:cubicBezTo>
                        <a:pt x="44397" y="37127"/>
                        <a:pt x="81267" y="0"/>
                        <a:pt x="12689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1" name="îṩḷïḑe">
              <a:extLst>
                <a:ext uri="{FF2B5EF4-FFF2-40B4-BE49-F238E27FC236}">
                  <a16:creationId xmlns:a16="http://schemas.microsoft.com/office/drawing/2014/main" id="{73B0AEC3-2E56-49C6-B7BB-2E64D997C6C6}"/>
                </a:ext>
              </a:extLst>
            </p:cNvPr>
            <p:cNvGrpSpPr/>
            <p:nvPr/>
          </p:nvGrpSpPr>
          <p:grpSpPr>
            <a:xfrm>
              <a:off x="6273697" y="5074528"/>
              <a:ext cx="4564779" cy="479924"/>
              <a:chOff x="6954121" y="5351306"/>
              <a:chExt cx="4564779" cy="479924"/>
            </a:xfrm>
          </p:grpSpPr>
          <p:sp>
            <p:nvSpPr>
              <p:cNvPr id="118" name="iṡlíḑe">
                <a:extLst>
                  <a:ext uri="{FF2B5EF4-FFF2-40B4-BE49-F238E27FC236}">
                    <a16:creationId xmlns:a16="http://schemas.microsoft.com/office/drawing/2014/main" id="{EAAE091E-E1D8-4B09-B709-6C0CB1819140}"/>
                  </a:ext>
                </a:extLst>
              </p:cNvPr>
              <p:cNvSpPr/>
              <p:nvPr/>
            </p:nvSpPr>
            <p:spPr bwMode="auto">
              <a:xfrm>
                <a:off x="7500437" y="5429276"/>
                <a:ext cx="4018463" cy="323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  <p:grpSp>
            <p:nvGrpSpPr>
              <p:cNvPr id="119" name="í$liḍé">
                <a:extLst>
                  <a:ext uri="{FF2B5EF4-FFF2-40B4-BE49-F238E27FC236}">
                    <a16:creationId xmlns:a16="http://schemas.microsoft.com/office/drawing/2014/main" id="{B99BA2B8-FCC9-4910-9EBD-1F4F6E2D6812}"/>
                  </a:ext>
                </a:extLst>
              </p:cNvPr>
              <p:cNvGrpSpPr/>
              <p:nvPr/>
            </p:nvGrpSpPr>
            <p:grpSpPr>
              <a:xfrm>
                <a:off x="6954121" y="5351306"/>
                <a:ext cx="479924" cy="479924"/>
                <a:chOff x="6954121" y="5351306"/>
                <a:chExt cx="479924" cy="479924"/>
              </a:xfrm>
            </p:grpSpPr>
            <p:sp>
              <p:nvSpPr>
                <p:cNvPr id="120" name="iṧliďe">
                  <a:extLst>
                    <a:ext uri="{FF2B5EF4-FFF2-40B4-BE49-F238E27FC236}">
                      <a16:creationId xmlns:a16="http://schemas.microsoft.com/office/drawing/2014/main" id="{2474ABF7-E95A-4D42-950F-6903348EF35F}"/>
                    </a:ext>
                  </a:extLst>
                </p:cNvPr>
                <p:cNvSpPr/>
                <p:nvPr/>
              </p:nvSpPr>
              <p:spPr>
                <a:xfrm>
                  <a:off x="6954121" y="5351306"/>
                  <a:ext cx="479924" cy="47992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>
                    <a:lnSpc>
                      <a:spcPct val="110000"/>
                    </a:lnSpc>
                  </a:pPr>
                  <a:endParaRPr lang="zh-CN" altLang="en-US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iṣ1ídè">
                  <a:extLst>
                    <a:ext uri="{FF2B5EF4-FFF2-40B4-BE49-F238E27FC236}">
                      <a16:creationId xmlns:a16="http://schemas.microsoft.com/office/drawing/2014/main" id="{37EB924A-C19F-46E4-9C36-E52B9FD74A4F}"/>
                    </a:ext>
                  </a:extLst>
                </p:cNvPr>
                <p:cNvSpPr/>
                <p:nvPr/>
              </p:nvSpPr>
              <p:spPr bwMode="auto">
                <a:xfrm>
                  <a:off x="7053330" y="5479244"/>
                  <a:ext cx="281506" cy="224048"/>
                </a:xfrm>
                <a:custGeom>
                  <a:avLst/>
                  <a:gdLst>
                    <a:gd name="connsiteX0" fmla="*/ 461053 w 608705"/>
                    <a:gd name="connsiteY0" fmla="*/ 376370 h 484466"/>
                    <a:gd name="connsiteX1" fmla="*/ 425086 w 608705"/>
                    <a:gd name="connsiteY1" fmla="*/ 412287 h 484466"/>
                    <a:gd name="connsiteX2" fmla="*/ 461053 w 608705"/>
                    <a:gd name="connsiteY2" fmla="*/ 448205 h 484466"/>
                    <a:gd name="connsiteX3" fmla="*/ 497020 w 608705"/>
                    <a:gd name="connsiteY3" fmla="*/ 412287 h 484466"/>
                    <a:gd name="connsiteX4" fmla="*/ 461053 w 608705"/>
                    <a:gd name="connsiteY4" fmla="*/ 376370 h 484466"/>
                    <a:gd name="connsiteX5" fmla="*/ 187948 w 608705"/>
                    <a:gd name="connsiteY5" fmla="*/ 376370 h 484466"/>
                    <a:gd name="connsiteX6" fmla="*/ 151981 w 608705"/>
                    <a:gd name="connsiteY6" fmla="*/ 412287 h 484466"/>
                    <a:gd name="connsiteX7" fmla="*/ 187948 w 608705"/>
                    <a:gd name="connsiteY7" fmla="*/ 448205 h 484466"/>
                    <a:gd name="connsiteX8" fmla="*/ 223914 w 608705"/>
                    <a:gd name="connsiteY8" fmla="*/ 412287 h 484466"/>
                    <a:gd name="connsiteX9" fmla="*/ 187948 w 608705"/>
                    <a:gd name="connsiteY9" fmla="*/ 376370 h 484466"/>
                    <a:gd name="connsiteX10" fmla="*/ 434379 w 608705"/>
                    <a:gd name="connsiteY10" fmla="*/ 162411 h 484466"/>
                    <a:gd name="connsiteX11" fmla="*/ 434379 w 608705"/>
                    <a:gd name="connsiteY11" fmla="*/ 266727 h 484466"/>
                    <a:gd name="connsiteX12" fmla="*/ 513540 w 608705"/>
                    <a:gd name="connsiteY12" fmla="*/ 266727 h 484466"/>
                    <a:gd name="connsiteX13" fmla="*/ 525242 w 608705"/>
                    <a:gd name="connsiteY13" fmla="*/ 250401 h 484466"/>
                    <a:gd name="connsiteX14" fmla="*/ 501838 w 608705"/>
                    <a:gd name="connsiteY14" fmla="*/ 178737 h 484466"/>
                    <a:gd name="connsiteX15" fmla="*/ 479294 w 608705"/>
                    <a:gd name="connsiteY15" fmla="*/ 162411 h 484466"/>
                    <a:gd name="connsiteX16" fmla="*/ 275541 w 608705"/>
                    <a:gd name="connsiteY16" fmla="*/ 162411 h 484466"/>
                    <a:gd name="connsiteX17" fmla="*/ 249384 w 608705"/>
                    <a:gd name="connsiteY17" fmla="*/ 177019 h 484466"/>
                    <a:gd name="connsiteX18" fmla="*/ 203436 w 608705"/>
                    <a:gd name="connsiteY18" fmla="*/ 252119 h 484466"/>
                    <a:gd name="connsiteX19" fmla="*/ 211696 w 608705"/>
                    <a:gd name="connsiteY19" fmla="*/ 266727 h 484466"/>
                    <a:gd name="connsiteX20" fmla="*/ 393078 w 608705"/>
                    <a:gd name="connsiteY20" fmla="*/ 266727 h 484466"/>
                    <a:gd name="connsiteX21" fmla="*/ 393078 w 608705"/>
                    <a:gd name="connsiteY21" fmla="*/ 162411 h 484466"/>
                    <a:gd name="connsiteX22" fmla="*/ 260569 w 608705"/>
                    <a:gd name="connsiteY22" fmla="*/ 128040 h 484466"/>
                    <a:gd name="connsiteX23" fmla="*/ 498396 w 608705"/>
                    <a:gd name="connsiteY23" fmla="*/ 128040 h 484466"/>
                    <a:gd name="connsiteX24" fmla="*/ 532986 w 608705"/>
                    <a:gd name="connsiteY24" fmla="*/ 149866 h 484466"/>
                    <a:gd name="connsiteX25" fmla="*/ 567404 w 608705"/>
                    <a:gd name="connsiteY25" fmla="*/ 221185 h 484466"/>
                    <a:gd name="connsiteX26" fmla="*/ 588571 w 608705"/>
                    <a:gd name="connsiteY26" fmla="*/ 257103 h 484466"/>
                    <a:gd name="connsiteX27" fmla="*/ 595626 w 608705"/>
                    <a:gd name="connsiteY27" fmla="*/ 266727 h 484466"/>
                    <a:gd name="connsiteX28" fmla="*/ 608705 w 608705"/>
                    <a:gd name="connsiteY28" fmla="*/ 308144 h 484466"/>
                    <a:gd name="connsiteX29" fmla="*/ 608705 w 608705"/>
                    <a:gd name="connsiteY29" fmla="*/ 406616 h 484466"/>
                    <a:gd name="connsiteX30" fmla="*/ 582892 w 608705"/>
                    <a:gd name="connsiteY30" fmla="*/ 432394 h 484466"/>
                    <a:gd name="connsiteX31" fmla="*/ 530577 w 608705"/>
                    <a:gd name="connsiteY31" fmla="*/ 432394 h 484466"/>
                    <a:gd name="connsiteX32" fmla="*/ 461053 w 608705"/>
                    <a:gd name="connsiteY32" fmla="*/ 484466 h 484466"/>
                    <a:gd name="connsiteX33" fmla="*/ 391529 w 608705"/>
                    <a:gd name="connsiteY33" fmla="*/ 432394 h 484466"/>
                    <a:gd name="connsiteX34" fmla="*/ 257472 w 608705"/>
                    <a:gd name="connsiteY34" fmla="*/ 432394 h 484466"/>
                    <a:gd name="connsiteX35" fmla="*/ 187948 w 608705"/>
                    <a:gd name="connsiteY35" fmla="*/ 484466 h 484466"/>
                    <a:gd name="connsiteX36" fmla="*/ 118424 w 608705"/>
                    <a:gd name="connsiteY36" fmla="*/ 432394 h 484466"/>
                    <a:gd name="connsiteX37" fmla="*/ 77123 w 608705"/>
                    <a:gd name="connsiteY37" fmla="*/ 432394 h 484466"/>
                    <a:gd name="connsiteX38" fmla="*/ 51309 w 608705"/>
                    <a:gd name="connsiteY38" fmla="*/ 406616 h 484466"/>
                    <a:gd name="connsiteX39" fmla="*/ 51309 w 608705"/>
                    <a:gd name="connsiteY39" fmla="*/ 310034 h 484466"/>
                    <a:gd name="connsiteX40" fmla="*/ 75574 w 608705"/>
                    <a:gd name="connsiteY40" fmla="*/ 279444 h 484466"/>
                    <a:gd name="connsiteX41" fmla="*/ 130986 w 608705"/>
                    <a:gd name="connsiteY41" fmla="*/ 266727 h 484466"/>
                    <a:gd name="connsiteX42" fmla="*/ 160586 w 608705"/>
                    <a:gd name="connsiteY42" fmla="*/ 245932 h 484466"/>
                    <a:gd name="connsiteX43" fmla="*/ 223914 w 608705"/>
                    <a:gd name="connsiteY43" fmla="*/ 147975 h 484466"/>
                    <a:gd name="connsiteX44" fmla="*/ 260569 w 608705"/>
                    <a:gd name="connsiteY44" fmla="*/ 128040 h 484466"/>
                    <a:gd name="connsiteX45" fmla="*/ 17586 w 608705"/>
                    <a:gd name="connsiteY45" fmla="*/ 189 h 484466"/>
                    <a:gd name="connsiteX46" fmla="*/ 35483 w 608705"/>
                    <a:gd name="connsiteY46" fmla="*/ 10156 h 484466"/>
                    <a:gd name="connsiteX47" fmla="*/ 77302 w 608705"/>
                    <a:gd name="connsiteY47" fmla="*/ 70995 h 484466"/>
                    <a:gd name="connsiteX48" fmla="*/ 90897 w 608705"/>
                    <a:gd name="connsiteY48" fmla="*/ 102102 h 484466"/>
                    <a:gd name="connsiteX49" fmla="*/ 100534 w 608705"/>
                    <a:gd name="connsiteY49" fmla="*/ 77526 h 484466"/>
                    <a:gd name="connsiteX50" fmla="*/ 104492 w 608705"/>
                    <a:gd name="connsiteY50" fmla="*/ 73917 h 484466"/>
                    <a:gd name="connsiteX51" fmla="*/ 143557 w 608705"/>
                    <a:gd name="connsiteY51" fmla="*/ 111554 h 484466"/>
                    <a:gd name="connsiteX52" fmla="*/ 165929 w 608705"/>
                    <a:gd name="connsiteY52" fmla="*/ 160019 h 484466"/>
                    <a:gd name="connsiteX53" fmla="*/ 142869 w 608705"/>
                    <a:gd name="connsiteY53" fmla="*/ 242512 h 484466"/>
                    <a:gd name="connsiteX54" fmla="*/ 138050 w 608705"/>
                    <a:gd name="connsiteY54" fmla="*/ 239762 h 484466"/>
                    <a:gd name="connsiteX55" fmla="*/ 102255 w 608705"/>
                    <a:gd name="connsiteY55" fmla="*/ 162597 h 484466"/>
                    <a:gd name="connsiteX56" fmla="*/ 60953 w 608705"/>
                    <a:gd name="connsiteY56" fmla="*/ 116366 h 484466"/>
                    <a:gd name="connsiteX57" fmla="*/ 48218 w 608705"/>
                    <a:gd name="connsiteY57" fmla="*/ 197828 h 484466"/>
                    <a:gd name="connsiteX58" fmla="*/ 70590 w 608705"/>
                    <a:gd name="connsiteY58" fmla="*/ 260042 h 484466"/>
                    <a:gd name="connsiteX59" fmla="*/ 68181 w 608705"/>
                    <a:gd name="connsiteY59" fmla="*/ 265198 h 484466"/>
                    <a:gd name="connsiteX60" fmla="*/ 20683 w 608705"/>
                    <a:gd name="connsiteY60" fmla="*/ 236841 h 484466"/>
                    <a:gd name="connsiteX61" fmla="*/ 8293 w 608705"/>
                    <a:gd name="connsiteY61" fmla="*/ 131834 h 484466"/>
                    <a:gd name="connsiteX62" fmla="*/ 13800 w 608705"/>
                    <a:gd name="connsiteY62" fmla="*/ 3969 h 484466"/>
                    <a:gd name="connsiteX63" fmla="*/ 17586 w 608705"/>
                    <a:gd name="connsiteY63" fmla="*/ 189 h 484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608705" h="484466">
                      <a:moveTo>
                        <a:pt x="461053" y="376370"/>
                      </a:moveTo>
                      <a:cubicBezTo>
                        <a:pt x="441263" y="376370"/>
                        <a:pt x="425086" y="392352"/>
                        <a:pt x="425086" y="412287"/>
                      </a:cubicBezTo>
                      <a:cubicBezTo>
                        <a:pt x="425086" y="432051"/>
                        <a:pt x="441263" y="448205"/>
                        <a:pt x="461053" y="448205"/>
                      </a:cubicBezTo>
                      <a:cubicBezTo>
                        <a:pt x="480843" y="448205"/>
                        <a:pt x="497020" y="432051"/>
                        <a:pt x="497020" y="412287"/>
                      </a:cubicBezTo>
                      <a:cubicBezTo>
                        <a:pt x="497020" y="392352"/>
                        <a:pt x="480843" y="376370"/>
                        <a:pt x="461053" y="376370"/>
                      </a:cubicBezTo>
                      <a:close/>
                      <a:moveTo>
                        <a:pt x="187948" y="376370"/>
                      </a:moveTo>
                      <a:cubicBezTo>
                        <a:pt x="168158" y="376370"/>
                        <a:pt x="151981" y="392352"/>
                        <a:pt x="151981" y="412287"/>
                      </a:cubicBezTo>
                      <a:cubicBezTo>
                        <a:pt x="151981" y="432051"/>
                        <a:pt x="168158" y="448205"/>
                        <a:pt x="187948" y="448205"/>
                      </a:cubicBezTo>
                      <a:cubicBezTo>
                        <a:pt x="207738" y="448205"/>
                        <a:pt x="223914" y="432051"/>
                        <a:pt x="223914" y="412287"/>
                      </a:cubicBezTo>
                      <a:cubicBezTo>
                        <a:pt x="223914" y="392352"/>
                        <a:pt x="207738" y="376370"/>
                        <a:pt x="187948" y="376370"/>
                      </a:cubicBezTo>
                      <a:close/>
                      <a:moveTo>
                        <a:pt x="434379" y="162411"/>
                      </a:moveTo>
                      <a:lnTo>
                        <a:pt x="434379" y="266727"/>
                      </a:lnTo>
                      <a:lnTo>
                        <a:pt x="513540" y="266727"/>
                      </a:lnTo>
                      <a:cubicBezTo>
                        <a:pt x="523005" y="266727"/>
                        <a:pt x="528340" y="259337"/>
                        <a:pt x="525242" y="250401"/>
                      </a:cubicBezTo>
                      <a:lnTo>
                        <a:pt x="501838" y="178737"/>
                      </a:lnTo>
                      <a:cubicBezTo>
                        <a:pt x="498913" y="169801"/>
                        <a:pt x="488759" y="162411"/>
                        <a:pt x="479294" y="162411"/>
                      </a:cubicBezTo>
                      <a:close/>
                      <a:moveTo>
                        <a:pt x="275541" y="162411"/>
                      </a:moveTo>
                      <a:cubicBezTo>
                        <a:pt x="266076" y="162411"/>
                        <a:pt x="254202" y="168942"/>
                        <a:pt x="249384" y="177019"/>
                      </a:cubicBezTo>
                      <a:lnTo>
                        <a:pt x="203436" y="252119"/>
                      </a:lnTo>
                      <a:cubicBezTo>
                        <a:pt x="198617" y="260024"/>
                        <a:pt x="202231" y="266727"/>
                        <a:pt x="211696" y="266727"/>
                      </a:cubicBezTo>
                      <a:lnTo>
                        <a:pt x="393078" y="266727"/>
                      </a:lnTo>
                      <a:lnTo>
                        <a:pt x="393078" y="162411"/>
                      </a:lnTo>
                      <a:close/>
                      <a:moveTo>
                        <a:pt x="260569" y="128040"/>
                      </a:moveTo>
                      <a:lnTo>
                        <a:pt x="498396" y="128040"/>
                      </a:lnTo>
                      <a:cubicBezTo>
                        <a:pt x="511819" y="128040"/>
                        <a:pt x="527135" y="137664"/>
                        <a:pt x="532986" y="149866"/>
                      </a:cubicBezTo>
                      <a:lnTo>
                        <a:pt x="567404" y="221185"/>
                      </a:lnTo>
                      <a:cubicBezTo>
                        <a:pt x="572394" y="231497"/>
                        <a:pt x="581859" y="247651"/>
                        <a:pt x="588571" y="257103"/>
                      </a:cubicBezTo>
                      <a:lnTo>
                        <a:pt x="595626" y="266727"/>
                      </a:lnTo>
                      <a:cubicBezTo>
                        <a:pt x="603026" y="277210"/>
                        <a:pt x="608705" y="295255"/>
                        <a:pt x="608705" y="308144"/>
                      </a:cubicBezTo>
                      <a:lnTo>
                        <a:pt x="608705" y="406616"/>
                      </a:lnTo>
                      <a:cubicBezTo>
                        <a:pt x="608705" y="420880"/>
                        <a:pt x="597175" y="432394"/>
                        <a:pt x="582892" y="432394"/>
                      </a:cubicBezTo>
                      <a:lnTo>
                        <a:pt x="530577" y="432394"/>
                      </a:lnTo>
                      <a:cubicBezTo>
                        <a:pt x="521800" y="462469"/>
                        <a:pt x="493922" y="484466"/>
                        <a:pt x="461053" y="484466"/>
                      </a:cubicBezTo>
                      <a:cubicBezTo>
                        <a:pt x="428184" y="484466"/>
                        <a:pt x="400306" y="462469"/>
                        <a:pt x="391529" y="432394"/>
                      </a:cubicBezTo>
                      <a:lnTo>
                        <a:pt x="257472" y="432394"/>
                      </a:lnTo>
                      <a:cubicBezTo>
                        <a:pt x="248695" y="462469"/>
                        <a:pt x="220817" y="484466"/>
                        <a:pt x="187948" y="484466"/>
                      </a:cubicBezTo>
                      <a:cubicBezTo>
                        <a:pt x="155079" y="484466"/>
                        <a:pt x="127200" y="462469"/>
                        <a:pt x="118424" y="432394"/>
                      </a:cubicBezTo>
                      <a:lnTo>
                        <a:pt x="77123" y="432394"/>
                      </a:lnTo>
                      <a:cubicBezTo>
                        <a:pt x="62839" y="432394"/>
                        <a:pt x="51309" y="420880"/>
                        <a:pt x="51309" y="406616"/>
                      </a:cubicBezTo>
                      <a:lnTo>
                        <a:pt x="51309" y="310034"/>
                      </a:lnTo>
                      <a:cubicBezTo>
                        <a:pt x="51309" y="296286"/>
                        <a:pt x="62151" y="282537"/>
                        <a:pt x="75574" y="279444"/>
                      </a:cubicBezTo>
                      <a:lnTo>
                        <a:pt x="130986" y="266727"/>
                      </a:lnTo>
                      <a:cubicBezTo>
                        <a:pt x="141312" y="264321"/>
                        <a:pt x="154907" y="254869"/>
                        <a:pt x="160586" y="245932"/>
                      </a:cubicBezTo>
                      <a:lnTo>
                        <a:pt x="223914" y="147975"/>
                      </a:lnTo>
                      <a:cubicBezTo>
                        <a:pt x="231142" y="136805"/>
                        <a:pt x="247146" y="128040"/>
                        <a:pt x="260569" y="128040"/>
                      </a:cubicBezTo>
                      <a:close/>
                      <a:moveTo>
                        <a:pt x="17586" y="189"/>
                      </a:moveTo>
                      <a:cubicBezTo>
                        <a:pt x="24125" y="2766"/>
                        <a:pt x="30148" y="6204"/>
                        <a:pt x="35483" y="10156"/>
                      </a:cubicBezTo>
                      <a:cubicBezTo>
                        <a:pt x="56306" y="25280"/>
                        <a:pt x="70418" y="47450"/>
                        <a:pt x="77302" y="70995"/>
                      </a:cubicBezTo>
                      <a:cubicBezTo>
                        <a:pt x="81432" y="85088"/>
                        <a:pt x="86423" y="96259"/>
                        <a:pt x="90897" y="102102"/>
                      </a:cubicBezTo>
                      <a:cubicBezTo>
                        <a:pt x="102255" y="117054"/>
                        <a:pt x="111032" y="106398"/>
                        <a:pt x="100534" y="77526"/>
                      </a:cubicBezTo>
                      <a:cubicBezTo>
                        <a:pt x="99674" y="75120"/>
                        <a:pt x="102083" y="72886"/>
                        <a:pt x="104492" y="73917"/>
                      </a:cubicBezTo>
                      <a:cubicBezTo>
                        <a:pt x="112236" y="77526"/>
                        <a:pt x="126864" y="86978"/>
                        <a:pt x="143557" y="111554"/>
                      </a:cubicBezTo>
                      <a:cubicBezTo>
                        <a:pt x="156808" y="130974"/>
                        <a:pt x="163176" y="147645"/>
                        <a:pt x="165929" y="160019"/>
                      </a:cubicBezTo>
                      <a:cubicBezTo>
                        <a:pt x="175222" y="200406"/>
                        <a:pt x="159390" y="226873"/>
                        <a:pt x="142869" y="242512"/>
                      </a:cubicBezTo>
                      <a:cubicBezTo>
                        <a:pt x="140632" y="244574"/>
                        <a:pt x="137190" y="242512"/>
                        <a:pt x="138050" y="239762"/>
                      </a:cubicBezTo>
                      <a:cubicBezTo>
                        <a:pt x="146139" y="209515"/>
                        <a:pt x="127208" y="181673"/>
                        <a:pt x="102255" y="162597"/>
                      </a:cubicBezTo>
                      <a:cubicBezTo>
                        <a:pt x="76097" y="142833"/>
                        <a:pt x="63706" y="115507"/>
                        <a:pt x="60953" y="116366"/>
                      </a:cubicBezTo>
                      <a:cubicBezTo>
                        <a:pt x="58027" y="117054"/>
                        <a:pt x="55274" y="144551"/>
                        <a:pt x="48218" y="197828"/>
                      </a:cubicBezTo>
                      <a:cubicBezTo>
                        <a:pt x="43916" y="229966"/>
                        <a:pt x="58372" y="249558"/>
                        <a:pt x="70590" y="260042"/>
                      </a:cubicBezTo>
                      <a:cubicBezTo>
                        <a:pt x="72827" y="261932"/>
                        <a:pt x="71106" y="265713"/>
                        <a:pt x="68181" y="265198"/>
                      </a:cubicBezTo>
                      <a:cubicBezTo>
                        <a:pt x="53037" y="262104"/>
                        <a:pt x="36172" y="254199"/>
                        <a:pt x="20683" y="236841"/>
                      </a:cubicBezTo>
                      <a:cubicBezTo>
                        <a:pt x="12595" y="227732"/>
                        <a:pt x="-13047" y="193188"/>
                        <a:pt x="8293" y="131834"/>
                      </a:cubicBezTo>
                      <a:cubicBezTo>
                        <a:pt x="32214" y="65496"/>
                        <a:pt x="19651" y="19609"/>
                        <a:pt x="13800" y="3969"/>
                      </a:cubicBezTo>
                      <a:cubicBezTo>
                        <a:pt x="12939" y="1563"/>
                        <a:pt x="15348" y="-671"/>
                        <a:pt x="17586" y="1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55C97E77-7D6F-4EF1-841A-F7E591029592}"/>
                </a:ext>
              </a:extLst>
            </p:cNvPr>
            <p:cNvCxnSpPr/>
            <p:nvPr/>
          </p:nvCxnSpPr>
          <p:spPr>
            <a:xfrm>
              <a:off x="6954121" y="2202572"/>
              <a:ext cx="456477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>
              <a:extLst>
                <a:ext uri="{FF2B5EF4-FFF2-40B4-BE49-F238E27FC236}">
                  <a16:creationId xmlns:a16="http://schemas.microsoft.com/office/drawing/2014/main" id="{65FFA9FD-4AD0-44C2-97DC-8D57B26DCDF7}"/>
                </a:ext>
              </a:extLst>
            </p:cNvPr>
            <p:cNvCxnSpPr/>
            <p:nvPr/>
          </p:nvCxnSpPr>
          <p:spPr>
            <a:xfrm>
              <a:off x="6954121" y="5554452"/>
              <a:ext cx="456477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7B629B64-0474-4CAB-B74D-3E3FAA492E2F}"/>
                </a:ext>
              </a:extLst>
            </p:cNvPr>
            <p:cNvCxnSpPr/>
            <p:nvPr/>
          </p:nvCxnSpPr>
          <p:spPr>
            <a:xfrm>
              <a:off x="7304559" y="2872948"/>
              <a:ext cx="421434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32589A4A-5959-4C30-B70A-5BB6F57D0CAA}"/>
                </a:ext>
              </a:extLst>
            </p:cNvPr>
            <p:cNvCxnSpPr/>
            <p:nvPr/>
          </p:nvCxnSpPr>
          <p:spPr>
            <a:xfrm>
              <a:off x="7304559" y="4884076"/>
              <a:ext cx="421434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559DB843-F887-49DE-9C1C-95BD20BD1490}"/>
                </a:ext>
              </a:extLst>
            </p:cNvPr>
            <p:cNvCxnSpPr/>
            <p:nvPr/>
          </p:nvCxnSpPr>
          <p:spPr>
            <a:xfrm>
              <a:off x="7613964" y="3543324"/>
              <a:ext cx="39049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>
              <a:extLst>
                <a:ext uri="{FF2B5EF4-FFF2-40B4-BE49-F238E27FC236}">
                  <a16:creationId xmlns:a16="http://schemas.microsoft.com/office/drawing/2014/main" id="{CF06C0EC-E2B6-482D-BE27-38CB8F1D786D}"/>
                </a:ext>
              </a:extLst>
            </p:cNvPr>
            <p:cNvCxnSpPr/>
            <p:nvPr/>
          </p:nvCxnSpPr>
          <p:spPr>
            <a:xfrm>
              <a:off x="7613964" y="4213700"/>
              <a:ext cx="39049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0680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95" name="2191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64420" y="1827755"/>
            <a:ext cx="10956068" cy="3693488"/>
            <a:chOff x="564420" y="1827755"/>
            <a:chExt cx="10956068" cy="3693488"/>
          </a:xfrm>
        </p:grpSpPr>
        <p:sp>
          <p:nvSpPr>
            <p:cNvPr id="96" name="îşḻiḋè">
              <a:extLst>
                <a:ext uri="{FF2B5EF4-FFF2-40B4-BE49-F238E27FC236}">
                  <a16:creationId xmlns:a16="http://schemas.microsoft.com/office/drawing/2014/main" id="{FD226976-1257-46FE-B6EB-7E4B4D5C2D6E}"/>
                </a:ext>
              </a:extLst>
            </p:cNvPr>
            <p:cNvSpPr/>
            <p:nvPr/>
          </p:nvSpPr>
          <p:spPr bwMode="auto">
            <a:xfrm>
              <a:off x="2762872" y="3682028"/>
              <a:ext cx="5151954" cy="897022"/>
            </a:xfrm>
            <a:custGeom>
              <a:avLst/>
              <a:gdLst>
                <a:gd name="T0" fmla="*/ 489 w 1012"/>
                <a:gd name="T1" fmla="*/ 8 h 176"/>
                <a:gd name="T2" fmla="*/ 918 w 1012"/>
                <a:gd name="T3" fmla="*/ 10 h 176"/>
                <a:gd name="T4" fmla="*/ 929 w 1012"/>
                <a:gd name="T5" fmla="*/ 15 h 176"/>
                <a:gd name="T6" fmla="*/ 1009 w 1012"/>
                <a:gd name="T7" fmla="*/ 86 h 176"/>
                <a:gd name="T8" fmla="*/ 1009 w 1012"/>
                <a:gd name="T9" fmla="*/ 97 h 176"/>
                <a:gd name="T10" fmla="*/ 929 w 1012"/>
                <a:gd name="T11" fmla="*/ 171 h 176"/>
                <a:gd name="T12" fmla="*/ 917 w 1012"/>
                <a:gd name="T13" fmla="*/ 176 h 176"/>
                <a:gd name="T14" fmla="*/ 513 w 1012"/>
                <a:gd name="T15" fmla="*/ 174 h 176"/>
                <a:gd name="T16" fmla="*/ 477 w 1012"/>
                <a:gd name="T17" fmla="*/ 161 h 176"/>
                <a:gd name="T18" fmla="*/ 476 w 1012"/>
                <a:gd name="T19" fmla="*/ 159 h 176"/>
                <a:gd name="T20" fmla="*/ 351 w 1012"/>
                <a:gd name="T21" fmla="*/ 48 h 176"/>
                <a:gd name="T22" fmla="*/ 318 w 1012"/>
                <a:gd name="T23" fmla="*/ 36 h 176"/>
                <a:gd name="T24" fmla="*/ 314 w 1012"/>
                <a:gd name="T25" fmla="*/ 36 h 176"/>
                <a:gd name="T26" fmla="*/ 198 w 1012"/>
                <a:gd name="T27" fmla="*/ 38 h 176"/>
                <a:gd name="T28" fmla="*/ 0 w 1012"/>
                <a:gd name="T29" fmla="*/ 38 h 176"/>
                <a:gd name="T30" fmla="*/ 0 w 1012"/>
                <a:gd name="T31" fmla="*/ 1 h 176"/>
                <a:gd name="T32" fmla="*/ 366 w 1012"/>
                <a:gd name="T33" fmla="*/ 0 h 176"/>
                <a:gd name="T34" fmla="*/ 489 w 1012"/>
                <a:gd name="T35" fmla="*/ 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2" h="176">
                  <a:moveTo>
                    <a:pt x="489" y="8"/>
                  </a:moveTo>
                  <a:cubicBezTo>
                    <a:pt x="918" y="10"/>
                    <a:pt x="918" y="10"/>
                    <a:pt x="918" y="10"/>
                  </a:cubicBezTo>
                  <a:cubicBezTo>
                    <a:pt x="922" y="10"/>
                    <a:pt x="926" y="12"/>
                    <a:pt x="929" y="15"/>
                  </a:cubicBezTo>
                  <a:cubicBezTo>
                    <a:pt x="1009" y="86"/>
                    <a:pt x="1009" y="86"/>
                    <a:pt x="1009" y="86"/>
                  </a:cubicBezTo>
                  <a:cubicBezTo>
                    <a:pt x="1012" y="89"/>
                    <a:pt x="1012" y="94"/>
                    <a:pt x="1009" y="97"/>
                  </a:cubicBezTo>
                  <a:cubicBezTo>
                    <a:pt x="929" y="171"/>
                    <a:pt x="929" y="171"/>
                    <a:pt x="929" y="171"/>
                  </a:cubicBezTo>
                  <a:cubicBezTo>
                    <a:pt x="926" y="174"/>
                    <a:pt x="922" y="176"/>
                    <a:pt x="917" y="176"/>
                  </a:cubicBezTo>
                  <a:cubicBezTo>
                    <a:pt x="917" y="176"/>
                    <a:pt x="531" y="174"/>
                    <a:pt x="513" y="174"/>
                  </a:cubicBezTo>
                  <a:cubicBezTo>
                    <a:pt x="496" y="174"/>
                    <a:pt x="485" y="168"/>
                    <a:pt x="477" y="161"/>
                  </a:cubicBezTo>
                  <a:cubicBezTo>
                    <a:pt x="477" y="160"/>
                    <a:pt x="476" y="160"/>
                    <a:pt x="476" y="159"/>
                  </a:cubicBezTo>
                  <a:cubicBezTo>
                    <a:pt x="476" y="159"/>
                    <a:pt x="382" y="75"/>
                    <a:pt x="351" y="48"/>
                  </a:cubicBezTo>
                  <a:cubicBezTo>
                    <a:pt x="346" y="44"/>
                    <a:pt x="339" y="36"/>
                    <a:pt x="318" y="36"/>
                  </a:cubicBezTo>
                  <a:cubicBezTo>
                    <a:pt x="317" y="36"/>
                    <a:pt x="315" y="36"/>
                    <a:pt x="314" y="36"/>
                  </a:cubicBezTo>
                  <a:cubicBezTo>
                    <a:pt x="308" y="36"/>
                    <a:pt x="264" y="38"/>
                    <a:pt x="198" y="38"/>
                  </a:cubicBezTo>
                  <a:cubicBezTo>
                    <a:pt x="139" y="38"/>
                    <a:pt x="11" y="38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66" y="0"/>
                    <a:pt x="366" y="0"/>
                    <a:pt x="366" y="0"/>
                  </a:cubicBezTo>
                  <a:cubicBezTo>
                    <a:pt x="366" y="0"/>
                    <a:pt x="479" y="8"/>
                    <a:pt x="489" y="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GB"/>
            </a:p>
          </p:txBody>
        </p:sp>
        <p:sp>
          <p:nvSpPr>
            <p:cNvPr id="97" name="ïšlïdé">
              <a:extLst>
                <a:ext uri="{FF2B5EF4-FFF2-40B4-BE49-F238E27FC236}">
                  <a16:creationId xmlns:a16="http://schemas.microsoft.com/office/drawing/2014/main" id="{0BAD36F0-20F9-4777-8B4E-60D6E8D37D48}"/>
                </a:ext>
              </a:extLst>
            </p:cNvPr>
            <p:cNvSpPr/>
            <p:nvPr/>
          </p:nvSpPr>
          <p:spPr bwMode="auto">
            <a:xfrm>
              <a:off x="2762872" y="2763496"/>
              <a:ext cx="5151954" cy="897022"/>
            </a:xfrm>
            <a:custGeom>
              <a:avLst/>
              <a:gdLst>
                <a:gd name="T0" fmla="*/ 489 w 1012"/>
                <a:gd name="T1" fmla="*/ 168 h 176"/>
                <a:gd name="T2" fmla="*/ 918 w 1012"/>
                <a:gd name="T3" fmla="*/ 166 h 176"/>
                <a:gd name="T4" fmla="*/ 929 w 1012"/>
                <a:gd name="T5" fmla="*/ 161 h 176"/>
                <a:gd name="T6" fmla="*/ 1009 w 1012"/>
                <a:gd name="T7" fmla="*/ 90 h 176"/>
                <a:gd name="T8" fmla="*/ 1009 w 1012"/>
                <a:gd name="T9" fmla="*/ 79 h 176"/>
                <a:gd name="T10" fmla="*/ 929 w 1012"/>
                <a:gd name="T11" fmla="*/ 5 h 176"/>
                <a:gd name="T12" fmla="*/ 917 w 1012"/>
                <a:gd name="T13" fmla="*/ 0 h 176"/>
                <a:gd name="T14" fmla="*/ 513 w 1012"/>
                <a:gd name="T15" fmla="*/ 2 h 176"/>
                <a:gd name="T16" fmla="*/ 477 w 1012"/>
                <a:gd name="T17" fmla="*/ 16 h 176"/>
                <a:gd name="T18" fmla="*/ 476 w 1012"/>
                <a:gd name="T19" fmla="*/ 17 h 176"/>
                <a:gd name="T20" fmla="*/ 351 w 1012"/>
                <a:gd name="T21" fmla="*/ 128 h 176"/>
                <a:gd name="T22" fmla="*/ 318 w 1012"/>
                <a:gd name="T23" fmla="*/ 140 h 176"/>
                <a:gd name="T24" fmla="*/ 314 w 1012"/>
                <a:gd name="T25" fmla="*/ 140 h 176"/>
                <a:gd name="T26" fmla="*/ 198 w 1012"/>
                <a:gd name="T27" fmla="*/ 138 h 176"/>
                <a:gd name="T28" fmla="*/ 0 w 1012"/>
                <a:gd name="T29" fmla="*/ 139 h 176"/>
                <a:gd name="T30" fmla="*/ 0 w 1012"/>
                <a:gd name="T31" fmla="*/ 175 h 176"/>
                <a:gd name="T32" fmla="*/ 366 w 1012"/>
                <a:gd name="T33" fmla="*/ 176 h 176"/>
                <a:gd name="T34" fmla="*/ 489 w 1012"/>
                <a:gd name="T3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2" h="176">
                  <a:moveTo>
                    <a:pt x="489" y="168"/>
                  </a:moveTo>
                  <a:cubicBezTo>
                    <a:pt x="918" y="166"/>
                    <a:pt x="918" y="166"/>
                    <a:pt x="918" y="166"/>
                  </a:cubicBezTo>
                  <a:cubicBezTo>
                    <a:pt x="922" y="166"/>
                    <a:pt x="926" y="164"/>
                    <a:pt x="929" y="161"/>
                  </a:cubicBezTo>
                  <a:cubicBezTo>
                    <a:pt x="1009" y="90"/>
                    <a:pt x="1009" y="90"/>
                    <a:pt x="1009" y="90"/>
                  </a:cubicBezTo>
                  <a:cubicBezTo>
                    <a:pt x="1012" y="87"/>
                    <a:pt x="1012" y="82"/>
                    <a:pt x="1009" y="79"/>
                  </a:cubicBezTo>
                  <a:cubicBezTo>
                    <a:pt x="929" y="5"/>
                    <a:pt x="929" y="5"/>
                    <a:pt x="929" y="5"/>
                  </a:cubicBezTo>
                  <a:cubicBezTo>
                    <a:pt x="926" y="2"/>
                    <a:pt x="922" y="0"/>
                    <a:pt x="917" y="0"/>
                  </a:cubicBezTo>
                  <a:cubicBezTo>
                    <a:pt x="917" y="0"/>
                    <a:pt x="531" y="2"/>
                    <a:pt x="513" y="2"/>
                  </a:cubicBezTo>
                  <a:cubicBezTo>
                    <a:pt x="496" y="2"/>
                    <a:pt x="485" y="9"/>
                    <a:pt x="477" y="16"/>
                  </a:cubicBezTo>
                  <a:cubicBezTo>
                    <a:pt x="477" y="16"/>
                    <a:pt x="476" y="16"/>
                    <a:pt x="476" y="17"/>
                  </a:cubicBezTo>
                  <a:cubicBezTo>
                    <a:pt x="476" y="17"/>
                    <a:pt x="382" y="102"/>
                    <a:pt x="351" y="128"/>
                  </a:cubicBezTo>
                  <a:cubicBezTo>
                    <a:pt x="346" y="133"/>
                    <a:pt x="339" y="140"/>
                    <a:pt x="318" y="140"/>
                  </a:cubicBezTo>
                  <a:cubicBezTo>
                    <a:pt x="317" y="140"/>
                    <a:pt x="315" y="140"/>
                    <a:pt x="314" y="140"/>
                  </a:cubicBezTo>
                  <a:cubicBezTo>
                    <a:pt x="308" y="140"/>
                    <a:pt x="264" y="138"/>
                    <a:pt x="198" y="138"/>
                  </a:cubicBezTo>
                  <a:cubicBezTo>
                    <a:pt x="139" y="138"/>
                    <a:pt x="11" y="139"/>
                    <a:pt x="0" y="139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479" y="168"/>
                    <a:pt x="489" y="1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GB"/>
            </a:p>
          </p:txBody>
        </p:sp>
        <p:sp>
          <p:nvSpPr>
            <p:cNvPr id="98" name="íṧľíďé">
              <a:extLst>
                <a:ext uri="{FF2B5EF4-FFF2-40B4-BE49-F238E27FC236}">
                  <a16:creationId xmlns:a16="http://schemas.microsoft.com/office/drawing/2014/main" id="{C82F72BB-A31D-48B7-ABBF-A4A2FAC27845}"/>
                </a:ext>
              </a:extLst>
            </p:cNvPr>
            <p:cNvSpPr/>
            <p:nvPr/>
          </p:nvSpPr>
          <p:spPr bwMode="auto">
            <a:xfrm>
              <a:off x="2666069" y="1827755"/>
              <a:ext cx="5248756" cy="1619800"/>
            </a:xfrm>
            <a:custGeom>
              <a:avLst/>
              <a:gdLst>
                <a:gd name="T0" fmla="*/ 338 w 1031"/>
                <a:gd name="T1" fmla="*/ 318 h 318"/>
                <a:gd name="T2" fmla="*/ 371 w 1031"/>
                <a:gd name="T3" fmla="*/ 304 h 318"/>
                <a:gd name="T4" fmla="*/ 494 w 1031"/>
                <a:gd name="T5" fmla="*/ 184 h 318"/>
                <a:gd name="T6" fmla="*/ 533 w 1031"/>
                <a:gd name="T7" fmla="*/ 169 h 318"/>
                <a:gd name="T8" fmla="*/ 937 w 1031"/>
                <a:gd name="T9" fmla="*/ 166 h 318"/>
                <a:gd name="T10" fmla="*/ 948 w 1031"/>
                <a:gd name="T11" fmla="*/ 161 h 318"/>
                <a:gd name="T12" fmla="*/ 1028 w 1031"/>
                <a:gd name="T13" fmla="*/ 88 h 318"/>
                <a:gd name="T14" fmla="*/ 1028 w 1031"/>
                <a:gd name="T15" fmla="*/ 77 h 318"/>
                <a:gd name="T16" fmla="*/ 947 w 1031"/>
                <a:gd name="T17" fmla="*/ 5 h 318"/>
                <a:gd name="T18" fmla="*/ 936 w 1031"/>
                <a:gd name="T19" fmla="*/ 0 h 318"/>
                <a:gd name="T20" fmla="*/ 548 w 1031"/>
                <a:gd name="T21" fmla="*/ 3 h 318"/>
                <a:gd name="T22" fmla="*/ 478 w 1031"/>
                <a:gd name="T23" fmla="*/ 62 h 318"/>
                <a:gd name="T24" fmla="*/ 359 w 1031"/>
                <a:gd name="T25" fmla="*/ 271 h 318"/>
                <a:gd name="T26" fmla="*/ 331 w 1031"/>
                <a:gd name="T27" fmla="*/ 285 h 318"/>
                <a:gd name="T28" fmla="*/ 43 w 1031"/>
                <a:gd name="T29" fmla="*/ 283 h 318"/>
                <a:gd name="T30" fmla="*/ 0 w 1031"/>
                <a:gd name="T31" fmla="*/ 312 h 318"/>
                <a:gd name="T32" fmla="*/ 20 w 1031"/>
                <a:gd name="T33" fmla="*/ 317 h 318"/>
                <a:gd name="T34" fmla="*/ 338 w 1031"/>
                <a:gd name="T35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1" h="318">
                  <a:moveTo>
                    <a:pt x="338" y="318"/>
                  </a:moveTo>
                  <a:cubicBezTo>
                    <a:pt x="356" y="318"/>
                    <a:pt x="366" y="309"/>
                    <a:pt x="371" y="304"/>
                  </a:cubicBezTo>
                  <a:cubicBezTo>
                    <a:pt x="401" y="275"/>
                    <a:pt x="494" y="184"/>
                    <a:pt x="494" y="184"/>
                  </a:cubicBezTo>
                  <a:cubicBezTo>
                    <a:pt x="503" y="177"/>
                    <a:pt x="515" y="169"/>
                    <a:pt x="533" y="169"/>
                  </a:cubicBezTo>
                  <a:cubicBezTo>
                    <a:pt x="557" y="169"/>
                    <a:pt x="937" y="166"/>
                    <a:pt x="937" y="166"/>
                  </a:cubicBezTo>
                  <a:cubicBezTo>
                    <a:pt x="941" y="166"/>
                    <a:pt x="945" y="164"/>
                    <a:pt x="948" y="161"/>
                  </a:cubicBezTo>
                  <a:cubicBezTo>
                    <a:pt x="1028" y="88"/>
                    <a:pt x="1028" y="88"/>
                    <a:pt x="1028" y="88"/>
                  </a:cubicBezTo>
                  <a:cubicBezTo>
                    <a:pt x="1031" y="85"/>
                    <a:pt x="1031" y="80"/>
                    <a:pt x="1028" y="77"/>
                  </a:cubicBezTo>
                  <a:cubicBezTo>
                    <a:pt x="947" y="5"/>
                    <a:pt x="947" y="5"/>
                    <a:pt x="947" y="5"/>
                  </a:cubicBezTo>
                  <a:cubicBezTo>
                    <a:pt x="944" y="2"/>
                    <a:pt x="940" y="0"/>
                    <a:pt x="936" y="0"/>
                  </a:cubicBezTo>
                  <a:cubicBezTo>
                    <a:pt x="936" y="0"/>
                    <a:pt x="565" y="3"/>
                    <a:pt x="548" y="3"/>
                  </a:cubicBezTo>
                  <a:cubicBezTo>
                    <a:pt x="514" y="3"/>
                    <a:pt x="492" y="35"/>
                    <a:pt x="478" y="62"/>
                  </a:cubicBezTo>
                  <a:cubicBezTo>
                    <a:pt x="462" y="95"/>
                    <a:pt x="384" y="228"/>
                    <a:pt x="359" y="271"/>
                  </a:cubicBezTo>
                  <a:cubicBezTo>
                    <a:pt x="351" y="284"/>
                    <a:pt x="336" y="285"/>
                    <a:pt x="331" y="285"/>
                  </a:cubicBezTo>
                  <a:cubicBezTo>
                    <a:pt x="327" y="285"/>
                    <a:pt x="65" y="283"/>
                    <a:pt x="43" y="283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20" y="317"/>
                    <a:pt x="20" y="317"/>
                    <a:pt x="20" y="317"/>
                  </a:cubicBezTo>
                  <a:cubicBezTo>
                    <a:pt x="45" y="316"/>
                    <a:pt x="337" y="318"/>
                    <a:pt x="338" y="3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GB"/>
            </a:p>
          </p:txBody>
        </p:sp>
        <p:sp>
          <p:nvSpPr>
            <p:cNvPr id="99" name="ís1ïḑe">
              <a:extLst>
                <a:ext uri="{FF2B5EF4-FFF2-40B4-BE49-F238E27FC236}">
                  <a16:creationId xmlns:a16="http://schemas.microsoft.com/office/drawing/2014/main" id="{1740611C-B675-438B-BF1A-5952D0620204}"/>
                </a:ext>
              </a:extLst>
            </p:cNvPr>
            <p:cNvSpPr/>
            <p:nvPr/>
          </p:nvSpPr>
          <p:spPr bwMode="auto">
            <a:xfrm>
              <a:off x="2666069" y="3901443"/>
              <a:ext cx="5248756" cy="1619800"/>
            </a:xfrm>
            <a:custGeom>
              <a:avLst/>
              <a:gdLst>
                <a:gd name="T0" fmla="*/ 338 w 1031"/>
                <a:gd name="T1" fmla="*/ 0 h 318"/>
                <a:gd name="T2" fmla="*/ 371 w 1031"/>
                <a:gd name="T3" fmla="*/ 14 h 318"/>
                <a:gd name="T4" fmla="*/ 494 w 1031"/>
                <a:gd name="T5" fmla="*/ 134 h 318"/>
                <a:gd name="T6" fmla="*/ 533 w 1031"/>
                <a:gd name="T7" fmla="*/ 149 h 318"/>
                <a:gd name="T8" fmla="*/ 937 w 1031"/>
                <a:gd name="T9" fmla="*/ 152 h 318"/>
                <a:gd name="T10" fmla="*/ 948 w 1031"/>
                <a:gd name="T11" fmla="*/ 157 h 318"/>
                <a:gd name="T12" fmla="*/ 1028 w 1031"/>
                <a:gd name="T13" fmla="*/ 230 h 318"/>
                <a:gd name="T14" fmla="*/ 1028 w 1031"/>
                <a:gd name="T15" fmla="*/ 241 h 318"/>
                <a:gd name="T16" fmla="*/ 947 w 1031"/>
                <a:gd name="T17" fmla="*/ 313 h 318"/>
                <a:gd name="T18" fmla="*/ 936 w 1031"/>
                <a:gd name="T19" fmla="*/ 318 h 318"/>
                <a:gd name="T20" fmla="*/ 548 w 1031"/>
                <a:gd name="T21" fmla="*/ 315 h 318"/>
                <a:gd name="T22" fmla="*/ 478 w 1031"/>
                <a:gd name="T23" fmla="*/ 256 h 318"/>
                <a:gd name="T24" fmla="*/ 359 w 1031"/>
                <a:gd name="T25" fmla="*/ 48 h 318"/>
                <a:gd name="T26" fmla="*/ 331 w 1031"/>
                <a:gd name="T27" fmla="*/ 34 h 318"/>
                <a:gd name="T28" fmla="*/ 43 w 1031"/>
                <a:gd name="T29" fmla="*/ 35 h 318"/>
                <a:gd name="T30" fmla="*/ 0 w 1031"/>
                <a:gd name="T31" fmla="*/ 6 h 318"/>
                <a:gd name="T32" fmla="*/ 20 w 1031"/>
                <a:gd name="T33" fmla="*/ 2 h 318"/>
                <a:gd name="T34" fmla="*/ 338 w 1031"/>
                <a:gd name="T3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1" h="318">
                  <a:moveTo>
                    <a:pt x="338" y="0"/>
                  </a:moveTo>
                  <a:cubicBezTo>
                    <a:pt x="356" y="0"/>
                    <a:pt x="366" y="9"/>
                    <a:pt x="371" y="14"/>
                  </a:cubicBezTo>
                  <a:cubicBezTo>
                    <a:pt x="401" y="43"/>
                    <a:pt x="494" y="134"/>
                    <a:pt x="494" y="134"/>
                  </a:cubicBezTo>
                  <a:cubicBezTo>
                    <a:pt x="503" y="141"/>
                    <a:pt x="515" y="149"/>
                    <a:pt x="533" y="149"/>
                  </a:cubicBezTo>
                  <a:cubicBezTo>
                    <a:pt x="557" y="149"/>
                    <a:pt x="937" y="152"/>
                    <a:pt x="937" y="152"/>
                  </a:cubicBezTo>
                  <a:cubicBezTo>
                    <a:pt x="941" y="152"/>
                    <a:pt x="945" y="154"/>
                    <a:pt x="948" y="157"/>
                  </a:cubicBezTo>
                  <a:cubicBezTo>
                    <a:pt x="1028" y="230"/>
                    <a:pt x="1028" y="230"/>
                    <a:pt x="1028" y="230"/>
                  </a:cubicBezTo>
                  <a:cubicBezTo>
                    <a:pt x="1031" y="233"/>
                    <a:pt x="1031" y="238"/>
                    <a:pt x="1028" y="241"/>
                  </a:cubicBezTo>
                  <a:cubicBezTo>
                    <a:pt x="947" y="313"/>
                    <a:pt x="947" y="313"/>
                    <a:pt x="947" y="313"/>
                  </a:cubicBezTo>
                  <a:cubicBezTo>
                    <a:pt x="944" y="317"/>
                    <a:pt x="940" y="318"/>
                    <a:pt x="936" y="318"/>
                  </a:cubicBezTo>
                  <a:cubicBezTo>
                    <a:pt x="936" y="318"/>
                    <a:pt x="565" y="315"/>
                    <a:pt x="548" y="315"/>
                  </a:cubicBezTo>
                  <a:cubicBezTo>
                    <a:pt x="514" y="315"/>
                    <a:pt x="492" y="284"/>
                    <a:pt x="478" y="256"/>
                  </a:cubicBezTo>
                  <a:cubicBezTo>
                    <a:pt x="462" y="223"/>
                    <a:pt x="384" y="91"/>
                    <a:pt x="359" y="48"/>
                  </a:cubicBezTo>
                  <a:cubicBezTo>
                    <a:pt x="351" y="34"/>
                    <a:pt x="336" y="34"/>
                    <a:pt x="331" y="34"/>
                  </a:cubicBezTo>
                  <a:cubicBezTo>
                    <a:pt x="327" y="34"/>
                    <a:pt x="65" y="35"/>
                    <a:pt x="43" y="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45" y="2"/>
                    <a:pt x="337" y="0"/>
                    <a:pt x="3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GB"/>
            </a:p>
          </p:txBody>
        </p:sp>
        <p:sp>
          <p:nvSpPr>
            <p:cNvPr id="100" name="íṥḻîḑé">
              <a:extLst>
                <a:ext uri="{FF2B5EF4-FFF2-40B4-BE49-F238E27FC236}">
                  <a16:creationId xmlns:a16="http://schemas.microsoft.com/office/drawing/2014/main" id="{E5A13C8C-23A7-4262-87BC-4D32FA7731EA}"/>
                </a:ext>
              </a:extLst>
            </p:cNvPr>
            <p:cNvSpPr/>
            <p:nvPr/>
          </p:nvSpPr>
          <p:spPr bwMode="auto">
            <a:xfrm>
              <a:off x="564420" y="2417164"/>
              <a:ext cx="2514670" cy="2512518"/>
            </a:xfrm>
            <a:custGeom>
              <a:avLst/>
              <a:gdLst>
                <a:gd name="T0" fmla="*/ 406 w 494"/>
                <a:gd name="T1" fmla="*/ 88 h 493"/>
                <a:gd name="T2" fmla="*/ 406 w 494"/>
                <a:gd name="T3" fmla="*/ 406 h 493"/>
                <a:gd name="T4" fmla="*/ 88 w 494"/>
                <a:gd name="T5" fmla="*/ 406 h 493"/>
                <a:gd name="T6" fmla="*/ 88 w 494"/>
                <a:gd name="T7" fmla="*/ 88 h 493"/>
                <a:gd name="T8" fmla="*/ 406 w 494"/>
                <a:gd name="T9" fmla="*/ 88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" h="493">
                  <a:moveTo>
                    <a:pt x="406" y="88"/>
                  </a:moveTo>
                  <a:cubicBezTo>
                    <a:pt x="494" y="175"/>
                    <a:pt x="494" y="318"/>
                    <a:pt x="406" y="406"/>
                  </a:cubicBezTo>
                  <a:cubicBezTo>
                    <a:pt x="318" y="493"/>
                    <a:pt x="176" y="493"/>
                    <a:pt x="88" y="406"/>
                  </a:cubicBezTo>
                  <a:cubicBezTo>
                    <a:pt x="0" y="318"/>
                    <a:pt x="0" y="175"/>
                    <a:pt x="88" y="88"/>
                  </a:cubicBezTo>
                  <a:cubicBezTo>
                    <a:pt x="176" y="0"/>
                    <a:pt x="318" y="0"/>
                    <a:pt x="406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GB"/>
            </a:p>
          </p:txBody>
        </p:sp>
        <p:sp>
          <p:nvSpPr>
            <p:cNvPr id="101" name="işliḋê">
              <a:extLst>
                <a:ext uri="{FF2B5EF4-FFF2-40B4-BE49-F238E27FC236}">
                  <a16:creationId xmlns:a16="http://schemas.microsoft.com/office/drawing/2014/main" id="{981467E6-20C5-41F9-9367-9CE3913408E2}"/>
                </a:ext>
              </a:extLst>
            </p:cNvPr>
            <p:cNvSpPr/>
            <p:nvPr/>
          </p:nvSpPr>
          <p:spPr bwMode="auto">
            <a:xfrm>
              <a:off x="1319342" y="3266766"/>
              <a:ext cx="1004826" cy="813314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02" name="iṧḷiďê">
              <a:extLst>
                <a:ext uri="{FF2B5EF4-FFF2-40B4-BE49-F238E27FC236}">
                  <a16:creationId xmlns:a16="http://schemas.microsoft.com/office/drawing/2014/main" id="{B60E742B-4FB7-4398-A984-8E41FBAA678A}"/>
                </a:ext>
              </a:extLst>
            </p:cNvPr>
            <p:cNvSpPr/>
            <p:nvPr/>
          </p:nvSpPr>
          <p:spPr bwMode="auto">
            <a:xfrm>
              <a:off x="6243120" y="2997001"/>
              <a:ext cx="436740" cy="42015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103" name="ïšḷïḍe">
              <a:extLst>
                <a:ext uri="{FF2B5EF4-FFF2-40B4-BE49-F238E27FC236}">
                  <a16:creationId xmlns:a16="http://schemas.microsoft.com/office/drawing/2014/main" id="{E9618119-BAC2-4831-BAB0-8C1312086154}"/>
                </a:ext>
              </a:extLst>
            </p:cNvPr>
            <p:cNvSpPr/>
            <p:nvPr/>
          </p:nvSpPr>
          <p:spPr bwMode="auto">
            <a:xfrm>
              <a:off x="6249224" y="2056013"/>
              <a:ext cx="424532" cy="40828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04" name="ïśļïḓè">
              <a:extLst>
                <a:ext uri="{FF2B5EF4-FFF2-40B4-BE49-F238E27FC236}">
                  <a16:creationId xmlns:a16="http://schemas.microsoft.com/office/drawing/2014/main" id="{C2A3F522-0DAE-4239-A45C-3ACE41B2035E}"/>
                </a:ext>
              </a:extLst>
            </p:cNvPr>
            <p:cNvSpPr/>
            <p:nvPr/>
          </p:nvSpPr>
          <p:spPr bwMode="auto">
            <a:xfrm>
              <a:off x="6198419" y="4859511"/>
              <a:ext cx="526142" cy="45928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îŝľïďé">
              <a:extLst>
                <a:ext uri="{FF2B5EF4-FFF2-40B4-BE49-F238E27FC236}">
                  <a16:creationId xmlns:a16="http://schemas.microsoft.com/office/drawing/2014/main" id="{44E9AB54-1D64-4E60-BF02-37B01C766D9F}"/>
                </a:ext>
              </a:extLst>
            </p:cNvPr>
            <p:cNvSpPr/>
            <p:nvPr/>
          </p:nvSpPr>
          <p:spPr bwMode="auto">
            <a:xfrm>
              <a:off x="6223957" y="3934426"/>
              <a:ext cx="475066" cy="474174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06" name="í$ļîḑé">
              <a:extLst>
                <a:ext uri="{FF2B5EF4-FFF2-40B4-BE49-F238E27FC236}">
                  <a16:creationId xmlns:a16="http://schemas.microsoft.com/office/drawing/2014/main" id="{C2345E93-AC86-4C14-8458-D41D67399612}"/>
                </a:ext>
              </a:extLst>
            </p:cNvPr>
            <p:cNvGrpSpPr/>
            <p:nvPr/>
          </p:nvGrpSpPr>
          <p:grpSpPr>
            <a:xfrm>
              <a:off x="7847175" y="4686482"/>
              <a:ext cx="3600000" cy="834761"/>
              <a:chOff x="4938417" y="3863590"/>
              <a:chExt cx="3825991" cy="834761"/>
            </a:xfrm>
          </p:grpSpPr>
          <p:sp>
            <p:nvSpPr>
              <p:cNvPr id="119" name="îsľîďe">
                <a:extLst>
                  <a:ext uri="{FF2B5EF4-FFF2-40B4-BE49-F238E27FC236}">
                    <a16:creationId xmlns:a16="http://schemas.microsoft.com/office/drawing/2014/main" id="{DE22B2AC-9B73-4C31-A355-93E8E4AA56F4}"/>
                  </a:ext>
                </a:extLst>
              </p:cNvPr>
              <p:cNvSpPr txBox="1"/>
              <p:nvPr/>
            </p:nvSpPr>
            <p:spPr>
              <a:xfrm>
                <a:off x="4938419" y="4256980"/>
                <a:ext cx="3825989" cy="4413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0" name="íśļîḋe">
                <a:extLst>
                  <a:ext uri="{FF2B5EF4-FFF2-40B4-BE49-F238E27FC236}">
                    <a16:creationId xmlns:a16="http://schemas.microsoft.com/office/drawing/2014/main" id="{7D337032-9C10-4C08-84A7-EF8D091BA1C6}"/>
                  </a:ext>
                </a:extLst>
              </p:cNvPr>
              <p:cNvSpPr txBox="1"/>
              <p:nvPr/>
            </p:nvSpPr>
            <p:spPr>
              <a:xfrm>
                <a:off x="4938417" y="3863590"/>
                <a:ext cx="3825991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07" name="îṧliḓé">
              <a:extLst>
                <a:ext uri="{FF2B5EF4-FFF2-40B4-BE49-F238E27FC236}">
                  <a16:creationId xmlns:a16="http://schemas.microsoft.com/office/drawing/2014/main" id="{88074E1C-E044-45E4-81EA-4766E4669764}"/>
                </a:ext>
              </a:extLst>
            </p:cNvPr>
            <p:cNvGrpSpPr/>
            <p:nvPr/>
          </p:nvGrpSpPr>
          <p:grpSpPr>
            <a:xfrm>
              <a:off x="7847175" y="3733573"/>
              <a:ext cx="3600000" cy="834761"/>
              <a:chOff x="5261794" y="2953847"/>
              <a:chExt cx="3825991" cy="834761"/>
            </a:xfrm>
          </p:grpSpPr>
          <p:sp>
            <p:nvSpPr>
              <p:cNvPr id="117" name="ïs1íḋê">
                <a:extLst>
                  <a:ext uri="{FF2B5EF4-FFF2-40B4-BE49-F238E27FC236}">
                    <a16:creationId xmlns:a16="http://schemas.microsoft.com/office/drawing/2014/main" id="{DE22B2AC-9B73-4C31-A355-93E8E4AA56F4}"/>
                  </a:ext>
                </a:extLst>
              </p:cNvPr>
              <p:cNvSpPr txBox="1"/>
              <p:nvPr/>
            </p:nvSpPr>
            <p:spPr>
              <a:xfrm>
                <a:off x="5261796" y="3347237"/>
                <a:ext cx="3825989" cy="4413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18" name="íṡlîďè">
                <a:extLst>
                  <a:ext uri="{FF2B5EF4-FFF2-40B4-BE49-F238E27FC236}">
                    <a16:creationId xmlns:a16="http://schemas.microsoft.com/office/drawing/2014/main" id="{7D337032-9C10-4C08-84A7-EF8D091BA1C6}"/>
                  </a:ext>
                </a:extLst>
              </p:cNvPr>
              <p:cNvSpPr txBox="1"/>
              <p:nvPr/>
            </p:nvSpPr>
            <p:spPr>
              <a:xfrm>
                <a:off x="5261794" y="2953847"/>
                <a:ext cx="3825991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08" name="ïṥḷïḋê">
              <a:extLst>
                <a:ext uri="{FF2B5EF4-FFF2-40B4-BE49-F238E27FC236}">
                  <a16:creationId xmlns:a16="http://schemas.microsoft.com/office/drawing/2014/main" id="{9796C1FB-AC79-48CD-BD96-BCE1301A3C55}"/>
                </a:ext>
              </a:extLst>
            </p:cNvPr>
            <p:cNvGrpSpPr/>
            <p:nvPr/>
          </p:nvGrpSpPr>
          <p:grpSpPr>
            <a:xfrm>
              <a:off x="7847175" y="2780664"/>
              <a:ext cx="3600000" cy="834761"/>
              <a:chOff x="5586892" y="2045725"/>
              <a:chExt cx="3825991" cy="834761"/>
            </a:xfrm>
          </p:grpSpPr>
          <p:sp>
            <p:nvSpPr>
              <p:cNvPr id="115" name="ï$lïḑé">
                <a:extLst>
                  <a:ext uri="{FF2B5EF4-FFF2-40B4-BE49-F238E27FC236}">
                    <a16:creationId xmlns:a16="http://schemas.microsoft.com/office/drawing/2014/main" id="{DE22B2AC-9B73-4C31-A355-93E8E4AA56F4}"/>
                  </a:ext>
                </a:extLst>
              </p:cNvPr>
              <p:cNvSpPr txBox="1"/>
              <p:nvPr/>
            </p:nvSpPr>
            <p:spPr>
              <a:xfrm>
                <a:off x="5586894" y="2439115"/>
                <a:ext cx="3825989" cy="4413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16" name="íśḻiḓê">
                <a:extLst>
                  <a:ext uri="{FF2B5EF4-FFF2-40B4-BE49-F238E27FC236}">
                    <a16:creationId xmlns:a16="http://schemas.microsoft.com/office/drawing/2014/main" id="{7D337032-9C10-4C08-84A7-EF8D091BA1C6}"/>
                  </a:ext>
                </a:extLst>
              </p:cNvPr>
              <p:cNvSpPr txBox="1"/>
              <p:nvPr/>
            </p:nvSpPr>
            <p:spPr>
              <a:xfrm>
                <a:off x="5586892" y="2045725"/>
                <a:ext cx="3825991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09" name="íşľíďe">
              <a:extLst>
                <a:ext uri="{FF2B5EF4-FFF2-40B4-BE49-F238E27FC236}">
                  <a16:creationId xmlns:a16="http://schemas.microsoft.com/office/drawing/2014/main" id="{5EC8AC9F-C685-4FCD-8CAF-42A237BFAFB3}"/>
                </a:ext>
              </a:extLst>
            </p:cNvPr>
            <p:cNvGrpSpPr/>
            <p:nvPr/>
          </p:nvGrpSpPr>
          <p:grpSpPr>
            <a:xfrm>
              <a:off x="7847175" y="1827755"/>
              <a:ext cx="3600000" cy="834761"/>
              <a:chOff x="5910268" y="1134360"/>
              <a:chExt cx="3825991" cy="834761"/>
            </a:xfrm>
          </p:grpSpPr>
          <p:sp>
            <p:nvSpPr>
              <p:cNvPr id="113" name="ísḻîḑe">
                <a:extLst>
                  <a:ext uri="{FF2B5EF4-FFF2-40B4-BE49-F238E27FC236}">
                    <a16:creationId xmlns:a16="http://schemas.microsoft.com/office/drawing/2014/main" id="{DE22B2AC-9B73-4C31-A355-93E8E4AA56F4}"/>
                  </a:ext>
                </a:extLst>
              </p:cNvPr>
              <p:cNvSpPr txBox="1"/>
              <p:nvPr/>
            </p:nvSpPr>
            <p:spPr>
              <a:xfrm>
                <a:off x="5910270" y="1527750"/>
                <a:ext cx="3825989" cy="44137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14" name="îs1íḓé">
                <a:extLst>
                  <a:ext uri="{FF2B5EF4-FFF2-40B4-BE49-F238E27FC236}">
                    <a16:creationId xmlns:a16="http://schemas.microsoft.com/office/drawing/2014/main" id="{7D337032-9C10-4C08-84A7-EF8D091BA1C6}"/>
                  </a:ext>
                </a:extLst>
              </p:cNvPr>
              <p:cNvSpPr txBox="1"/>
              <p:nvPr/>
            </p:nvSpPr>
            <p:spPr>
              <a:xfrm>
                <a:off x="5910268" y="1134360"/>
                <a:ext cx="3825991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91B118A6-5FF6-42C9-BF05-CF7CD4374034}"/>
                </a:ext>
              </a:extLst>
            </p:cNvPr>
            <p:cNvCxnSpPr/>
            <p:nvPr/>
          </p:nvCxnSpPr>
          <p:spPr>
            <a:xfrm>
              <a:off x="7914825" y="2721590"/>
              <a:ext cx="36056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F33F8309-A426-4E06-9696-8BAC2326BA4A}"/>
                </a:ext>
              </a:extLst>
            </p:cNvPr>
            <p:cNvCxnSpPr/>
            <p:nvPr/>
          </p:nvCxnSpPr>
          <p:spPr>
            <a:xfrm>
              <a:off x="7914825" y="3674499"/>
              <a:ext cx="36056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B97660DE-E015-4712-91A3-5C9F6383035B}"/>
                </a:ext>
              </a:extLst>
            </p:cNvPr>
            <p:cNvCxnSpPr/>
            <p:nvPr/>
          </p:nvCxnSpPr>
          <p:spPr>
            <a:xfrm>
              <a:off x="7914825" y="4627408"/>
              <a:ext cx="360566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7270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60" name="2176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47396"/>
            <a:ext cx="10850563" cy="3724361"/>
            <a:chOff x="669925" y="1747396"/>
            <a:chExt cx="10850563" cy="3724361"/>
          </a:xfrm>
        </p:grpSpPr>
        <p:sp>
          <p:nvSpPr>
            <p:cNvPr id="61" name="ïṧḷidé">
              <a:extLst>
                <a:ext uri="{FF2B5EF4-FFF2-40B4-BE49-F238E27FC236}">
                  <a16:creationId xmlns:a16="http://schemas.microsoft.com/office/drawing/2014/main" id="{6CCE10E7-BEA2-413F-BF16-5133EA648BAA}"/>
                </a:ext>
              </a:extLst>
            </p:cNvPr>
            <p:cNvSpPr/>
            <p:nvPr/>
          </p:nvSpPr>
          <p:spPr bwMode="auto">
            <a:xfrm>
              <a:off x="669925" y="3087676"/>
              <a:ext cx="1779488" cy="4600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Text here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2" name="iṡľîḍè">
              <a:extLst>
                <a:ext uri="{FF2B5EF4-FFF2-40B4-BE49-F238E27FC236}">
                  <a16:creationId xmlns:a16="http://schemas.microsoft.com/office/drawing/2014/main" id="{E2E4A47C-CDB5-4EA4-8BCA-1CD320DDB973}"/>
                </a:ext>
              </a:extLst>
            </p:cNvPr>
            <p:cNvSpPr/>
            <p:nvPr/>
          </p:nvSpPr>
          <p:spPr bwMode="auto">
            <a:xfrm>
              <a:off x="2838450" y="3087676"/>
              <a:ext cx="1779488" cy="4600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Text here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3" name="ïšļíḍê">
              <a:extLst>
                <a:ext uri="{FF2B5EF4-FFF2-40B4-BE49-F238E27FC236}">
                  <a16:creationId xmlns:a16="http://schemas.microsoft.com/office/drawing/2014/main" id="{C0C3BAD7-C177-4955-B89A-8C61DEA7DEF0}"/>
                </a:ext>
              </a:extLst>
            </p:cNvPr>
            <p:cNvSpPr/>
            <p:nvPr/>
          </p:nvSpPr>
          <p:spPr bwMode="auto">
            <a:xfrm>
              <a:off x="5006975" y="3087676"/>
              <a:ext cx="1779488" cy="4600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Text here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4" name="îśľiḑe">
              <a:extLst>
                <a:ext uri="{FF2B5EF4-FFF2-40B4-BE49-F238E27FC236}">
                  <a16:creationId xmlns:a16="http://schemas.microsoft.com/office/drawing/2014/main" id="{3AF848ED-2D67-4879-B9BC-45D6C367DD82}"/>
                </a:ext>
              </a:extLst>
            </p:cNvPr>
            <p:cNvSpPr/>
            <p:nvPr/>
          </p:nvSpPr>
          <p:spPr bwMode="auto">
            <a:xfrm>
              <a:off x="7461250" y="1748573"/>
              <a:ext cx="996950" cy="460050"/>
            </a:xfrm>
            <a:prstGeom prst="round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YES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65" name="iṣḻidê">
              <a:extLst>
                <a:ext uri="{FF2B5EF4-FFF2-40B4-BE49-F238E27FC236}">
                  <a16:creationId xmlns:a16="http://schemas.microsoft.com/office/drawing/2014/main" id="{B8686C6C-FCE5-4772-87A5-95A68C36B665}"/>
                </a:ext>
              </a:extLst>
            </p:cNvPr>
            <p:cNvSpPr/>
            <p:nvPr/>
          </p:nvSpPr>
          <p:spPr bwMode="auto">
            <a:xfrm>
              <a:off x="7461250" y="4426779"/>
              <a:ext cx="996950" cy="460050"/>
            </a:xfrm>
            <a:prstGeom prst="round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NO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66" name="直接箭头连接符 65">
              <a:extLst>
                <a:ext uri="{FF2B5EF4-FFF2-40B4-BE49-F238E27FC236}">
                  <a16:creationId xmlns:a16="http://schemas.microsoft.com/office/drawing/2014/main" id="{B183AD16-09F1-42B6-9D9D-48A20645AD1A}"/>
                </a:ext>
              </a:extLst>
            </p:cNvPr>
            <p:cNvCxnSpPr>
              <a:stCxn id="61" idx="3"/>
              <a:endCxn id="62" idx="1"/>
            </p:cNvCxnSpPr>
            <p:nvPr/>
          </p:nvCxnSpPr>
          <p:spPr>
            <a:xfrm>
              <a:off x="2449413" y="3317701"/>
              <a:ext cx="389037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>
              <a:extLst>
                <a:ext uri="{FF2B5EF4-FFF2-40B4-BE49-F238E27FC236}">
                  <a16:creationId xmlns:a16="http://schemas.microsoft.com/office/drawing/2014/main" id="{F1672772-64B9-47EF-B2C9-5A87E4C40550}"/>
                </a:ext>
              </a:extLst>
            </p:cNvPr>
            <p:cNvCxnSpPr>
              <a:stCxn id="62" idx="3"/>
              <a:endCxn id="63" idx="1"/>
            </p:cNvCxnSpPr>
            <p:nvPr/>
          </p:nvCxnSpPr>
          <p:spPr>
            <a:xfrm>
              <a:off x="4617938" y="3317701"/>
              <a:ext cx="389037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肘形连接符 67">
              <a:extLst>
                <a:ext uri="{FF2B5EF4-FFF2-40B4-BE49-F238E27FC236}">
                  <a16:creationId xmlns:a16="http://schemas.microsoft.com/office/drawing/2014/main" id="{DCDE33F3-E7D8-4FFA-BFB3-00772BC7BC53}"/>
                </a:ext>
              </a:extLst>
            </p:cNvPr>
            <p:cNvCxnSpPr>
              <a:cxnSpLocks/>
              <a:stCxn id="63" idx="3"/>
              <a:endCxn id="64" idx="1"/>
            </p:cNvCxnSpPr>
            <p:nvPr/>
          </p:nvCxnSpPr>
          <p:spPr>
            <a:xfrm flipV="1">
              <a:off x="6786463" y="1978598"/>
              <a:ext cx="674787" cy="1339103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68">
              <a:extLst>
                <a:ext uri="{FF2B5EF4-FFF2-40B4-BE49-F238E27FC236}">
                  <a16:creationId xmlns:a16="http://schemas.microsoft.com/office/drawing/2014/main" id="{B2F2A586-D1CF-457C-A903-C008C054172B}"/>
                </a:ext>
              </a:extLst>
            </p:cNvPr>
            <p:cNvCxnSpPr>
              <a:cxnSpLocks/>
              <a:stCxn id="63" idx="3"/>
              <a:endCxn id="65" idx="1"/>
            </p:cNvCxnSpPr>
            <p:nvPr/>
          </p:nvCxnSpPr>
          <p:spPr>
            <a:xfrm>
              <a:off x="6786463" y="3317701"/>
              <a:ext cx="674787" cy="1339103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肘形连接符 69">
              <a:extLst>
                <a:ext uri="{FF2B5EF4-FFF2-40B4-BE49-F238E27FC236}">
                  <a16:creationId xmlns:a16="http://schemas.microsoft.com/office/drawing/2014/main" id="{05004097-7F3E-4116-A949-807660BCAFA5}"/>
                </a:ext>
              </a:extLst>
            </p:cNvPr>
            <p:cNvCxnSpPr>
              <a:cxnSpLocks/>
              <a:stCxn id="65" idx="2"/>
              <a:endCxn id="62" idx="2"/>
            </p:cNvCxnSpPr>
            <p:nvPr/>
          </p:nvCxnSpPr>
          <p:spPr>
            <a:xfrm rot="5400000" flipH="1">
              <a:off x="5174408" y="2101513"/>
              <a:ext cx="1339103" cy="4231531"/>
            </a:xfrm>
            <a:prstGeom prst="bentConnector3">
              <a:avLst>
                <a:gd name="adj1" fmla="val -17071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îṣlîďé">
              <a:extLst>
                <a:ext uri="{FF2B5EF4-FFF2-40B4-BE49-F238E27FC236}">
                  <a16:creationId xmlns:a16="http://schemas.microsoft.com/office/drawing/2014/main" id="{1A9ACF25-8205-4F56-8110-24CE1144F489}"/>
                </a:ext>
              </a:extLst>
            </p:cNvPr>
            <p:cNvGrpSpPr/>
            <p:nvPr/>
          </p:nvGrpSpPr>
          <p:grpSpPr>
            <a:xfrm>
              <a:off x="9305740" y="1747396"/>
              <a:ext cx="2214748" cy="1044978"/>
              <a:chOff x="9305740" y="1747396"/>
              <a:chExt cx="2214748" cy="1044978"/>
            </a:xfrm>
          </p:grpSpPr>
          <p:sp>
            <p:nvSpPr>
              <p:cNvPr id="77" name="iSlîḑê">
                <a:extLst>
                  <a:ext uri="{FF2B5EF4-FFF2-40B4-BE49-F238E27FC236}">
                    <a16:creationId xmlns:a16="http://schemas.microsoft.com/office/drawing/2014/main" id="{8136D955-9A3B-47C2-BF57-4A8FD445501C}"/>
                  </a:ext>
                </a:extLst>
              </p:cNvPr>
              <p:cNvSpPr/>
              <p:nvPr/>
            </p:nvSpPr>
            <p:spPr bwMode="auto">
              <a:xfrm>
                <a:off x="9305740" y="2207446"/>
                <a:ext cx="2214748" cy="584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78" name="ïṡḷîďè">
                <a:extLst>
                  <a:ext uri="{FF2B5EF4-FFF2-40B4-BE49-F238E27FC236}">
                    <a16:creationId xmlns:a16="http://schemas.microsoft.com/office/drawing/2014/main" id="{B1FB0D4C-0B6B-49B1-957C-3B85D55DE200}"/>
                  </a:ext>
                </a:extLst>
              </p:cNvPr>
              <p:cNvSpPr/>
              <p:nvPr/>
            </p:nvSpPr>
            <p:spPr bwMode="auto">
              <a:xfrm>
                <a:off x="9305741" y="1747396"/>
                <a:ext cx="2214747" cy="460050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0687F7EE-6442-495B-8D1D-107884BA7D14}"/>
                </a:ext>
              </a:extLst>
            </p:cNvPr>
            <p:cNvCxnSpPr>
              <a:cxnSpLocks/>
              <a:stCxn id="64" idx="3"/>
              <a:endCxn id="78" idx="1"/>
            </p:cNvCxnSpPr>
            <p:nvPr/>
          </p:nvCxnSpPr>
          <p:spPr>
            <a:xfrm flipV="1">
              <a:off x="8458200" y="1977421"/>
              <a:ext cx="847541" cy="1177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ïSlîḑè">
              <a:extLst>
                <a:ext uri="{FF2B5EF4-FFF2-40B4-BE49-F238E27FC236}">
                  <a16:creationId xmlns:a16="http://schemas.microsoft.com/office/drawing/2014/main" id="{AE9F461A-F428-44AC-BF72-0FB47C4FBCCB}"/>
                </a:ext>
              </a:extLst>
            </p:cNvPr>
            <p:cNvGrpSpPr/>
            <p:nvPr/>
          </p:nvGrpSpPr>
          <p:grpSpPr>
            <a:xfrm>
              <a:off x="9305740" y="4426779"/>
              <a:ext cx="2214748" cy="1044978"/>
              <a:chOff x="9305740" y="1747396"/>
              <a:chExt cx="2214748" cy="1044978"/>
            </a:xfrm>
          </p:grpSpPr>
          <p:sp>
            <p:nvSpPr>
              <p:cNvPr id="75" name="íś1íďè">
                <a:extLst>
                  <a:ext uri="{FF2B5EF4-FFF2-40B4-BE49-F238E27FC236}">
                    <a16:creationId xmlns:a16="http://schemas.microsoft.com/office/drawing/2014/main" id="{7DA2B28B-C1D9-4133-9A5E-0B459FEB4D5E}"/>
                  </a:ext>
                </a:extLst>
              </p:cNvPr>
              <p:cNvSpPr/>
              <p:nvPr/>
            </p:nvSpPr>
            <p:spPr bwMode="auto">
              <a:xfrm>
                <a:off x="9305740" y="2207446"/>
                <a:ext cx="2214748" cy="584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76" name="íSľîḓé">
                <a:extLst>
                  <a:ext uri="{FF2B5EF4-FFF2-40B4-BE49-F238E27FC236}">
                    <a16:creationId xmlns:a16="http://schemas.microsoft.com/office/drawing/2014/main" id="{90321B41-6527-4730-8957-A41991307DCF}"/>
                  </a:ext>
                </a:extLst>
              </p:cNvPr>
              <p:cNvSpPr/>
              <p:nvPr/>
            </p:nvSpPr>
            <p:spPr bwMode="auto">
              <a:xfrm>
                <a:off x="9305741" y="1747396"/>
                <a:ext cx="2214747" cy="460050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1AB44428-DA73-466F-880B-555404C83AAB}"/>
                </a:ext>
              </a:extLst>
            </p:cNvPr>
            <p:cNvCxnSpPr>
              <a:stCxn id="65" idx="3"/>
              <a:endCxn id="76" idx="1"/>
            </p:cNvCxnSpPr>
            <p:nvPr/>
          </p:nvCxnSpPr>
          <p:spPr>
            <a:xfrm>
              <a:off x="8458200" y="4656804"/>
              <a:ext cx="847541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7981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af3ba4d0-d52d-4b02-b678-4d2c9bd4bf8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A664BC0-01B4-45EA-8057-F0BCCD76A10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5957" y="1105798"/>
            <a:ext cx="10855320" cy="5037827"/>
            <a:chOff x="665957" y="1105798"/>
            <a:chExt cx="10855320" cy="5037827"/>
          </a:xfrm>
        </p:grpSpPr>
        <p:grpSp>
          <p:nvGrpSpPr>
            <p:cNvPr id="6" name="iṡ1iḋê">
              <a:extLst>
                <a:ext uri="{FF2B5EF4-FFF2-40B4-BE49-F238E27FC236}">
                  <a16:creationId xmlns:a16="http://schemas.microsoft.com/office/drawing/2014/main" id="{0201E638-9BAD-4BCC-B903-166B38DD2A78}"/>
                </a:ext>
              </a:extLst>
            </p:cNvPr>
            <p:cNvGrpSpPr/>
            <p:nvPr/>
          </p:nvGrpSpPr>
          <p:grpSpPr>
            <a:xfrm>
              <a:off x="7310999" y="1105798"/>
              <a:ext cx="4096078" cy="2773203"/>
              <a:chOff x="7762216" y="1411289"/>
              <a:chExt cx="3644863" cy="2467712"/>
            </a:xfrm>
          </p:grpSpPr>
          <p:sp>
            <p:nvSpPr>
              <p:cNvPr id="45" name="ïşḻiďê">
                <a:extLst>
                  <a:ext uri="{FF2B5EF4-FFF2-40B4-BE49-F238E27FC236}">
                    <a16:creationId xmlns:a16="http://schemas.microsoft.com/office/drawing/2014/main" id="{4D2AD79F-A505-4E88-B9A6-A6F1040D54C6}"/>
                  </a:ext>
                </a:extLst>
              </p:cNvPr>
              <p:cNvSpPr/>
              <p:nvPr/>
            </p:nvSpPr>
            <p:spPr bwMode="auto">
              <a:xfrm>
                <a:off x="8693645" y="1925833"/>
                <a:ext cx="1764152" cy="1909064"/>
              </a:xfrm>
              <a:custGeom>
                <a:avLst/>
                <a:gdLst>
                  <a:gd name="T0" fmla="*/ 1085 w 1680"/>
                  <a:gd name="T1" fmla="*/ 256 h 1818"/>
                  <a:gd name="T2" fmla="*/ 1256 w 1680"/>
                  <a:gd name="T3" fmla="*/ 383 h 1818"/>
                  <a:gd name="T4" fmla="*/ 0 w 1680"/>
                  <a:gd name="T5" fmla="*/ 1818 h 1818"/>
                  <a:gd name="T6" fmla="*/ 308 w 1680"/>
                  <a:gd name="T7" fmla="*/ 1818 h 1818"/>
                  <a:gd name="T8" fmla="*/ 1443 w 1680"/>
                  <a:gd name="T9" fmla="*/ 522 h 1818"/>
                  <a:gd name="T10" fmla="*/ 1605 w 1680"/>
                  <a:gd name="T11" fmla="*/ 644 h 1818"/>
                  <a:gd name="T12" fmla="*/ 1642 w 1680"/>
                  <a:gd name="T13" fmla="*/ 322 h 1818"/>
                  <a:gd name="T14" fmla="*/ 1680 w 1680"/>
                  <a:gd name="T15" fmla="*/ 0 h 1818"/>
                  <a:gd name="T16" fmla="*/ 1085 w 1680"/>
                  <a:gd name="T17" fmla="*/ 256 h 1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0" h="1818">
                    <a:moveTo>
                      <a:pt x="1085" y="256"/>
                    </a:moveTo>
                    <a:lnTo>
                      <a:pt x="1256" y="383"/>
                    </a:lnTo>
                    <a:lnTo>
                      <a:pt x="0" y="1818"/>
                    </a:lnTo>
                    <a:lnTo>
                      <a:pt x="308" y="1818"/>
                    </a:lnTo>
                    <a:lnTo>
                      <a:pt x="1443" y="522"/>
                    </a:lnTo>
                    <a:lnTo>
                      <a:pt x="1605" y="644"/>
                    </a:lnTo>
                    <a:lnTo>
                      <a:pt x="1642" y="322"/>
                    </a:lnTo>
                    <a:lnTo>
                      <a:pt x="1680" y="0"/>
                    </a:lnTo>
                    <a:lnTo>
                      <a:pt x="1085" y="256"/>
                    </a:lnTo>
                    <a:close/>
                  </a:path>
                </a:pathLst>
              </a:custGeom>
              <a:solidFill>
                <a:srgbClr val="4143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îšľîḋè">
                <a:extLst>
                  <a:ext uri="{FF2B5EF4-FFF2-40B4-BE49-F238E27FC236}">
                    <a16:creationId xmlns:a16="http://schemas.microsoft.com/office/drawing/2014/main" id="{B7F99C39-BF2C-4B22-8CF2-2C3060C985E8}"/>
                  </a:ext>
                </a:extLst>
              </p:cNvPr>
              <p:cNvSpPr/>
              <p:nvPr/>
            </p:nvSpPr>
            <p:spPr bwMode="auto">
              <a:xfrm>
                <a:off x="8693645" y="1925833"/>
                <a:ext cx="1764152" cy="1909064"/>
              </a:xfrm>
              <a:custGeom>
                <a:avLst/>
                <a:gdLst>
                  <a:gd name="T0" fmla="*/ 1085 w 1680"/>
                  <a:gd name="T1" fmla="*/ 256 h 1818"/>
                  <a:gd name="T2" fmla="*/ 1256 w 1680"/>
                  <a:gd name="T3" fmla="*/ 383 h 1818"/>
                  <a:gd name="T4" fmla="*/ 0 w 1680"/>
                  <a:gd name="T5" fmla="*/ 1818 h 1818"/>
                  <a:gd name="T6" fmla="*/ 308 w 1680"/>
                  <a:gd name="T7" fmla="*/ 1818 h 1818"/>
                  <a:gd name="T8" fmla="*/ 1443 w 1680"/>
                  <a:gd name="T9" fmla="*/ 522 h 1818"/>
                  <a:gd name="T10" fmla="*/ 1605 w 1680"/>
                  <a:gd name="T11" fmla="*/ 644 h 1818"/>
                  <a:gd name="T12" fmla="*/ 1642 w 1680"/>
                  <a:gd name="T13" fmla="*/ 322 h 1818"/>
                  <a:gd name="T14" fmla="*/ 1680 w 1680"/>
                  <a:gd name="T15" fmla="*/ 0 h 1818"/>
                  <a:gd name="T16" fmla="*/ 1085 w 1680"/>
                  <a:gd name="T17" fmla="*/ 256 h 1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0" h="1818">
                    <a:moveTo>
                      <a:pt x="1085" y="256"/>
                    </a:moveTo>
                    <a:lnTo>
                      <a:pt x="1256" y="383"/>
                    </a:lnTo>
                    <a:lnTo>
                      <a:pt x="0" y="1818"/>
                    </a:lnTo>
                    <a:lnTo>
                      <a:pt x="308" y="1818"/>
                    </a:lnTo>
                    <a:lnTo>
                      <a:pt x="1443" y="522"/>
                    </a:lnTo>
                    <a:lnTo>
                      <a:pt x="1605" y="644"/>
                    </a:lnTo>
                    <a:lnTo>
                      <a:pt x="1642" y="322"/>
                    </a:lnTo>
                    <a:lnTo>
                      <a:pt x="1680" y="0"/>
                    </a:lnTo>
                    <a:lnTo>
                      <a:pt x="1085" y="2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şḷîḍè">
                <a:extLst>
                  <a:ext uri="{FF2B5EF4-FFF2-40B4-BE49-F238E27FC236}">
                    <a16:creationId xmlns:a16="http://schemas.microsoft.com/office/drawing/2014/main" id="{1B43AC9F-09B6-4301-A339-A5D38A025892}"/>
                  </a:ext>
                </a:extLst>
              </p:cNvPr>
              <p:cNvSpPr/>
              <p:nvPr/>
            </p:nvSpPr>
            <p:spPr bwMode="auto">
              <a:xfrm>
                <a:off x="8021587" y="1769370"/>
                <a:ext cx="3164972" cy="1996222"/>
              </a:xfrm>
              <a:custGeom>
                <a:avLst/>
                <a:gdLst>
                  <a:gd name="T0" fmla="*/ 1045 w 1450"/>
                  <a:gd name="T1" fmla="*/ 572 h 915"/>
                  <a:gd name="T2" fmla="*/ 762 w 1450"/>
                  <a:gd name="T3" fmla="*/ 597 h 915"/>
                  <a:gd name="T4" fmla="*/ 891 w 1450"/>
                  <a:gd name="T5" fmla="*/ 696 h 915"/>
                  <a:gd name="T6" fmla="*/ 925 w 1450"/>
                  <a:gd name="T7" fmla="*/ 672 h 915"/>
                  <a:gd name="T8" fmla="*/ 858 w 1450"/>
                  <a:gd name="T9" fmla="*/ 914 h 915"/>
                  <a:gd name="T10" fmla="*/ 854 w 1450"/>
                  <a:gd name="T11" fmla="*/ 915 h 915"/>
                  <a:gd name="T12" fmla="*/ 1007 w 1450"/>
                  <a:gd name="T13" fmla="*/ 770 h 915"/>
                  <a:gd name="T14" fmla="*/ 1019 w 1450"/>
                  <a:gd name="T15" fmla="*/ 779 h 915"/>
                  <a:gd name="T16" fmla="*/ 1037 w 1450"/>
                  <a:gd name="T17" fmla="*/ 915 h 915"/>
                  <a:gd name="T18" fmla="*/ 1099 w 1450"/>
                  <a:gd name="T19" fmla="*/ 762 h 915"/>
                  <a:gd name="T20" fmla="*/ 1093 w 1450"/>
                  <a:gd name="T21" fmla="*/ 605 h 915"/>
                  <a:gd name="T22" fmla="*/ 1102 w 1450"/>
                  <a:gd name="T23" fmla="*/ 572 h 915"/>
                  <a:gd name="T24" fmla="*/ 561 w 1450"/>
                  <a:gd name="T25" fmla="*/ 583 h 915"/>
                  <a:gd name="T26" fmla="*/ 648 w 1450"/>
                  <a:gd name="T27" fmla="*/ 558 h 915"/>
                  <a:gd name="T28" fmla="*/ 501 w 1450"/>
                  <a:gd name="T29" fmla="*/ 410 h 915"/>
                  <a:gd name="T30" fmla="*/ 29 w 1450"/>
                  <a:gd name="T31" fmla="*/ 915 h 915"/>
                  <a:gd name="T32" fmla="*/ 501 w 1450"/>
                  <a:gd name="T33" fmla="*/ 410 h 915"/>
                  <a:gd name="T34" fmla="*/ 1195 w 1450"/>
                  <a:gd name="T35" fmla="*/ 399 h 915"/>
                  <a:gd name="T36" fmla="*/ 1226 w 1450"/>
                  <a:gd name="T37" fmla="*/ 384 h 915"/>
                  <a:gd name="T38" fmla="*/ 1245 w 1450"/>
                  <a:gd name="T39" fmla="*/ 362 h 915"/>
                  <a:gd name="T40" fmla="*/ 1231 w 1450"/>
                  <a:gd name="T41" fmla="*/ 358 h 915"/>
                  <a:gd name="T42" fmla="*/ 923 w 1450"/>
                  <a:gd name="T43" fmla="*/ 413 h 915"/>
                  <a:gd name="T44" fmla="*/ 897 w 1450"/>
                  <a:gd name="T45" fmla="*/ 484 h 915"/>
                  <a:gd name="T46" fmla="*/ 892 w 1450"/>
                  <a:gd name="T47" fmla="*/ 489 h 915"/>
                  <a:gd name="T48" fmla="*/ 959 w 1450"/>
                  <a:gd name="T49" fmla="*/ 451 h 915"/>
                  <a:gd name="T50" fmla="*/ 985 w 1450"/>
                  <a:gd name="T51" fmla="*/ 420 h 915"/>
                  <a:gd name="T52" fmla="*/ 1346 w 1450"/>
                  <a:gd name="T53" fmla="*/ 226 h 915"/>
                  <a:gd name="T54" fmla="*/ 1277 w 1450"/>
                  <a:gd name="T55" fmla="*/ 328 h 915"/>
                  <a:gd name="T56" fmla="*/ 1295 w 1450"/>
                  <a:gd name="T57" fmla="*/ 290 h 915"/>
                  <a:gd name="T58" fmla="*/ 1305 w 1450"/>
                  <a:gd name="T59" fmla="*/ 283 h 915"/>
                  <a:gd name="T60" fmla="*/ 1341 w 1450"/>
                  <a:gd name="T61" fmla="*/ 255 h 915"/>
                  <a:gd name="T62" fmla="*/ 1345 w 1450"/>
                  <a:gd name="T63" fmla="*/ 245 h 915"/>
                  <a:gd name="T64" fmla="*/ 1350 w 1450"/>
                  <a:gd name="T65" fmla="*/ 236 h 915"/>
                  <a:gd name="T66" fmla="*/ 1346 w 1450"/>
                  <a:gd name="T67" fmla="*/ 226 h 915"/>
                  <a:gd name="T68" fmla="*/ 1347 w 1450"/>
                  <a:gd name="T69" fmla="*/ 225 h 915"/>
                  <a:gd name="T70" fmla="*/ 1354 w 1450"/>
                  <a:gd name="T71" fmla="*/ 220 h 915"/>
                  <a:gd name="T72" fmla="*/ 1403 w 1450"/>
                  <a:gd name="T73" fmla="*/ 161 h 915"/>
                  <a:gd name="T74" fmla="*/ 1442 w 1450"/>
                  <a:gd name="T75" fmla="*/ 270 h 915"/>
                  <a:gd name="T76" fmla="*/ 1403 w 1450"/>
                  <a:gd name="T77" fmla="*/ 161 h 915"/>
                  <a:gd name="T78" fmla="*/ 925 w 1450"/>
                  <a:gd name="T79" fmla="*/ 58 h 915"/>
                  <a:gd name="T80" fmla="*/ 897 w 1450"/>
                  <a:gd name="T81" fmla="*/ 166 h 915"/>
                  <a:gd name="T82" fmla="*/ 1062 w 1450"/>
                  <a:gd name="T83" fmla="*/ 88 h 915"/>
                  <a:gd name="T84" fmla="*/ 1062 w 1450"/>
                  <a:gd name="T85" fmla="*/ 87 h 915"/>
                  <a:gd name="T86" fmla="*/ 1045 w 1450"/>
                  <a:gd name="T87" fmla="*/ 66 h 915"/>
                  <a:gd name="T88" fmla="*/ 1034 w 1450"/>
                  <a:gd name="T89" fmla="*/ 50 h 915"/>
                  <a:gd name="T90" fmla="*/ 1027 w 1450"/>
                  <a:gd name="T91" fmla="*/ 53 h 915"/>
                  <a:gd name="T92" fmla="*/ 1186 w 1450"/>
                  <a:gd name="T93" fmla="*/ 0 h 915"/>
                  <a:gd name="T94" fmla="*/ 1224 w 1450"/>
                  <a:gd name="T95" fmla="*/ 108 h 915"/>
                  <a:gd name="T96" fmla="*/ 1140 w 1450"/>
                  <a:gd name="T97" fmla="*/ 233 h 915"/>
                  <a:gd name="T98" fmla="*/ 1286 w 1450"/>
                  <a:gd name="T99" fmla="*/ 74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50" h="915">
                    <a:moveTo>
                      <a:pt x="1102" y="572"/>
                    </a:moveTo>
                    <a:cubicBezTo>
                      <a:pt x="1045" y="572"/>
                      <a:pt x="1045" y="572"/>
                      <a:pt x="1045" y="572"/>
                    </a:cubicBezTo>
                    <a:cubicBezTo>
                      <a:pt x="963" y="666"/>
                      <a:pt x="963" y="666"/>
                      <a:pt x="963" y="666"/>
                    </a:cubicBezTo>
                    <a:cubicBezTo>
                      <a:pt x="762" y="597"/>
                      <a:pt x="762" y="597"/>
                      <a:pt x="762" y="597"/>
                    </a:cubicBezTo>
                    <a:cubicBezTo>
                      <a:pt x="725" y="639"/>
                      <a:pt x="725" y="639"/>
                      <a:pt x="725" y="639"/>
                    </a:cubicBezTo>
                    <a:cubicBezTo>
                      <a:pt x="891" y="696"/>
                      <a:pt x="891" y="696"/>
                      <a:pt x="891" y="696"/>
                    </a:cubicBezTo>
                    <a:cubicBezTo>
                      <a:pt x="901" y="699"/>
                      <a:pt x="901" y="699"/>
                      <a:pt x="901" y="699"/>
                    </a:cubicBezTo>
                    <a:cubicBezTo>
                      <a:pt x="925" y="672"/>
                      <a:pt x="925" y="672"/>
                      <a:pt x="925" y="672"/>
                    </a:cubicBezTo>
                    <a:cubicBezTo>
                      <a:pt x="924" y="773"/>
                      <a:pt x="924" y="773"/>
                      <a:pt x="924" y="773"/>
                    </a:cubicBezTo>
                    <a:cubicBezTo>
                      <a:pt x="858" y="914"/>
                      <a:pt x="858" y="914"/>
                      <a:pt x="858" y="914"/>
                    </a:cubicBezTo>
                    <a:cubicBezTo>
                      <a:pt x="855" y="913"/>
                      <a:pt x="855" y="913"/>
                      <a:pt x="855" y="913"/>
                    </a:cubicBezTo>
                    <a:cubicBezTo>
                      <a:pt x="854" y="915"/>
                      <a:pt x="854" y="915"/>
                      <a:pt x="854" y="915"/>
                    </a:cubicBezTo>
                    <a:cubicBezTo>
                      <a:pt x="922" y="915"/>
                      <a:pt x="922" y="915"/>
                      <a:pt x="922" y="915"/>
                    </a:cubicBezTo>
                    <a:cubicBezTo>
                      <a:pt x="1007" y="770"/>
                      <a:pt x="1007" y="770"/>
                      <a:pt x="1007" y="770"/>
                    </a:cubicBezTo>
                    <a:cubicBezTo>
                      <a:pt x="1011" y="733"/>
                      <a:pt x="1011" y="733"/>
                      <a:pt x="1011" y="733"/>
                    </a:cubicBezTo>
                    <a:cubicBezTo>
                      <a:pt x="1019" y="779"/>
                      <a:pt x="1019" y="779"/>
                      <a:pt x="1019" y="779"/>
                    </a:cubicBezTo>
                    <a:cubicBezTo>
                      <a:pt x="1016" y="915"/>
                      <a:pt x="1016" y="915"/>
                      <a:pt x="1016" y="915"/>
                    </a:cubicBezTo>
                    <a:cubicBezTo>
                      <a:pt x="1037" y="915"/>
                      <a:pt x="1037" y="915"/>
                      <a:pt x="1037" y="915"/>
                    </a:cubicBezTo>
                    <a:cubicBezTo>
                      <a:pt x="1084" y="862"/>
                      <a:pt x="1084" y="862"/>
                      <a:pt x="1084" y="862"/>
                    </a:cubicBezTo>
                    <a:cubicBezTo>
                      <a:pt x="1099" y="762"/>
                      <a:pt x="1099" y="762"/>
                      <a:pt x="1099" y="762"/>
                    </a:cubicBezTo>
                    <a:cubicBezTo>
                      <a:pt x="1093" y="606"/>
                      <a:pt x="1093" y="606"/>
                      <a:pt x="1093" y="606"/>
                    </a:cubicBezTo>
                    <a:cubicBezTo>
                      <a:pt x="1093" y="605"/>
                      <a:pt x="1093" y="605"/>
                      <a:pt x="1093" y="605"/>
                    </a:cubicBezTo>
                    <a:cubicBezTo>
                      <a:pt x="1103" y="605"/>
                      <a:pt x="1103" y="605"/>
                      <a:pt x="1103" y="605"/>
                    </a:cubicBezTo>
                    <a:cubicBezTo>
                      <a:pt x="1102" y="572"/>
                      <a:pt x="1102" y="572"/>
                      <a:pt x="1102" y="572"/>
                    </a:cubicBezTo>
                    <a:moveTo>
                      <a:pt x="602" y="542"/>
                    </a:moveTo>
                    <a:cubicBezTo>
                      <a:pt x="561" y="583"/>
                      <a:pt x="561" y="583"/>
                      <a:pt x="561" y="583"/>
                    </a:cubicBezTo>
                    <a:cubicBezTo>
                      <a:pt x="611" y="600"/>
                      <a:pt x="611" y="600"/>
                      <a:pt x="611" y="600"/>
                    </a:cubicBezTo>
                    <a:cubicBezTo>
                      <a:pt x="648" y="558"/>
                      <a:pt x="648" y="558"/>
                      <a:pt x="648" y="558"/>
                    </a:cubicBezTo>
                    <a:cubicBezTo>
                      <a:pt x="602" y="542"/>
                      <a:pt x="602" y="542"/>
                      <a:pt x="602" y="542"/>
                    </a:cubicBezTo>
                    <a:moveTo>
                      <a:pt x="501" y="410"/>
                    </a:moveTo>
                    <a:cubicBezTo>
                      <a:pt x="0" y="915"/>
                      <a:pt x="0" y="915"/>
                      <a:pt x="0" y="915"/>
                    </a:cubicBezTo>
                    <a:cubicBezTo>
                      <a:pt x="29" y="915"/>
                      <a:pt x="29" y="915"/>
                      <a:pt x="29" y="915"/>
                    </a:cubicBezTo>
                    <a:cubicBezTo>
                      <a:pt x="523" y="417"/>
                      <a:pt x="523" y="417"/>
                      <a:pt x="523" y="417"/>
                    </a:cubicBezTo>
                    <a:cubicBezTo>
                      <a:pt x="501" y="410"/>
                      <a:pt x="501" y="410"/>
                      <a:pt x="501" y="410"/>
                    </a:cubicBezTo>
                    <a:moveTo>
                      <a:pt x="1231" y="358"/>
                    </a:moveTo>
                    <a:cubicBezTo>
                      <a:pt x="1195" y="399"/>
                      <a:pt x="1195" y="399"/>
                      <a:pt x="1195" y="399"/>
                    </a:cubicBezTo>
                    <a:cubicBezTo>
                      <a:pt x="1204" y="398"/>
                      <a:pt x="1212" y="395"/>
                      <a:pt x="1219" y="390"/>
                    </a:cubicBezTo>
                    <a:cubicBezTo>
                      <a:pt x="1221" y="389"/>
                      <a:pt x="1224" y="386"/>
                      <a:pt x="1226" y="384"/>
                    </a:cubicBezTo>
                    <a:cubicBezTo>
                      <a:pt x="1246" y="362"/>
                      <a:pt x="1246" y="362"/>
                      <a:pt x="1246" y="362"/>
                    </a:cubicBezTo>
                    <a:cubicBezTo>
                      <a:pt x="1246" y="362"/>
                      <a:pt x="1245" y="362"/>
                      <a:pt x="1245" y="362"/>
                    </a:cubicBezTo>
                    <a:cubicBezTo>
                      <a:pt x="1241" y="362"/>
                      <a:pt x="1238" y="361"/>
                      <a:pt x="1234" y="360"/>
                    </a:cubicBezTo>
                    <a:cubicBezTo>
                      <a:pt x="1231" y="358"/>
                      <a:pt x="1231" y="358"/>
                      <a:pt x="1231" y="358"/>
                    </a:cubicBezTo>
                    <a:moveTo>
                      <a:pt x="986" y="341"/>
                    </a:moveTo>
                    <a:cubicBezTo>
                      <a:pt x="923" y="413"/>
                      <a:pt x="923" y="413"/>
                      <a:pt x="923" y="413"/>
                    </a:cubicBezTo>
                    <a:cubicBezTo>
                      <a:pt x="923" y="454"/>
                      <a:pt x="923" y="454"/>
                      <a:pt x="923" y="454"/>
                    </a:cubicBezTo>
                    <a:cubicBezTo>
                      <a:pt x="897" y="484"/>
                      <a:pt x="897" y="484"/>
                      <a:pt x="897" y="484"/>
                    </a:cubicBezTo>
                    <a:cubicBezTo>
                      <a:pt x="897" y="484"/>
                      <a:pt x="897" y="484"/>
                      <a:pt x="897" y="484"/>
                    </a:cubicBezTo>
                    <a:cubicBezTo>
                      <a:pt x="892" y="489"/>
                      <a:pt x="892" y="489"/>
                      <a:pt x="892" y="489"/>
                    </a:cubicBezTo>
                    <a:cubicBezTo>
                      <a:pt x="918" y="498"/>
                      <a:pt x="918" y="498"/>
                      <a:pt x="918" y="498"/>
                    </a:cubicBezTo>
                    <a:cubicBezTo>
                      <a:pt x="959" y="451"/>
                      <a:pt x="959" y="451"/>
                      <a:pt x="959" y="451"/>
                    </a:cubicBezTo>
                    <a:cubicBezTo>
                      <a:pt x="959" y="450"/>
                      <a:pt x="959" y="450"/>
                      <a:pt x="959" y="450"/>
                    </a:cubicBezTo>
                    <a:cubicBezTo>
                      <a:pt x="985" y="420"/>
                      <a:pt x="985" y="420"/>
                      <a:pt x="985" y="420"/>
                    </a:cubicBezTo>
                    <a:cubicBezTo>
                      <a:pt x="986" y="341"/>
                      <a:pt x="986" y="341"/>
                      <a:pt x="986" y="341"/>
                    </a:cubicBezTo>
                    <a:moveTo>
                      <a:pt x="1346" y="226"/>
                    </a:moveTo>
                    <a:cubicBezTo>
                      <a:pt x="1265" y="319"/>
                      <a:pt x="1265" y="319"/>
                      <a:pt x="1265" y="319"/>
                    </a:cubicBezTo>
                    <a:cubicBezTo>
                      <a:pt x="1277" y="328"/>
                      <a:pt x="1277" y="328"/>
                      <a:pt x="1277" y="328"/>
                    </a:cubicBezTo>
                    <a:cubicBezTo>
                      <a:pt x="1302" y="300"/>
                      <a:pt x="1302" y="300"/>
                      <a:pt x="1302" y="300"/>
                    </a:cubicBezTo>
                    <a:cubicBezTo>
                      <a:pt x="1295" y="290"/>
                      <a:pt x="1295" y="290"/>
                      <a:pt x="1295" y="290"/>
                    </a:cubicBezTo>
                    <a:cubicBezTo>
                      <a:pt x="1300" y="283"/>
                      <a:pt x="1300" y="283"/>
                      <a:pt x="1300" y="283"/>
                    </a:cubicBezTo>
                    <a:cubicBezTo>
                      <a:pt x="1305" y="283"/>
                      <a:pt x="1305" y="283"/>
                      <a:pt x="1305" y="283"/>
                    </a:cubicBezTo>
                    <a:cubicBezTo>
                      <a:pt x="1319" y="282"/>
                      <a:pt x="1332" y="274"/>
                      <a:pt x="1338" y="261"/>
                    </a:cubicBezTo>
                    <a:cubicBezTo>
                      <a:pt x="1341" y="255"/>
                      <a:pt x="1341" y="255"/>
                      <a:pt x="1341" y="255"/>
                    </a:cubicBezTo>
                    <a:cubicBezTo>
                      <a:pt x="1343" y="254"/>
                      <a:pt x="1345" y="252"/>
                      <a:pt x="1346" y="250"/>
                    </a:cubicBezTo>
                    <a:cubicBezTo>
                      <a:pt x="1346" y="248"/>
                      <a:pt x="1346" y="247"/>
                      <a:pt x="1345" y="245"/>
                    </a:cubicBezTo>
                    <a:cubicBezTo>
                      <a:pt x="1345" y="241"/>
                      <a:pt x="1345" y="241"/>
                      <a:pt x="1345" y="241"/>
                    </a:cubicBezTo>
                    <a:cubicBezTo>
                      <a:pt x="1348" y="240"/>
                      <a:pt x="1350" y="239"/>
                      <a:pt x="1350" y="236"/>
                    </a:cubicBezTo>
                    <a:cubicBezTo>
                      <a:pt x="1351" y="233"/>
                      <a:pt x="1349" y="229"/>
                      <a:pt x="1346" y="228"/>
                    </a:cubicBezTo>
                    <a:cubicBezTo>
                      <a:pt x="1346" y="226"/>
                      <a:pt x="1346" y="226"/>
                      <a:pt x="1346" y="226"/>
                    </a:cubicBezTo>
                    <a:moveTo>
                      <a:pt x="1354" y="217"/>
                    </a:moveTo>
                    <a:cubicBezTo>
                      <a:pt x="1347" y="225"/>
                      <a:pt x="1347" y="225"/>
                      <a:pt x="1347" y="225"/>
                    </a:cubicBezTo>
                    <a:cubicBezTo>
                      <a:pt x="1347" y="225"/>
                      <a:pt x="1347" y="225"/>
                      <a:pt x="1347" y="225"/>
                    </a:cubicBezTo>
                    <a:cubicBezTo>
                      <a:pt x="1350" y="225"/>
                      <a:pt x="1353" y="223"/>
                      <a:pt x="1354" y="220"/>
                    </a:cubicBezTo>
                    <a:cubicBezTo>
                      <a:pt x="1354" y="219"/>
                      <a:pt x="1354" y="218"/>
                      <a:pt x="1354" y="217"/>
                    </a:cubicBezTo>
                    <a:moveTo>
                      <a:pt x="1403" y="161"/>
                    </a:moveTo>
                    <a:cubicBezTo>
                      <a:pt x="1361" y="209"/>
                      <a:pt x="1361" y="209"/>
                      <a:pt x="1361" y="209"/>
                    </a:cubicBezTo>
                    <a:cubicBezTo>
                      <a:pt x="1442" y="270"/>
                      <a:pt x="1442" y="270"/>
                      <a:pt x="1442" y="270"/>
                    </a:cubicBezTo>
                    <a:cubicBezTo>
                      <a:pt x="1450" y="196"/>
                      <a:pt x="1450" y="196"/>
                      <a:pt x="1450" y="196"/>
                    </a:cubicBezTo>
                    <a:cubicBezTo>
                      <a:pt x="1403" y="161"/>
                      <a:pt x="1403" y="161"/>
                      <a:pt x="1403" y="161"/>
                    </a:cubicBezTo>
                    <a:moveTo>
                      <a:pt x="982" y="40"/>
                    </a:moveTo>
                    <a:cubicBezTo>
                      <a:pt x="966" y="40"/>
                      <a:pt x="947" y="44"/>
                      <a:pt x="925" y="58"/>
                    </a:cubicBezTo>
                    <a:cubicBezTo>
                      <a:pt x="901" y="74"/>
                      <a:pt x="890" y="93"/>
                      <a:pt x="888" y="109"/>
                    </a:cubicBezTo>
                    <a:cubicBezTo>
                      <a:pt x="882" y="123"/>
                      <a:pt x="883" y="141"/>
                      <a:pt x="897" y="166"/>
                    </a:cubicBezTo>
                    <a:cubicBezTo>
                      <a:pt x="1066" y="93"/>
                      <a:pt x="1066" y="93"/>
                      <a:pt x="1066" y="93"/>
                    </a:cubicBezTo>
                    <a:cubicBezTo>
                      <a:pt x="1065" y="91"/>
                      <a:pt x="1063" y="90"/>
                      <a:pt x="1062" y="88"/>
                    </a:cubicBezTo>
                    <a:cubicBezTo>
                      <a:pt x="1062" y="88"/>
                      <a:pt x="1063" y="87"/>
                      <a:pt x="1063" y="87"/>
                    </a:cubicBezTo>
                    <a:cubicBezTo>
                      <a:pt x="1063" y="87"/>
                      <a:pt x="1062" y="87"/>
                      <a:pt x="1062" y="87"/>
                    </a:cubicBezTo>
                    <a:cubicBezTo>
                      <a:pt x="1056" y="81"/>
                      <a:pt x="1050" y="75"/>
                      <a:pt x="1044" y="70"/>
                    </a:cubicBezTo>
                    <a:cubicBezTo>
                      <a:pt x="1044" y="69"/>
                      <a:pt x="1045" y="68"/>
                      <a:pt x="1045" y="66"/>
                    </a:cubicBezTo>
                    <a:cubicBezTo>
                      <a:pt x="1045" y="66"/>
                      <a:pt x="1045" y="65"/>
                      <a:pt x="1045" y="64"/>
                    </a:cubicBezTo>
                    <a:cubicBezTo>
                      <a:pt x="1047" y="56"/>
                      <a:pt x="1041" y="50"/>
                      <a:pt x="1034" y="50"/>
                    </a:cubicBezTo>
                    <a:cubicBezTo>
                      <a:pt x="1032" y="50"/>
                      <a:pt x="1029" y="51"/>
                      <a:pt x="1027" y="53"/>
                    </a:cubicBezTo>
                    <a:cubicBezTo>
                      <a:pt x="1027" y="53"/>
                      <a:pt x="1027" y="53"/>
                      <a:pt x="1027" y="53"/>
                    </a:cubicBezTo>
                    <a:cubicBezTo>
                      <a:pt x="1027" y="53"/>
                      <a:pt x="1010" y="40"/>
                      <a:pt x="982" y="40"/>
                    </a:cubicBezTo>
                    <a:moveTo>
                      <a:pt x="1186" y="0"/>
                    </a:moveTo>
                    <a:cubicBezTo>
                      <a:pt x="1119" y="29"/>
                      <a:pt x="1119" y="29"/>
                      <a:pt x="1119" y="29"/>
                    </a:cubicBezTo>
                    <a:cubicBezTo>
                      <a:pt x="1224" y="108"/>
                      <a:pt x="1224" y="108"/>
                      <a:pt x="1224" y="108"/>
                    </a:cubicBezTo>
                    <a:cubicBezTo>
                      <a:pt x="1123" y="224"/>
                      <a:pt x="1123" y="224"/>
                      <a:pt x="1123" y="224"/>
                    </a:cubicBezTo>
                    <a:cubicBezTo>
                      <a:pt x="1129" y="226"/>
                      <a:pt x="1135" y="229"/>
                      <a:pt x="1140" y="233"/>
                    </a:cubicBezTo>
                    <a:cubicBezTo>
                      <a:pt x="1145" y="236"/>
                      <a:pt x="1145" y="236"/>
                      <a:pt x="1145" y="236"/>
                    </a:cubicBezTo>
                    <a:cubicBezTo>
                      <a:pt x="1286" y="74"/>
                      <a:pt x="1286" y="74"/>
                      <a:pt x="1286" y="74"/>
                    </a:cubicBezTo>
                    <a:cubicBezTo>
                      <a:pt x="1186" y="0"/>
                      <a:pt x="1186" y="0"/>
                      <a:pt x="1186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$liḍe">
                <a:extLst>
                  <a:ext uri="{FF2B5EF4-FFF2-40B4-BE49-F238E27FC236}">
                    <a16:creationId xmlns:a16="http://schemas.microsoft.com/office/drawing/2014/main" id="{0009E055-E7E2-4434-8FEE-FE23878252B7}"/>
                  </a:ext>
                </a:extLst>
              </p:cNvPr>
              <p:cNvSpPr/>
              <p:nvPr/>
            </p:nvSpPr>
            <p:spPr bwMode="auto">
              <a:xfrm>
                <a:off x="9355202" y="1972037"/>
                <a:ext cx="1036439" cy="1190802"/>
              </a:xfrm>
              <a:custGeom>
                <a:avLst/>
                <a:gdLst>
                  <a:gd name="T0" fmla="*/ 37 w 475"/>
                  <a:gd name="T1" fmla="*/ 465 h 546"/>
                  <a:gd name="T2" fmla="*/ 0 w 475"/>
                  <a:gd name="T3" fmla="*/ 507 h 546"/>
                  <a:gd name="T4" fmla="*/ 114 w 475"/>
                  <a:gd name="T5" fmla="*/ 546 h 546"/>
                  <a:gd name="T6" fmla="*/ 151 w 475"/>
                  <a:gd name="T7" fmla="*/ 504 h 546"/>
                  <a:gd name="T8" fmla="*/ 37 w 475"/>
                  <a:gd name="T9" fmla="*/ 465 h 546"/>
                  <a:gd name="T10" fmla="*/ 377 w 475"/>
                  <a:gd name="T11" fmla="*/ 159 h 546"/>
                  <a:gd name="T12" fmla="*/ 370 w 475"/>
                  <a:gd name="T13" fmla="*/ 163 h 546"/>
                  <a:gd name="T14" fmla="*/ 344 w 475"/>
                  <a:gd name="T15" fmla="*/ 163 h 546"/>
                  <a:gd name="T16" fmla="*/ 345 w 475"/>
                  <a:gd name="T17" fmla="*/ 163 h 546"/>
                  <a:gd name="T18" fmla="*/ 331 w 475"/>
                  <a:gd name="T19" fmla="*/ 163 h 546"/>
                  <a:gd name="T20" fmla="*/ 319 w 475"/>
                  <a:gd name="T21" fmla="*/ 161 h 546"/>
                  <a:gd name="T22" fmla="*/ 297 w 475"/>
                  <a:gd name="T23" fmla="*/ 170 h 546"/>
                  <a:gd name="T24" fmla="*/ 293 w 475"/>
                  <a:gd name="T25" fmla="*/ 211 h 546"/>
                  <a:gd name="T26" fmla="*/ 314 w 475"/>
                  <a:gd name="T27" fmla="*/ 239 h 546"/>
                  <a:gd name="T28" fmla="*/ 313 w 475"/>
                  <a:gd name="T29" fmla="*/ 259 h 546"/>
                  <a:gd name="T30" fmla="*/ 313 w 475"/>
                  <a:gd name="T31" fmla="*/ 259 h 546"/>
                  <a:gd name="T32" fmla="*/ 312 w 475"/>
                  <a:gd name="T33" fmla="*/ 320 h 546"/>
                  <a:gd name="T34" fmla="*/ 375 w 475"/>
                  <a:gd name="T35" fmla="*/ 248 h 546"/>
                  <a:gd name="T36" fmla="*/ 376 w 475"/>
                  <a:gd name="T37" fmla="*/ 225 h 546"/>
                  <a:gd name="T38" fmla="*/ 376 w 475"/>
                  <a:gd name="T39" fmla="*/ 225 h 546"/>
                  <a:gd name="T40" fmla="*/ 376 w 475"/>
                  <a:gd name="T41" fmla="*/ 225 h 546"/>
                  <a:gd name="T42" fmla="*/ 377 w 475"/>
                  <a:gd name="T43" fmla="*/ 159 h 546"/>
                  <a:gd name="T44" fmla="*/ 455 w 475"/>
                  <a:gd name="T45" fmla="*/ 0 h 546"/>
                  <a:gd name="T46" fmla="*/ 286 w 475"/>
                  <a:gd name="T47" fmla="*/ 73 h 546"/>
                  <a:gd name="T48" fmla="*/ 299 w 475"/>
                  <a:gd name="T49" fmla="*/ 93 h 546"/>
                  <a:gd name="T50" fmla="*/ 377 w 475"/>
                  <a:gd name="T51" fmla="*/ 144 h 546"/>
                  <a:gd name="T52" fmla="*/ 377 w 475"/>
                  <a:gd name="T53" fmla="*/ 130 h 546"/>
                  <a:gd name="T54" fmla="*/ 407 w 475"/>
                  <a:gd name="T55" fmla="*/ 130 h 546"/>
                  <a:gd name="T56" fmla="*/ 407 w 475"/>
                  <a:gd name="T57" fmla="*/ 130 h 546"/>
                  <a:gd name="T58" fmla="*/ 455 w 475"/>
                  <a:gd name="T59" fmla="*/ 130 h 546"/>
                  <a:gd name="T60" fmla="*/ 468 w 475"/>
                  <a:gd name="T61" fmla="*/ 117 h 546"/>
                  <a:gd name="T62" fmla="*/ 474 w 475"/>
                  <a:gd name="T63" fmla="*/ 92 h 546"/>
                  <a:gd name="T64" fmla="*/ 472 w 475"/>
                  <a:gd name="T65" fmla="*/ 71 h 546"/>
                  <a:gd name="T66" fmla="*/ 463 w 475"/>
                  <a:gd name="T67" fmla="*/ 14 h 546"/>
                  <a:gd name="T68" fmla="*/ 455 w 475"/>
                  <a:gd name="T69" fmla="*/ 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46">
                    <a:moveTo>
                      <a:pt x="37" y="465"/>
                    </a:moveTo>
                    <a:cubicBezTo>
                      <a:pt x="0" y="507"/>
                      <a:pt x="0" y="507"/>
                      <a:pt x="0" y="507"/>
                    </a:cubicBezTo>
                    <a:cubicBezTo>
                      <a:pt x="114" y="546"/>
                      <a:pt x="114" y="546"/>
                      <a:pt x="114" y="546"/>
                    </a:cubicBezTo>
                    <a:cubicBezTo>
                      <a:pt x="151" y="504"/>
                      <a:pt x="151" y="504"/>
                      <a:pt x="151" y="504"/>
                    </a:cubicBezTo>
                    <a:cubicBezTo>
                      <a:pt x="37" y="465"/>
                      <a:pt x="37" y="465"/>
                      <a:pt x="37" y="465"/>
                    </a:cubicBezTo>
                    <a:moveTo>
                      <a:pt x="377" y="159"/>
                    </a:moveTo>
                    <a:cubicBezTo>
                      <a:pt x="374" y="160"/>
                      <a:pt x="372" y="161"/>
                      <a:pt x="370" y="163"/>
                    </a:cubicBezTo>
                    <a:cubicBezTo>
                      <a:pt x="344" y="163"/>
                      <a:pt x="344" y="163"/>
                      <a:pt x="344" y="163"/>
                    </a:cubicBezTo>
                    <a:cubicBezTo>
                      <a:pt x="345" y="163"/>
                      <a:pt x="345" y="163"/>
                      <a:pt x="345" y="163"/>
                    </a:cubicBezTo>
                    <a:cubicBezTo>
                      <a:pt x="331" y="163"/>
                      <a:pt x="331" y="163"/>
                      <a:pt x="331" y="163"/>
                    </a:cubicBezTo>
                    <a:cubicBezTo>
                      <a:pt x="327" y="162"/>
                      <a:pt x="323" y="161"/>
                      <a:pt x="319" y="161"/>
                    </a:cubicBezTo>
                    <a:cubicBezTo>
                      <a:pt x="311" y="161"/>
                      <a:pt x="303" y="164"/>
                      <a:pt x="297" y="170"/>
                    </a:cubicBezTo>
                    <a:cubicBezTo>
                      <a:pt x="286" y="181"/>
                      <a:pt x="284" y="198"/>
                      <a:pt x="293" y="211"/>
                    </a:cubicBezTo>
                    <a:cubicBezTo>
                      <a:pt x="314" y="239"/>
                      <a:pt x="314" y="239"/>
                      <a:pt x="314" y="239"/>
                    </a:cubicBezTo>
                    <a:cubicBezTo>
                      <a:pt x="313" y="259"/>
                      <a:pt x="313" y="259"/>
                      <a:pt x="313" y="259"/>
                    </a:cubicBezTo>
                    <a:cubicBezTo>
                      <a:pt x="313" y="259"/>
                      <a:pt x="313" y="259"/>
                      <a:pt x="313" y="259"/>
                    </a:cubicBezTo>
                    <a:cubicBezTo>
                      <a:pt x="312" y="320"/>
                      <a:pt x="312" y="320"/>
                      <a:pt x="312" y="320"/>
                    </a:cubicBezTo>
                    <a:cubicBezTo>
                      <a:pt x="375" y="248"/>
                      <a:pt x="375" y="248"/>
                      <a:pt x="375" y="248"/>
                    </a:cubicBezTo>
                    <a:cubicBezTo>
                      <a:pt x="376" y="225"/>
                      <a:pt x="376" y="225"/>
                      <a:pt x="376" y="225"/>
                    </a:cubicBezTo>
                    <a:cubicBezTo>
                      <a:pt x="376" y="225"/>
                      <a:pt x="376" y="225"/>
                      <a:pt x="376" y="225"/>
                    </a:cubicBezTo>
                    <a:cubicBezTo>
                      <a:pt x="376" y="225"/>
                      <a:pt x="376" y="225"/>
                      <a:pt x="376" y="225"/>
                    </a:cubicBezTo>
                    <a:cubicBezTo>
                      <a:pt x="377" y="159"/>
                      <a:pt x="377" y="159"/>
                      <a:pt x="377" y="159"/>
                    </a:cubicBezTo>
                    <a:moveTo>
                      <a:pt x="455" y="0"/>
                    </a:moveTo>
                    <a:cubicBezTo>
                      <a:pt x="286" y="73"/>
                      <a:pt x="286" y="73"/>
                      <a:pt x="286" y="73"/>
                    </a:cubicBezTo>
                    <a:cubicBezTo>
                      <a:pt x="289" y="80"/>
                      <a:pt x="294" y="86"/>
                      <a:pt x="299" y="93"/>
                    </a:cubicBezTo>
                    <a:cubicBezTo>
                      <a:pt x="318" y="121"/>
                      <a:pt x="348" y="140"/>
                      <a:pt x="377" y="144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407" y="130"/>
                      <a:pt x="407" y="130"/>
                      <a:pt x="407" y="130"/>
                    </a:cubicBezTo>
                    <a:cubicBezTo>
                      <a:pt x="407" y="130"/>
                      <a:pt x="407" y="130"/>
                      <a:pt x="407" y="130"/>
                    </a:cubicBezTo>
                    <a:cubicBezTo>
                      <a:pt x="455" y="130"/>
                      <a:pt x="455" y="130"/>
                      <a:pt x="455" y="130"/>
                    </a:cubicBezTo>
                    <a:cubicBezTo>
                      <a:pt x="460" y="127"/>
                      <a:pt x="465" y="122"/>
                      <a:pt x="468" y="117"/>
                    </a:cubicBezTo>
                    <a:cubicBezTo>
                      <a:pt x="473" y="110"/>
                      <a:pt x="475" y="101"/>
                      <a:pt x="474" y="92"/>
                    </a:cubicBezTo>
                    <a:cubicBezTo>
                      <a:pt x="474" y="85"/>
                      <a:pt x="473" y="78"/>
                      <a:pt x="472" y="71"/>
                    </a:cubicBezTo>
                    <a:cubicBezTo>
                      <a:pt x="475" y="53"/>
                      <a:pt x="472" y="33"/>
                      <a:pt x="463" y="14"/>
                    </a:cubicBezTo>
                    <a:cubicBezTo>
                      <a:pt x="461" y="9"/>
                      <a:pt x="458" y="5"/>
                      <a:pt x="455" y="0"/>
                    </a:cubicBezTo>
                  </a:path>
                </a:pathLst>
              </a:custGeom>
              <a:solidFill>
                <a:srgbClr val="173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íṩḻïḑe">
                <a:extLst>
                  <a:ext uri="{FF2B5EF4-FFF2-40B4-BE49-F238E27FC236}">
                    <a16:creationId xmlns:a16="http://schemas.microsoft.com/office/drawing/2014/main" id="{F14BFB2E-07DC-4DDB-9892-E7659031627E}"/>
                  </a:ext>
                </a:extLst>
              </p:cNvPr>
              <p:cNvSpPr/>
              <p:nvPr/>
            </p:nvSpPr>
            <p:spPr bwMode="auto">
              <a:xfrm>
                <a:off x="7762216" y="2909768"/>
                <a:ext cx="905178" cy="925130"/>
              </a:xfrm>
              <a:custGeom>
                <a:avLst/>
                <a:gdLst>
                  <a:gd name="T0" fmla="*/ 0 w 862"/>
                  <a:gd name="T1" fmla="*/ 881 h 881"/>
                  <a:gd name="T2" fmla="*/ 310 w 862"/>
                  <a:gd name="T3" fmla="*/ 881 h 881"/>
                  <a:gd name="T4" fmla="*/ 623 w 862"/>
                  <a:gd name="T5" fmla="*/ 522 h 881"/>
                  <a:gd name="T6" fmla="*/ 788 w 862"/>
                  <a:gd name="T7" fmla="*/ 645 h 881"/>
                  <a:gd name="T8" fmla="*/ 825 w 862"/>
                  <a:gd name="T9" fmla="*/ 322 h 881"/>
                  <a:gd name="T10" fmla="*/ 862 w 862"/>
                  <a:gd name="T11" fmla="*/ 0 h 881"/>
                  <a:gd name="T12" fmla="*/ 266 w 862"/>
                  <a:gd name="T13" fmla="*/ 256 h 881"/>
                  <a:gd name="T14" fmla="*/ 436 w 862"/>
                  <a:gd name="T15" fmla="*/ 383 h 881"/>
                  <a:gd name="T16" fmla="*/ 0 w 862"/>
                  <a:gd name="T17" fmla="*/ 881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2" h="881">
                    <a:moveTo>
                      <a:pt x="0" y="881"/>
                    </a:moveTo>
                    <a:lnTo>
                      <a:pt x="310" y="881"/>
                    </a:lnTo>
                    <a:lnTo>
                      <a:pt x="623" y="522"/>
                    </a:lnTo>
                    <a:lnTo>
                      <a:pt x="788" y="645"/>
                    </a:lnTo>
                    <a:lnTo>
                      <a:pt x="825" y="322"/>
                    </a:lnTo>
                    <a:lnTo>
                      <a:pt x="862" y="0"/>
                    </a:lnTo>
                    <a:lnTo>
                      <a:pt x="266" y="256"/>
                    </a:lnTo>
                    <a:lnTo>
                      <a:pt x="436" y="383"/>
                    </a:lnTo>
                    <a:lnTo>
                      <a:pt x="0" y="881"/>
                    </a:lnTo>
                    <a:close/>
                  </a:path>
                </a:pathLst>
              </a:custGeom>
              <a:solidFill>
                <a:srgbClr val="4143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ṡḷiḓê">
                <a:extLst>
                  <a:ext uri="{FF2B5EF4-FFF2-40B4-BE49-F238E27FC236}">
                    <a16:creationId xmlns:a16="http://schemas.microsoft.com/office/drawing/2014/main" id="{9BC84D8C-FB65-4526-BE58-8DB727191A17}"/>
                  </a:ext>
                </a:extLst>
              </p:cNvPr>
              <p:cNvSpPr/>
              <p:nvPr/>
            </p:nvSpPr>
            <p:spPr bwMode="auto">
              <a:xfrm>
                <a:off x="10223627" y="2805809"/>
                <a:ext cx="995486" cy="1029088"/>
              </a:xfrm>
              <a:custGeom>
                <a:avLst/>
                <a:gdLst>
                  <a:gd name="T0" fmla="*/ 0 w 948"/>
                  <a:gd name="T1" fmla="*/ 980 h 980"/>
                  <a:gd name="T2" fmla="*/ 308 w 948"/>
                  <a:gd name="T3" fmla="*/ 980 h 980"/>
                  <a:gd name="T4" fmla="*/ 711 w 948"/>
                  <a:gd name="T5" fmla="*/ 521 h 980"/>
                  <a:gd name="T6" fmla="*/ 873 w 948"/>
                  <a:gd name="T7" fmla="*/ 642 h 980"/>
                  <a:gd name="T8" fmla="*/ 911 w 948"/>
                  <a:gd name="T9" fmla="*/ 320 h 980"/>
                  <a:gd name="T10" fmla="*/ 948 w 948"/>
                  <a:gd name="T11" fmla="*/ 0 h 980"/>
                  <a:gd name="T12" fmla="*/ 354 w 948"/>
                  <a:gd name="T13" fmla="*/ 255 h 980"/>
                  <a:gd name="T14" fmla="*/ 524 w 948"/>
                  <a:gd name="T15" fmla="*/ 382 h 980"/>
                  <a:gd name="T16" fmla="*/ 0 w 948"/>
                  <a:gd name="T17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8" h="980">
                    <a:moveTo>
                      <a:pt x="0" y="980"/>
                    </a:moveTo>
                    <a:lnTo>
                      <a:pt x="308" y="980"/>
                    </a:lnTo>
                    <a:lnTo>
                      <a:pt x="711" y="521"/>
                    </a:lnTo>
                    <a:lnTo>
                      <a:pt x="873" y="642"/>
                    </a:lnTo>
                    <a:lnTo>
                      <a:pt x="911" y="320"/>
                    </a:lnTo>
                    <a:lnTo>
                      <a:pt x="948" y="0"/>
                    </a:lnTo>
                    <a:lnTo>
                      <a:pt x="354" y="255"/>
                    </a:lnTo>
                    <a:lnTo>
                      <a:pt x="524" y="382"/>
                    </a:lnTo>
                    <a:lnTo>
                      <a:pt x="0" y="980"/>
                    </a:lnTo>
                    <a:close/>
                  </a:path>
                </a:pathLst>
              </a:custGeom>
              <a:solidFill>
                <a:srgbClr val="4143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ïṥlïḍê">
                <a:extLst>
                  <a:ext uri="{FF2B5EF4-FFF2-40B4-BE49-F238E27FC236}">
                    <a16:creationId xmlns:a16="http://schemas.microsoft.com/office/drawing/2014/main" id="{F6A533F9-F34C-4733-AFEE-C06501DC55BC}"/>
                  </a:ext>
                </a:extLst>
              </p:cNvPr>
              <p:cNvSpPr/>
              <p:nvPr/>
            </p:nvSpPr>
            <p:spPr bwMode="auto">
              <a:xfrm>
                <a:off x="10223627" y="2805809"/>
                <a:ext cx="995486" cy="1029088"/>
              </a:xfrm>
              <a:custGeom>
                <a:avLst/>
                <a:gdLst>
                  <a:gd name="T0" fmla="*/ 0 w 948"/>
                  <a:gd name="T1" fmla="*/ 980 h 980"/>
                  <a:gd name="T2" fmla="*/ 308 w 948"/>
                  <a:gd name="T3" fmla="*/ 980 h 980"/>
                  <a:gd name="T4" fmla="*/ 711 w 948"/>
                  <a:gd name="T5" fmla="*/ 521 h 980"/>
                  <a:gd name="T6" fmla="*/ 873 w 948"/>
                  <a:gd name="T7" fmla="*/ 642 h 980"/>
                  <a:gd name="T8" fmla="*/ 911 w 948"/>
                  <a:gd name="T9" fmla="*/ 320 h 980"/>
                  <a:gd name="T10" fmla="*/ 948 w 948"/>
                  <a:gd name="T11" fmla="*/ 0 h 980"/>
                  <a:gd name="T12" fmla="*/ 354 w 948"/>
                  <a:gd name="T13" fmla="*/ 255 h 980"/>
                  <a:gd name="T14" fmla="*/ 524 w 948"/>
                  <a:gd name="T15" fmla="*/ 382 h 980"/>
                  <a:gd name="T16" fmla="*/ 0 w 948"/>
                  <a:gd name="T17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8" h="980">
                    <a:moveTo>
                      <a:pt x="0" y="980"/>
                    </a:moveTo>
                    <a:lnTo>
                      <a:pt x="308" y="980"/>
                    </a:lnTo>
                    <a:lnTo>
                      <a:pt x="711" y="521"/>
                    </a:lnTo>
                    <a:lnTo>
                      <a:pt x="873" y="642"/>
                    </a:lnTo>
                    <a:lnTo>
                      <a:pt x="911" y="320"/>
                    </a:lnTo>
                    <a:lnTo>
                      <a:pt x="948" y="0"/>
                    </a:lnTo>
                    <a:lnTo>
                      <a:pt x="354" y="255"/>
                    </a:lnTo>
                    <a:lnTo>
                      <a:pt x="524" y="382"/>
                    </a:lnTo>
                    <a:lnTo>
                      <a:pt x="0" y="9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ṣļiḍê">
                <a:extLst>
                  <a:ext uri="{FF2B5EF4-FFF2-40B4-BE49-F238E27FC236}">
                    <a16:creationId xmlns:a16="http://schemas.microsoft.com/office/drawing/2014/main" id="{F6823785-8E02-4EEF-AD1C-0276438931A6}"/>
                  </a:ext>
                </a:extLst>
              </p:cNvPr>
              <p:cNvSpPr/>
              <p:nvPr/>
            </p:nvSpPr>
            <p:spPr bwMode="auto">
              <a:xfrm>
                <a:off x="10911436" y="2129551"/>
                <a:ext cx="185866" cy="239421"/>
              </a:xfrm>
              <a:custGeom>
                <a:avLst/>
                <a:gdLst>
                  <a:gd name="T0" fmla="*/ 0 w 85"/>
                  <a:gd name="T1" fmla="*/ 79 h 110"/>
                  <a:gd name="T2" fmla="*/ 17 w 85"/>
                  <a:gd name="T3" fmla="*/ 65 h 110"/>
                  <a:gd name="T4" fmla="*/ 25 w 85"/>
                  <a:gd name="T5" fmla="*/ 50 h 110"/>
                  <a:gd name="T6" fmla="*/ 28 w 85"/>
                  <a:gd name="T7" fmla="*/ 7 h 110"/>
                  <a:gd name="T8" fmla="*/ 35 w 85"/>
                  <a:gd name="T9" fmla="*/ 0 h 110"/>
                  <a:gd name="T10" fmla="*/ 41 w 85"/>
                  <a:gd name="T11" fmla="*/ 5 h 110"/>
                  <a:gd name="T12" fmla="*/ 46 w 85"/>
                  <a:gd name="T13" fmla="*/ 20 h 110"/>
                  <a:gd name="T14" fmla="*/ 85 w 85"/>
                  <a:gd name="T15" fmla="*/ 15 h 110"/>
                  <a:gd name="T16" fmla="*/ 83 w 85"/>
                  <a:gd name="T17" fmla="*/ 50 h 110"/>
                  <a:gd name="T18" fmla="*/ 76 w 85"/>
                  <a:gd name="T19" fmla="*/ 63 h 110"/>
                  <a:gd name="T20" fmla="*/ 44 w 85"/>
                  <a:gd name="T21" fmla="*/ 84 h 110"/>
                  <a:gd name="T22" fmla="*/ 38 w 85"/>
                  <a:gd name="T23" fmla="*/ 85 h 110"/>
                  <a:gd name="T24" fmla="*/ 19 w 85"/>
                  <a:gd name="T25" fmla="*/ 110 h 110"/>
                  <a:gd name="T26" fmla="*/ 0 w 85"/>
                  <a:gd name="T27" fmla="*/ 7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110">
                    <a:moveTo>
                      <a:pt x="0" y="79"/>
                    </a:moveTo>
                    <a:cubicBezTo>
                      <a:pt x="17" y="65"/>
                      <a:pt x="17" y="65"/>
                      <a:pt x="17" y="65"/>
                    </a:cubicBezTo>
                    <a:cubicBezTo>
                      <a:pt x="22" y="61"/>
                      <a:pt x="24" y="56"/>
                      <a:pt x="25" y="5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31" y="0"/>
                      <a:pt x="35" y="0"/>
                    </a:cubicBezTo>
                    <a:cubicBezTo>
                      <a:pt x="38" y="0"/>
                      <a:pt x="40" y="2"/>
                      <a:pt x="41" y="5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0" y="75"/>
                      <a:pt x="58" y="83"/>
                      <a:pt x="44" y="84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19" y="110"/>
                      <a:pt x="19" y="110"/>
                      <a:pt x="19" y="11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EDA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íṣľïḍe">
                <a:extLst>
                  <a:ext uri="{FF2B5EF4-FFF2-40B4-BE49-F238E27FC236}">
                    <a16:creationId xmlns:a16="http://schemas.microsoft.com/office/drawing/2014/main" id="{6929EB4D-5BCC-4FD1-B767-5E85C98FE16F}"/>
                  </a:ext>
                </a:extLst>
              </p:cNvPr>
              <p:cNvSpPr/>
              <p:nvPr/>
            </p:nvSpPr>
            <p:spPr bwMode="auto">
              <a:xfrm>
                <a:off x="11018545" y="2211458"/>
                <a:ext cx="78756" cy="42004"/>
              </a:xfrm>
              <a:custGeom>
                <a:avLst/>
                <a:gdLst>
                  <a:gd name="T0" fmla="*/ 6 w 36"/>
                  <a:gd name="T1" fmla="*/ 13 h 19"/>
                  <a:gd name="T2" fmla="*/ 27 w 36"/>
                  <a:gd name="T3" fmla="*/ 19 h 19"/>
                  <a:gd name="T4" fmla="*/ 35 w 36"/>
                  <a:gd name="T5" fmla="*/ 14 h 19"/>
                  <a:gd name="T6" fmla="*/ 30 w 36"/>
                  <a:gd name="T7" fmla="*/ 6 h 19"/>
                  <a:gd name="T8" fmla="*/ 9 w 36"/>
                  <a:gd name="T9" fmla="*/ 1 h 19"/>
                  <a:gd name="T10" fmla="*/ 1 w 36"/>
                  <a:gd name="T11" fmla="*/ 5 h 19"/>
                  <a:gd name="T12" fmla="*/ 6 w 36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9">
                    <a:moveTo>
                      <a:pt x="6" y="13"/>
                    </a:moveTo>
                    <a:cubicBezTo>
                      <a:pt x="27" y="19"/>
                      <a:pt x="27" y="19"/>
                      <a:pt x="27" y="19"/>
                    </a:cubicBezTo>
                    <a:cubicBezTo>
                      <a:pt x="30" y="19"/>
                      <a:pt x="34" y="17"/>
                      <a:pt x="35" y="14"/>
                    </a:cubicBezTo>
                    <a:cubicBezTo>
                      <a:pt x="36" y="10"/>
                      <a:pt x="34" y="7"/>
                      <a:pt x="30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2" y="12"/>
                      <a:pt x="6" y="13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ṥļîḑé">
                <a:extLst>
                  <a:ext uri="{FF2B5EF4-FFF2-40B4-BE49-F238E27FC236}">
                    <a16:creationId xmlns:a16="http://schemas.microsoft.com/office/drawing/2014/main" id="{0077AA35-28D4-425B-A19A-4955D9858511}"/>
                  </a:ext>
                </a:extLst>
              </p:cNvPr>
              <p:cNvSpPr/>
              <p:nvPr/>
            </p:nvSpPr>
            <p:spPr bwMode="auto">
              <a:xfrm>
                <a:off x="11029046" y="2181005"/>
                <a:ext cx="76656" cy="42004"/>
              </a:xfrm>
              <a:custGeom>
                <a:avLst/>
                <a:gdLst>
                  <a:gd name="T0" fmla="*/ 5 w 35"/>
                  <a:gd name="T1" fmla="*/ 13 h 19"/>
                  <a:gd name="T2" fmla="*/ 26 w 35"/>
                  <a:gd name="T3" fmla="*/ 18 h 19"/>
                  <a:gd name="T4" fmla="*/ 34 w 35"/>
                  <a:gd name="T5" fmla="*/ 14 h 19"/>
                  <a:gd name="T6" fmla="*/ 30 w 35"/>
                  <a:gd name="T7" fmla="*/ 6 h 19"/>
                  <a:gd name="T8" fmla="*/ 8 w 35"/>
                  <a:gd name="T9" fmla="*/ 0 h 19"/>
                  <a:gd name="T10" fmla="*/ 0 w 35"/>
                  <a:gd name="T11" fmla="*/ 5 h 19"/>
                  <a:gd name="T12" fmla="*/ 5 w 35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9">
                    <a:moveTo>
                      <a:pt x="5" y="13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0" y="19"/>
                      <a:pt x="34" y="17"/>
                      <a:pt x="34" y="14"/>
                    </a:cubicBezTo>
                    <a:cubicBezTo>
                      <a:pt x="35" y="10"/>
                      <a:pt x="33" y="6"/>
                      <a:pt x="30" y="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1" y="2"/>
                      <a:pt x="0" y="5"/>
                    </a:cubicBezTo>
                    <a:cubicBezTo>
                      <a:pt x="0" y="9"/>
                      <a:pt x="2" y="12"/>
                      <a:pt x="5" y="13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ïṣľíḑê">
                <a:extLst>
                  <a:ext uri="{FF2B5EF4-FFF2-40B4-BE49-F238E27FC236}">
                    <a16:creationId xmlns:a16="http://schemas.microsoft.com/office/drawing/2014/main" id="{7112E310-9036-41D6-B99F-EAD5EAFF690C}"/>
                  </a:ext>
                </a:extLst>
              </p:cNvPr>
              <p:cNvSpPr/>
              <p:nvPr/>
            </p:nvSpPr>
            <p:spPr bwMode="auto">
              <a:xfrm>
                <a:off x="11036397" y="2144252"/>
                <a:ext cx="77707" cy="44104"/>
              </a:xfrm>
              <a:custGeom>
                <a:avLst/>
                <a:gdLst>
                  <a:gd name="T0" fmla="*/ 6 w 36"/>
                  <a:gd name="T1" fmla="*/ 14 h 20"/>
                  <a:gd name="T2" fmla="*/ 27 w 36"/>
                  <a:gd name="T3" fmla="*/ 19 h 20"/>
                  <a:gd name="T4" fmla="*/ 35 w 36"/>
                  <a:gd name="T5" fmla="*/ 14 h 20"/>
                  <a:gd name="T6" fmla="*/ 30 w 36"/>
                  <a:gd name="T7" fmla="*/ 6 h 20"/>
                  <a:gd name="T8" fmla="*/ 9 w 36"/>
                  <a:gd name="T9" fmla="*/ 1 h 20"/>
                  <a:gd name="T10" fmla="*/ 1 w 36"/>
                  <a:gd name="T11" fmla="*/ 6 h 20"/>
                  <a:gd name="T12" fmla="*/ 6 w 36"/>
                  <a:gd name="T13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6" y="14"/>
                    </a:moveTo>
                    <a:cubicBezTo>
                      <a:pt x="27" y="19"/>
                      <a:pt x="27" y="19"/>
                      <a:pt x="27" y="19"/>
                    </a:cubicBezTo>
                    <a:cubicBezTo>
                      <a:pt x="30" y="20"/>
                      <a:pt x="34" y="18"/>
                      <a:pt x="35" y="14"/>
                    </a:cubicBezTo>
                    <a:cubicBezTo>
                      <a:pt x="36" y="11"/>
                      <a:pt x="34" y="7"/>
                      <a:pt x="30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5" y="0"/>
                      <a:pt x="2" y="3"/>
                      <a:pt x="1" y="6"/>
                    </a:cubicBezTo>
                    <a:cubicBezTo>
                      <a:pt x="0" y="10"/>
                      <a:pt x="2" y="13"/>
                      <a:pt x="6" y="14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îşlïḓê">
                <a:extLst>
                  <a:ext uri="{FF2B5EF4-FFF2-40B4-BE49-F238E27FC236}">
                    <a16:creationId xmlns:a16="http://schemas.microsoft.com/office/drawing/2014/main" id="{0DB5A876-34B0-43BE-A24C-82CD433798E2}"/>
                  </a:ext>
                </a:extLst>
              </p:cNvPr>
              <p:cNvSpPr/>
              <p:nvPr/>
            </p:nvSpPr>
            <p:spPr bwMode="auto">
              <a:xfrm>
                <a:off x="10678316" y="2261862"/>
                <a:ext cx="320277" cy="307677"/>
              </a:xfrm>
              <a:custGeom>
                <a:avLst/>
                <a:gdLst>
                  <a:gd name="T0" fmla="*/ 0 w 147"/>
                  <a:gd name="T1" fmla="*/ 114 h 141"/>
                  <a:gd name="T2" fmla="*/ 6 w 147"/>
                  <a:gd name="T3" fmla="*/ 127 h 141"/>
                  <a:gd name="T4" fmla="*/ 30 w 147"/>
                  <a:gd name="T5" fmla="*/ 139 h 141"/>
                  <a:gd name="T6" fmla="*/ 64 w 147"/>
                  <a:gd name="T7" fmla="*/ 131 h 141"/>
                  <a:gd name="T8" fmla="*/ 71 w 147"/>
                  <a:gd name="T9" fmla="*/ 125 h 141"/>
                  <a:gd name="T10" fmla="*/ 147 w 147"/>
                  <a:gd name="T11" fmla="*/ 40 h 141"/>
                  <a:gd name="T12" fmla="*/ 117 w 147"/>
                  <a:gd name="T13" fmla="*/ 0 h 141"/>
                  <a:gd name="T14" fmla="*/ 41 w 147"/>
                  <a:gd name="T15" fmla="*/ 81 h 141"/>
                  <a:gd name="T16" fmla="*/ 4 w 147"/>
                  <a:gd name="T17" fmla="*/ 122 h 141"/>
                  <a:gd name="T18" fmla="*/ 0 w 147"/>
                  <a:gd name="T19" fmla="*/ 11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7" h="141">
                    <a:moveTo>
                      <a:pt x="0" y="114"/>
                    </a:moveTo>
                    <a:cubicBezTo>
                      <a:pt x="2" y="116"/>
                      <a:pt x="5" y="126"/>
                      <a:pt x="6" y="127"/>
                    </a:cubicBezTo>
                    <a:cubicBezTo>
                      <a:pt x="13" y="134"/>
                      <a:pt x="21" y="138"/>
                      <a:pt x="30" y="139"/>
                    </a:cubicBezTo>
                    <a:cubicBezTo>
                      <a:pt x="42" y="141"/>
                      <a:pt x="54" y="138"/>
                      <a:pt x="64" y="131"/>
                    </a:cubicBezTo>
                    <a:cubicBezTo>
                      <a:pt x="67" y="129"/>
                      <a:pt x="69" y="127"/>
                      <a:pt x="71" y="125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" y="122"/>
                      <a:pt x="4" y="122"/>
                      <a:pt x="4" y="122"/>
                    </a:cubicBez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727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išḷíḋé">
                <a:extLst>
                  <a:ext uri="{FF2B5EF4-FFF2-40B4-BE49-F238E27FC236}">
                    <a16:creationId xmlns:a16="http://schemas.microsoft.com/office/drawing/2014/main" id="{D8A4D42B-1219-4AC1-BBF6-124CD8290F51}"/>
                  </a:ext>
                </a:extLst>
              </p:cNvPr>
              <p:cNvSpPr/>
              <p:nvPr/>
            </p:nvSpPr>
            <p:spPr bwMode="auto">
              <a:xfrm>
                <a:off x="10484049" y="2268163"/>
                <a:ext cx="344430" cy="292976"/>
              </a:xfrm>
              <a:custGeom>
                <a:avLst/>
                <a:gdLst>
                  <a:gd name="T0" fmla="*/ 0 w 158"/>
                  <a:gd name="T1" fmla="*/ 56 h 134"/>
                  <a:gd name="T2" fmla="*/ 102 w 158"/>
                  <a:gd name="T3" fmla="*/ 128 h 134"/>
                  <a:gd name="T4" fmla="*/ 106 w 158"/>
                  <a:gd name="T5" fmla="*/ 131 h 134"/>
                  <a:gd name="T6" fmla="*/ 133 w 158"/>
                  <a:gd name="T7" fmla="*/ 130 h 134"/>
                  <a:gd name="T8" fmla="*/ 158 w 158"/>
                  <a:gd name="T9" fmla="*/ 105 h 134"/>
                  <a:gd name="T10" fmla="*/ 114 w 158"/>
                  <a:gd name="T11" fmla="*/ 74 h 134"/>
                  <a:gd name="T12" fmla="*/ 7 w 158"/>
                  <a:gd name="T13" fmla="*/ 0 h 134"/>
                  <a:gd name="T14" fmla="*/ 0 w 158"/>
                  <a:gd name="T15" fmla="*/ 5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134">
                    <a:moveTo>
                      <a:pt x="0" y="56"/>
                    </a:moveTo>
                    <a:cubicBezTo>
                      <a:pt x="102" y="128"/>
                      <a:pt x="102" y="128"/>
                      <a:pt x="102" y="128"/>
                    </a:cubicBezTo>
                    <a:cubicBezTo>
                      <a:pt x="106" y="131"/>
                      <a:pt x="106" y="131"/>
                      <a:pt x="106" y="131"/>
                    </a:cubicBezTo>
                    <a:cubicBezTo>
                      <a:pt x="115" y="134"/>
                      <a:pt x="125" y="133"/>
                      <a:pt x="133" y="130"/>
                    </a:cubicBezTo>
                    <a:cubicBezTo>
                      <a:pt x="144" y="125"/>
                      <a:pt x="153" y="117"/>
                      <a:pt x="158" y="105"/>
                    </a:cubicBezTo>
                    <a:cubicBezTo>
                      <a:pt x="114" y="74"/>
                      <a:pt x="114" y="74"/>
                      <a:pt x="114" y="7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56"/>
                      <a:pt x="0" y="56"/>
                      <a:pt x="0" y="56"/>
                    </a:cubicBezTo>
                  </a:path>
                </a:pathLst>
              </a:custGeom>
              <a:solidFill>
                <a:srgbClr val="727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îś1iḑê">
                <a:extLst>
                  <a:ext uri="{FF2B5EF4-FFF2-40B4-BE49-F238E27FC236}">
                    <a16:creationId xmlns:a16="http://schemas.microsoft.com/office/drawing/2014/main" id="{F0A9EB84-7666-4C05-A60F-AA12D8CEA4EC}"/>
                  </a:ext>
                </a:extLst>
              </p:cNvPr>
              <p:cNvSpPr/>
              <p:nvPr/>
            </p:nvSpPr>
            <p:spPr bwMode="auto">
              <a:xfrm>
                <a:off x="8013187" y="1411289"/>
                <a:ext cx="3393892" cy="2423608"/>
              </a:xfrm>
              <a:custGeom>
                <a:avLst/>
                <a:gdLst>
                  <a:gd name="T0" fmla="*/ 2463 w 3232"/>
                  <a:gd name="T1" fmla="*/ 332 h 2308"/>
                  <a:gd name="T2" fmla="*/ 2681 w 3232"/>
                  <a:gd name="T3" fmla="*/ 494 h 2308"/>
                  <a:gd name="T4" fmla="*/ 1916 w 3232"/>
                  <a:gd name="T5" fmla="*/ 1375 h 2308"/>
                  <a:gd name="T6" fmla="*/ 1178 w 3232"/>
                  <a:gd name="T7" fmla="*/ 1122 h 2308"/>
                  <a:gd name="T8" fmla="*/ 0 w 3232"/>
                  <a:gd name="T9" fmla="*/ 2308 h 2308"/>
                  <a:gd name="T10" fmla="*/ 424 w 3232"/>
                  <a:gd name="T11" fmla="*/ 2308 h 2308"/>
                  <a:gd name="T12" fmla="*/ 1259 w 3232"/>
                  <a:gd name="T13" fmla="*/ 1467 h 2308"/>
                  <a:gd name="T14" fmla="*/ 2010 w 3232"/>
                  <a:gd name="T15" fmla="*/ 1725 h 2308"/>
                  <a:gd name="T16" fmla="*/ 2924 w 3232"/>
                  <a:gd name="T17" fmla="*/ 675 h 2308"/>
                  <a:gd name="T18" fmla="*/ 3134 w 3232"/>
                  <a:gd name="T19" fmla="*/ 831 h 2308"/>
                  <a:gd name="T20" fmla="*/ 3182 w 3232"/>
                  <a:gd name="T21" fmla="*/ 415 h 2308"/>
                  <a:gd name="T22" fmla="*/ 3232 w 3232"/>
                  <a:gd name="T23" fmla="*/ 0 h 2308"/>
                  <a:gd name="T24" fmla="*/ 2463 w 3232"/>
                  <a:gd name="T25" fmla="*/ 332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32" h="2308">
                    <a:moveTo>
                      <a:pt x="2463" y="332"/>
                    </a:moveTo>
                    <a:lnTo>
                      <a:pt x="2681" y="494"/>
                    </a:lnTo>
                    <a:lnTo>
                      <a:pt x="1916" y="1375"/>
                    </a:lnTo>
                    <a:lnTo>
                      <a:pt x="1178" y="1122"/>
                    </a:lnTo>
                    <a:lnTo>
                      <a:pt x="0" y="2308"/>
                    </a:lnTo>
                    <a:lnTo>
                      <a:pt x="424" y="2308"/>
                    </a:lnTo>
                    <a:lnTo>
                      <a:pt x="1259" y="1467"/>
                    </a:lnTo>
                    <a:lnTo>
                      <a:pt x="2010" y="1725"/>
                    </a:lnTo>
                    <a:lnTo>
                      <a:pt x="2924" y="675"/>
                    </a:lnTo>
                    <a:lnTo>
                      <a:pt x="3134" y="831"/>
                    </a:lnTo>
                    <a:lnTo>
                      <a:pt x="3182" y="415"/>
                    </a:lnTo>
                    <a:lnTo>
                      <a:pt x="3232" y="0"/>
                    </a:lnTo>
                    <a:lnTo>
                      <a:pt x="2463" y="3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îsḻîďe">
                <a:extLst>
                  <a:ext uri="{FF2B5EF4-FFF2-40B4-BE49-F238E27FC236}">
                    <a16:creationId xmlns:a16="http://schemas.microsoft.com/office/drawing/2014/main" id="{E53E8DFE-47E0-4BE4-9F21-107149EBCD8D}"/>
                  </a:ext>
                </a:extLst>
              </p:cNvPr>
              <p:cNvSpPr/>
              <p:nvPr/>
            </p:nvSpPr>
            <p:spPr bwMode="auto">
              <a:xfrm>
                <a:off x="8013187" y="1411289"/>
                <a:ext cx="3393892" cy="2423608"/>
              </a:xfrm>
              <a:custGeom>
                <a:avLst/>
                <a:gdLst>
                  <a:gd name="T0" fmla="*/ 2463 w 3232"/>
                  <a:gd name="T1" fmla="*/ 332 h 2308"/>
                  <a:gd name="T2" fmla="*/ 2681 w 3232"/>
                  <a:gd name="T3" fmla="*/ 494 h 2308"/>
                  <a:gd name="T4" fmla="*/ 1916 w 3232"/>
                  <a:gd name="T5" fmla="*/ 1375 h 2308"/>
                  <a:gd name="T6" fmla="*/ 1178 w 3232"/>
                  <a:gd name="T7" fmla="*/ 1122 h 2308"/>
                  <a:gd name="T8" fmla="*/ 0 w 3232"/>
                  <a:gd name="T9" fmla="*/ 2308 h 2308"/>
                  <a:gd name="T10" fmla="*/ 424 w 3232"/>
                  <a:gd name="T11" fmla="*/ 2308 h 2308"/>
                  <a:gd name="T12" fmla="*/ 1259 w 3232"/>
                  <a:gd name="T13" fmla="*/ 1467 h 2308"/>
                  <a:gd name="T14" fmla="*/ 2010 w 3232"/>
                  <a:gd name="T15" fmla="*/ 1725 h 2308"/>
                  <a:gd name="T16" fmla="*/ 2924 w 3232"/>
                  <a:gd name="T17" fmla="*/ 675 h 2308"/>
                  <a:gd name="T18" fmla="*/ 3134 w 3232"/>
                  <a:gd name="T19" fmla="*/ 831 h 2308"/>
                  <a:gd name="T20" fmla="*/ 3182 w 3232"/>
                  <a:gd name="T21" fmla="*/ 415 h 2308"/>
                  <a:gd name="T22" fmla="*/ 3232 w 3232"/>
                  <a:gd name="T23" fmla="*/ 0 h 2308"/>
                  <a:gd name="T24" fmla="*/ 2463 w 3232"/>
                  <a:gd name="T25" fmla="*/ 332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32" h="2308">
                    <a:moveTo>
                      <a:pt x="2463" y="332"/>
                    </a:moveTo>
                    <a:lnTo>
                      <a:pt x="2681" y="494"/>
                    </a:lnTo>
                    <a:lnTo>
                      <a:pt x="1916" y="1375"/>
                    </a:lnTo>
                    <a:lnTo>
                      <a:pt x="1178" y="1122"/>
                    </a:lnTo>
                    <a:lnTo>
                      <a:pt x="0" y="2308"/>
                    </a:lnTo>
                    <a:lnTo>
                      <a:pt x="424" y="2308"/>
                    </a:lnTo>
                    <a:lnTo>
                      <a:pt x="1259" y="1467"/>
                    </a:lnTo>
                    <a:lnTo>
                      <a:pt x="2010" y="1725"/>
                    </a:lnTo>
                    <a:lnTo>
                      <a:pt x="2924" y="675"/>
                    </a:lnTo>
                    <a:lnTo>
                      <a:pt x="3134" y="831"/>
                    </a:lnTo>
                    <a:lnTo>
                      <a:pt x="3182" y="415"/>
                    </a:lnTo>
                    <a:lnTo>
                      <a:pt x="3232" y="0"/>
                    </a:lnTo>
                    <a:lnTo>
                      <a:pt x="2463" y="33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isḻîďé">
                <a:extLst>
                  <a:ext uri="{FF2B5EF4-FFF2-40B4-BE49-F238E27FC236}">
                    <a16:creationId xmlns:a16="http://schemas.microsoft.com/office/drawing/2014/main" id="{8E9F1F5A-2459-491D-808E-C89D84468875}"/>
                  </a:ext>
                </a:extLst>
              </p:cNvPr>
              <p:cNvSpPr/>
              <p:nvPr/>
            </p:nvSpPr>
            <p:spPr bwMode="auto">
              <a:xfrm>
                <a:off x="9243892" y="2589490"/>
                <a:ext cx="781267" cy="265673"/>
              </a:xfrm>
              <a:custGeom>
                <a:avLst/>
                <a:gdLst>
                  <a:gd name="T0" fmla="*/ 717 w 744"/>
                  <a:gd name="T1" fmla="*/ 253 h 253"/>
                  <a:gd name="T2" fmla="*/ 744 w 744"/>
                  <a:gd name="T3" fmla="*/ 253 h 253"/>
                  <a:gd name="T4" fmla="*/ 6 w 744"/>
                  <a:gd name="T5" fmla="*/ 0 h 253"/>
                  <a:gd name="T6" fmla="*/ 0 w 744"/>
                  <a:gd name="T7" fmla="*/ 8 h 253"/>
                  <a:gd name="T8" fmla="*/ 717 w 744"/>
                  <a:gd name="T9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4" h="253">
                    <a:moveTo>
                      <a:pt x="717" y="253"/>
                    </a:moveTo>
                    <a:lnTo>
                      <a:pt x="744" y="253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717" y="253"/>
                    </a:lnTo>
                    <a:close/>
                  </a:path>
                </a:pathLst>
              </a:custGeom>
              <a:solidFill>
                <a:srgbClr val="D4D4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îṩ1îḍè">
                <a:extLst>
                  <a:ext uri="{FF2B5EF4-FFF2-40B4-BE49-F238E27FC236}">
                    <a16:creationId xmlns:a16="http://schemas.microsoft.com/office/drawing/2014/main" id="{926A231F-30C3-40BB-8A50-D5BED4189BAE}"/>
                  </a:ext>
                </a:extLst>
              </p:cNvPr>
              <p:cNvSpPr/>
              <p:nvPr/>
            </p:nvSpPr>
            <p:spPr bwMode="auto">
              <a:xfrm>
                <a:off x="8430073" y="2951772"/>
                <a:ext cx="905178" cy="883126"/>
              </a:xfrm>
              <a:custGeom>
                <a:avLst/>
                <a:gdLst>
                  <a:gd name="T0" fmla="*/ 835 w 862"/>
                  <a:gd name="T1" fmla="*/ 0 h 841"/>
                  <a:gd name="T2" fmla="*/ 0 w 862"/>
                  <a:gd name="T3" fmla="*/ 841 h 841"/>
                  <a:gd name="T4" fmla="*/ 27 w 862"/>
                  <a:gd name="T5" fmla="*/ 841 h 841"/>
                  <a:gd name="T6" fmla="*/ 862 w 862"/>
                  <a:gd name="T7" fmla="*/ 0 h 841"/>
                  <a:gd name="T8" fmla="*/ 835 w 862"/>
                  <a:gd name="T9" fmla="*/ 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2" h="841">
                    <a:moveTo>
                      <a:pt x="835" y="0"/>
                    </a:moveTo>
                    <a:lnTo>
                      <a:pt x="0" y="841"/>
                    </a:lnTo>
                    <a:lnTo>
                      <a:pt x="27" y="841"/>
                    </a:lnTo>
                    <a:lnTo>
                      <a:pt x="862" y="0"/>
                    </a:lnTo>
                    <a:lnTo>
                      <a:pt x="835" y="0"/>
                    </a:lnTo>
                    <a:close/>
                  </a:path>
                </a:pathLst>
              </a:custGeom>
              <a:solidFill>
                <a:srgbClr val="D4D4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îśḷîďé">
                <a:extLst>
                  <a:ext uri="{FF2B5EF4-FFF2-40B4-BE49-F238E27FC236}">
                    <a16:creationId xmlns:a16="http://schemas.microsoft.com/office/drawing/2014/main" id="{118CD01D-8583-4DB0-9190-B04E672AEBD2}"/>
                  </a:ext>
                </a:extLst>
              </p:cNvPr>
              <p:cNvSpPr/>
              <p:nvPr/>
            </p:nvSpPr>
            <p:spPr bwMode="auto">
              <a:xfrm>
                <a:off x="10101816" y="2120100"/>
                <a:ext cx="981834" cy="1102595"/>
              </a:xfrm>
              <a:custGeom>
                <a:avLst/>
                <a:gdLst>
                  <a:gd name="T0" fmla="*/ 908 w 935"/>
                  <a:gd name="T1" fmla="*/ 0 h 1050"/>
                  <a:gd name="T2" fmla="*/ 0 w 935"/>
                  <a:gd name="T3" fmla="*/ 1041 h 1050"/>
                  <a:gd name="T4" fmla="*/ 21 w 935"/>
                  <a:gd name="T5" fmla="*/ 1050 h 1050"/>
                  <a:gd name="T6" fmla="*/ 935 w 935"/>
                  <a:gd name="T7" fmla="*/ 0 h 1050"/>
                  <a:gd name="T8" fmla="*/ 908 w 935"/>
                  <a:gd name="T9" fmla="*/ 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1050">
                    <a:moveTo>
                      <a:pt x="908" y="0"/>
                    </a:moveTo>
                    <a:lnTo>
                      <a:pt x="0" y="1041"/>
                    </a:lnTo>
                    <a:lnTo>
                      <a:pt x="21" y="1050"/>
                    </a:lnTo>
                    <a:lnTo>
                      <a:pt x="935" y="0"/>
                    </a:lnTo>
                    <a:lnTo>
                      <a:pt x="908" y="0"/>
                    </a:lnTo>
                    <a:close/>
                  </a:path>
                </a:pathLst>
              </a:custGeom>
              <a:solidFill>
                <a:srgbClr val="D4D4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iŝlïdè">
                <a:extLst>
                  <a:ext uri="{FF2B5EF4-FFF2-40B4-BE49-F238E27FC236}">
                    <a16:creationId xmlns:a16="http://schemas.microsoft.com/office/drawing/2014/main" id="{D1586811-913D-4E52-9EF6-0928A92FB1CE}"/>
                  </a:ext>
                </a:extLst>
              </p:cNvPr>
              <p:cNvSpPr/>
              <p:nvPr/>
            </p:nvSpPr>
            <p:spPr bwMode="auto">
              <a:xfrm>
                <a:off x="11277917" y="1411289"/>
                <a:ext cx="129161" cy="872625"/>
              </a:xfrm>
              <a:custGeom>
                <a:avLst/>
                <a:gdLst>
                  <a:gd name="T0" fmla="*/ 94 w 123"/>
                  <a:gd name="T1" fmla="*/ 12 h 831"/>
                  <a:gd name="T2" fmla="*/ 46 w 123"/>
                  <a:gd name="T3" fmla="*/ 415 h 831"/>
                  <a:gd name="T4" fmla="*/ 0 w 123"/>
                  <a:gd name="T5" fmla="*/ 812 h 831"/>
                  <a:gd name="T6" fmla="*/ 25 w 123"/>
                  <a:gd name="T7" fmla="*/ 831 h 831"/>
                  <a:gd name="T8" fmla="*/ 73 w 123"/>
                  <a:gd name="T9" fmla="*/ 415 h 831"/>
                  <a:gd name="T10" fmla="*/ 123 w 123"/>
                  <a:gd name="T11" fmla="*/ 0 h 831"/>
                  <a:gd name="T12" fmla="*/ 94 w 123"/>
                  <a:gd name="T13" fmla="*/ 12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831">
                    <a:moveTo>
                      <a:pt x="94" y="12"/>
                    </a:moveTo>
                    <a:lnTo>
                      <a:pt x="46" y="415"/>
                    </a:lnTo>
                    <a:lnTo>
                      <a:pt x="0" y="812"/>
                    </a:lnTo>
                    <a:lnTo>
                      <a:pt x="25" y="831"/>
                    </a:lnTo>
                    <a:lnTo>
                      <a:pt x="73" y="415"/>
                    </a:lnTo>
                    <a:lnTo>
                      <a:pt x="123" y="0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D4D4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îš1íḓè">
                <a:extLst>
                  <a:ext uri="{FF2B5EF4-FFF2-40B4-BE49-F238E27FC236}">
                    <a16:creationId xmlns:a16="http://schemas.microsoft.com/office/drawing/2014/main" id="{B2F1900E-46A6-4986-AD6F-B4B84F163D6A}"/>
                  </a:ext>
                </a:extLst>
              </p:cNvPr>
              <p:cNvSpPr/>
              <p:nvPr/>
            </p:nvSpPr>
            <p:spPr bwMode="auto">
              <a:xfrm>
                <a:off x="10110217" y="2325918"/>
                <a:ext cx="390634" cy="870525"/>
              </a:xfrm>
              <a:custGeom>
                <a:avLst/>
                <a:gdLst>
                  <a:gd name="T0" fmla="*/ 172 w 179"/>
                  <a:gd name="T1" fmla="*/ 6 h 399"/>
                  <a:gd name="T2" fmla="*/ 171 w 179"/>
                  <a:gd name="T3" fmla="*/ 0 h 399"/>
                  <a:gd name="T4" fmla="*/ 2 w 179"/>
                  <a:gd name="T5" fmla="*/ 195 h 399"/>
                  <a:gd name="T6" fmla="*/ 0 w 179"/>
                  <a:gd name="T7" fmla="*/ 314 h 399"/>
                  <a:gd name="T8" fmla="*/ 5 w 179"/>
                  <a:gd name="T9" fmla="*/ 314 h 399"/>
                  <a:gd name="T10" fmla="*/ 5 w 179"/>
                  <a:gd name="T11" fmla="*/ 395 h 399"/>
                  <a:gd name="T12" fmla="*/ 16 w 179"/>
                  <a:gd name="T13" fmla="*/ 399 h 399"/>
                  <a:gd name="T14" fmla="*/ 179 w 179"/>
                  <a:gd name="T15" fmla="*/ 212 h 399"/>
                  <a:gd name="T16" fmla="*/ 172 w 179"/>
                  <a:gd name="T17" fmla="*/ 6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399">
                    <a:moveTo>
                      <a:pt x="172" y="6"/>
                    </a:moveTo>
                    <a:cubicBezTo>
                      <a:pt x="172" y="4"/>
                      <a:pt x="172" y="2"/>
                      <a:pt x="171" y="0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5" y="314"/>
                      <a:pt x="5" y="314"/>
                      <a:pt x="5" y="314"/>
                    </a:cubicBezTo>
                    <a:cubicBezTo>
                      <a:pt x="5" y="395"/>
                      <a:pt x="5" y="395"/>
                      <a:pt x="5" y="395"/>
                    </a:cubicBezTo>
                    <a:cubicBezTo>
                      <a:pt x="16" y="399"/>
                      <a:pt x="16" y="399"/>
                      <a:pt x="16" y="399"/>
                    </a:cubicBezTo>
                    <a:cubicBezTo>
                      <a:pt x="179" y="212"/>
                      <a:pt x="179" y="212"/>
                      <a:pt x="179" y="212"/>
                    </a:cubicBezTo>
                    <a:cubicBezTo>
                      <a:pt x="172" y="6"/>
                      <a:pt x="172" y="6"/>
                      <a:pt x="172" y="6"/>
                    </a:cubicBezTo>
                  </a:path>
                </a:pathLst>
              </a:custGeom>
              <a:solidFill>
                <a:srgbClr val="CCCC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ş1iḓé">
                <a:extLst>
                  <a:ext uri="{FF2B5EF4-FFF2-40B4-BE49-F238E27FC236}">
                    <a16:creationId xmlns:a16="http://schemas.microsoft.com/office/drawing/2014/main" id="{90465551-F8D6-4E93-9FD2-5E2C1987E7CF}"/>
                  </a:ext>
                </a:extLst>
              </p:cNvPr>
              <p:cNvSpPr/>
              <p:nvPr/>
            </p:nvSpPr>
            <p:spPr bwMode="auto">
              <a:xfrm>
                <a:off x="10178473" y="2255562"/>
                <a:ext cx="684659" cy="774967"/>
              </a:xfrm>
              <a:custGeom>
                <a:avLst/>
                <a:gdLst>
                  <a:gd name="T0" fmla="*/ 311 w 314"/>
                  <a:gd name="T1" fmla="*/ 12 h 355"/>
                  <a:gd name="T2" fmla="*/ 292 w 314"/>
                  <a:gd name="T3" fmla="*/ 22 h 355"/>
                  <a:gd name="T4" fmla="*/ 277 w 314"/>
                  <a:gd name="T5" fmla="*/ 37 h 355"/>
                  <a:gd name="T6" fmla="*/ 304 w 314"/>
                  <a:gd name="T7" fmla="*/ 4 h 355"/>
                  <a:gd name="T8" fmla="*/ 283 w 314"/>
                  <a:gd name="T9" fmla="*/ 17 h 355"/>
                  <a:gd name="T10" fmla="*/ 270 w 314"/>
                  <a:gd name="T11" fmla="*/ 29 h 355"/>
                  <a:gd name="T12" fmla="*/ 256 w 314"/>
                  <a:gd name="T13" fmla="*/ 24 h 355"/>
                  <a:gd name="T14" fmla="*/ 258 w 314"/>
                  <a:gd name="T15" fmla="*/ 12 h 355"/>
                  <a:gd name="T16" fmla="*/ 249 w 314"/>
                  <a:gd name="T17" fmla="*/ 12 h 355"/>
                  <a:gd name="T18" fmla="*/ 246 w 314"/>
                  <a:gd name="T19" fmla="*/ 23 h 355"/>
                  <a:gd name="T20" fmla="*/ 237 w 314"/>
                  <a:gd name="T21" fmla="*/ 33 h 355"/>
                  <a:gd name="T22" fmla="*/ 227 w 314"/>
                  <a:gd name="T23" fmla="*/ 44 h 355"/>
                  <a:gd name="T24" fmla="*/ 222 w 314"/>
                  <a:gd name="T25" fmla="*/ 58 h 355"/>
                  <a:gd name="T26" fmla="*/ 220 w 314"/>
                  <a:gd name="T27" fmla="*/ 60 h 355"/>
                  <a:gd name="T28" fmla="*/ 216 w 314"/>
                  <a:gd name="T29" fmla="*/ 54 h 355"/>
                  <a:gd name="T30" fmla="*/ 173 w 314"/>
                  <a:gd name="T31" fmla="*/ 82 h 355"/>
                  <a:gd name="T32" fmla="*/ 172 w 314"/>
                  <a:gd name="T33" fmla="*/ 47 h 355"/>
                  <a:gd name="T34" fmla="*/ 156 w 314"/>
                  <a:gd name="T35" fmla="*/ 15 h 355"/>
                  <a:gd name="T36" fmla="*/ 3 w 314"/>
                  <a:gd name="T37" fmla="*/ 191 h 355"/>
                  <a:gd name="T38" fmla="*/ 0 w 314"/>
                  <a:gd name="T39" fmla="*/ 355 h 355"/>
                  <a:gd name="T40" fmla="*/ 52 w 314"/>
                  <a:gd name="T41" fmla="*/ 355 h 355"/>
                  <a:gd name="T42" fmla="*/ 178 w 314"/>
                  <a:gd name="T43" fmla="*/ 210 h 355"/>
                  <a:gd name="T44" fmla="*/ 176 w 314"/>
                  <a:gd name="T45" fmla="*/ 147 h 355"/>
                  <a:gd name="T46" fmla="*/ 251 w 314"/>
                  <a:gd name="T47" fmla="*/ 103 h 355"/>
                  <a:gd name="T48" fmla="*/ 242 w 314"/>
                  <a:gd name="T49" fmla="*/ 90 h 355"/>
                  <a:gd name="T50" fmla="*/ 277 w 314"/>
                  <a:gd name="T51" fmla="*/ 69 h 355"/>
                  <a:gd name="T52" fmla="*/ 299 w 314"/>
                  <a:gd name="T53" fmla="*/ 50 h 355"/>
                  <a:gd name="T54" fmla="*/ 311 w 314"/>
                  <a:gd name="T55" fmla="*/ 33 h 355"/>
                  <a:gd name="T56" fmla="*/ 301 w 314"/>
                  <a:gd name="T57" fmla="*/ 38 h 355"/>
                  <a:gd name="T58" fmla="*/ 311 w 314"/>
                  <a:gd name="T59" fmla="*/ 23 h 355"/>
                  <a:gd name="T60" fmla="*/ 303 w 314"/>
                  <a:gd name="T61" fmla="*/ 25 h 355"/>
                  <a:gd name="T62" fmla="*/ 311 w 314"/>
                  <a:gd name="T63" fmla="*/ 12 h 355"/>
                  <a:gd name="T64" fmla="*/ 297 w 314"/>
                  <a:gd name="T65" fmla="*/ 30 h 355"/>
                  <a:gd name="T66" fmla="*/ 299 w 314"/>
                  <a:gd name="T67" fmla="*/ 28 h 355"/>
                  <a:gd name="T68" fmla="*/ 297 w 314"/>
                  <a:gd name="T69" fmla="*/ 3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4" h="355">
                    <a:moveTo>
                      <a:pt x="311" y="12"/>
                    </a:moveTo>
                    <a:cubicBezTo>
                      <a:pt x="310" y="8"/>
                      <a:pt x="305" y="8"/>
                      <a:pt x="292" y="22"/>
                    </a:cubicBezTo>
                    <a:cubicBezTo>
                      <a:pt x="280" y="36"/>
                      <a:pt x="277" y="37"/>
                      <a:pt x="277" y="37"/>
                    </a:cubicBezTo>
                    <a:cubicBezTo>
                      <a:pt x="277" y="37"/>
                      <a:pt x="309" y="8"/>
                      <a:pt x="304" y="4"/>
                    </a:cubicBezTo>
                    <a:cubicBezTo>
                      <a:pt x="297" y="0"/>
                      <a:pt x="292" y="10"/>
                      <a:pt x="283" y="17"/>
                    </a:cubicBezTo>
                    <a:cubicBezTo>
                      <a:pt x="278" y="22"/>
                      <a:pt x="272" y="27"/>
                      <a:pt x="270" y="29"/>
                    </a:cubicBezTo>
                    <a:cubicBezTo>
                      <a:pt x="260" y="38"/>
                      <a:pt x="252" y="37"/>
                      <a:pt x="256" y="24"/>
                    </a:cubicBezTo>
                    <a:cubicBezTo>
                      <a:pt x="256" y="24"/>
                      <a:pt x="259" y="19"/>
                      <a:pt x="258" y="12"/>
                    </a:cubicBezTo>
                    <a:cubicBezTo>
                      <a:pt x="256" y="1"/>
                      <a:pt x="250" y="2"/>
                      <a:pt x="249" y="12"/>
                    </a:cubicBezTo>
                    <a:cubicBezTo>
                      <a:pt x="248" y="16"/>
                      <a:pt x="248" y="19"/>
                      <a:pt x="246" y="23"/>
                    </a:cubicBezTo>
                    <a:cubicBezTo>
                      <a:pt x="243" y="26"/>
                      <a:pt x="240" y="30"/>
                      <a:pt x="237" y="33"/>
                    </a:cubicBezTo>
                    <a:cubicBezTo>
                      <a:pt x="233" y="37"/>
                      <a:pt x="230" y="40"/>
                      <a:pt x="227" y="44"/>
                    </a:cubicBezTo>
                    <a:cubicBezTo>
                      <a:pt x="225" y="48"/>
                      <a:pt x="224" y="53"/>
                      <a:pt x="222" y="58"/>
                    </a:cubicBezTo>
                    <a:cubicBezTo>
                      <a:pt x="221" y="58"/>
                      <a:pt x="221" y="59"/>
                      <a:pt x="220" y="60"/>
                    </a:cubicBezTo>
                    <a:cubicBezTo>
                      <a:pt x="216" y="54"/>
                      <a:pt x="216" y="54"/>
                      <a:pt x="216" y="54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72" y="47"/>
                      <a:pt x="172" y="47"/>
                      <a:pt x="172" y="47"/>
                    </a:cubicBezTo>
                    <a:cubicBezTo>
                      <a:pt x="172" y="34"/>
                      <a:pt x="166" y="22"/>
                      <a:pt x="156" y="15"/>
                    </a:cubicBezTo>
                    <a:cubicBezTo>
                      <a:pt x="3" y="191"/>
                      <a:pt x="3" y="191"/>
                      <a:pt x="3" y="191"/>
                    </a:cubicBezTo>
                    <a:cubicBezTo>
                      <a:pt x="0" y="355"/>
                      <a:pt x="0" y="355"/>
                      <a:pt x="0" y="355"/>
                    </a:cubicBezTo>
                    <a:cubicBezTo>
                      <a:pt x="52" y="355"/>
                      <a:pt x="52" y="355"/>
                      <a:pt x="52" y="355"/>
                    </a:cubicBezTo>
                    <a:cubicBezTo>
                      <a:pt x="178" y="210"/>
                      <a:pt x="178" y="210"/>
                      <a:pt x="178" y="210"/>
                    </a:cubicBezTo>
                    <a:cubicBezTo>
                      <a:pt x="176" y="147"/>
                      <a:pt x="176" y="147"/>
                      <a:pt x="176" y="147"/>
                    </a:cubicBezTo>
                    <a:cubicBezTo>
                      <a:pt x="251" y="103"/>
                      <a:pt x="251" y="103"/>
                      <a:pt x="251" y="103"/>
                    </a:cubicBezTo>
                    <a:cubicBezTo>
                      <a:pt x="242" y="90"/>
                      <a:pt x="242" y="90"/>
                      <a:pt x="242" y="90"/>
                    </a:cubicBezTo>
                    <a:cubicBezTo>
                      <a:pt x="253" y="88"/>
                      <a:pt x="267" y="80"/>
                      <a:pt x="277" y="69"/>
                    </a:cubicBezTo>
                    <a:cubicBezTo>
                      <a:pt x="282" y="64"/>
                      <a:pt x="293" y="59"/>
                      <a:pt x="299" y="50"/>
                    </a:cubicBezTo>
                    <a:cubicBezTo>
                      <a:pt x="304" y="43"/>
                      <a:pt x="314" y="37"/>
                      <a:pt x="311" y="33"/>
                    </a:cubicBezTo>
                    <a:cubicBezTo>
                      <a:pt x="309" y="31"/>
                      <a:pt x="304" y="35"/>
                      <a:pt x="301" y="38"/>
                    </a:cubicBezTo>
                    <a:cubicBezTo>
                      <a:pt x="305" y="34"/>
                      <a:pt x="313" y="26"/>
                      <a:pt x="311" y="23"/>
                    </a:cubicBezTo>
                    <a:cubicBezTo>
                      <a:pt x="309" y="20"/>
                      <a:pt x="306" y="22"/>
                      <a:pt x="303" y="25"/>
                    </a:cubicBezTo>
                    <a:cubicBezTo>
                      <a:pt x="307" y="20"/>
                      <a:pt x="312" y="14"/>
                      <a:pt x="311" y="12"/>
                    </a:cubicBezTo>
                    <a:moveTo>
                      <a:pt x="297" y="30"/>
                    </a:moveTo>
                    <a:cubicBezTo>
                      <a:pt x="297" y="30"/>
                      <a:pt x="298" y="29"/>
                      <a:pt x="299" y="28"/>
                    </a:cubicBezTo>
                    <a:cubicBezTo>
                      <a:pt x="299" y="29"/>
                      <a:pt x="298" y="30"/>
                      <a:pt x="297" y="30"/>
                    </a:cubicBezTo>
                  </a:path>
                </a:pathLst>
              </a:custGeom>
              <a:solidFill>
                <a:srgbClr val="CCCC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ṡḻiḓê">
                <a:extLst>
                  <a:ext uri="{FF2B5EF4-FFF2-40B4-BE49-F238E27FC236}">
                    <a16:creationId xmlns:a16="http://schemas.microsoft.com/office/drawing/2014/main" id="{54C6BACC-E493-4915-9390-259F41209F3B}"/>
                  </a:ext>
                </a:extLst>
              </p:cNvPr>
              <p:cNvSpPr/>
              <p:nvPr/>
            </p:nvSpPr>
            <p:spPr bwMode="auto">
              <a:xfrm>
                <a:off x="9767888" y="3836997"/>
                <a:ext cx="1019637" cy="42004"/>
              </a:xfrm>
              <a:custGeom>
                <a:avLst/>
                <a:gdLst>
                  <a:gd name="T0" fmla="*/ 458 w 467"/>
                  <a:gd name="T1" fmla="*/ 0 h 19"/>
                  <a:gd name="T2" fmla="*/ 9 w 467"/>
                  <a:gd name="T3" fmla="*/ 0 h 19"/>
                  <a:gd name="T4" fmla="*/ 0 w 467"/>
                  <a:gd name="T5" fmla="*/ 9 h 19"/>
                  <a:gd name="T6" fmla="*/ 9 w 467"/>
                  <a:gd name="T7" fmla="*/ 19 h 19"/>
                  <a:gd name="T8" fmla="*/ 458 w 467"/>
                  <a:gd name="T9" fmla="*/ 19 h 19"/>
                  <a:gd name="T10" fmla="*/ 467 w 467"/>
                  <a:gd name="T11" fmla="*/ 9 h 19"/>
                  <a:gd name="T12" fmla="*/ 458 w 46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" h="19">
                    <a:moveTo>
                      <a:pt x="45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458" y="19"/>
                      <a:pt x="458" y="19"/>
                      <a:pt x="458" y="19"/>
                    </a:cubicBezTo>
                    <a:cubicBezTo>
                      <a:pt x="463" y="19"/>
                      <a:pt x="467" y="15"/>
                      <a:pt x="467" y="9"/>
                    </a:cubicBezTo>
                    <a:cubicBezTo>
                      <a:pt x="467" y="4"/>
                      <a:pt x="463" y="0"/>
                      <a:pt x="458" y="0"/>
                    </a:cubicBezTo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Sḻîḑè">
                <a:extLst>
                  <a:ext uri="{FF2B5EF4-FFF2-40B4-BE49-F238E27FC236}">
                    <a16:creationId xmlns:a16="http://schemas.microsoft.com/office/drawing/2014/main" id="{7D64DB37-A5B9-48F9-8CCB-8520E32CA617}"/>
                  </a:ext>
                </a:extLst>
              </p:cNvPr>
              <p:cNvSpPr/>
              <p:nvPr/>
            </p:nvSpPr>
            <p:spPr bwMode="auto">
              <a:xfrm>
                <a:off x="10640512" y="2239811"/>
                <a:ext cx="210018" cy="199517"/>
              </a:xfrm>
              <a:custGeom>
                <a:avLst/>
                <a:gdLst>
                  <a:gd name="T0" fmla="*/ 31 w 96"/>
                  <a:gd name="T1" fmla="*/ 13 h 91"/>
                  <a:gd name="T2" fmla="*/ 28 w 96"/>
                  <a:gd name="T3" fmla="*/ 23 h 91"/>
                  <a:gd name="T4" fmla="*/ 19 w 96"/>
                  <a:gd name="T5" fmla="*/ 34 h 91"/>
                  <a:gd name="T6" fmla="*/ 10 w 96"/>
                  <a:gd name="T7" fmla="*/ 45 h 91"/>
                  <a:gd name="T8" fmla="*/ 4 w 96"/>
                  <a:gd name="T9" fmla="*/ 59 h 91"/>
                  <a:gd name="T10" fmla="*/ 1 w 96"/>
                  <a:gd name="T11" fmla="*/ 65 h 91"/>
                  <a:gd name="T12" fmla="*/ 24 w 96"/>
                  <a:gd name="T13" fmla="*/ 91 h 91"/>
                  <a:gd name="T14" fmla="*/ 59 w 96"/>
                  <a:gd name="T15" fmla="*/ 70 h 91"/>
                  <a:gd name="T16" fmla="*/ 81 w 96"/>
                  <a:gd name="T17" fmla="*/ 51 h 91"/>
                  <a:gd name="T18" fmla="*/ 94 w 96"/>
                  <a:gd name="T19" fmla="*/ 34 h 91"/>
                  <a:gd name="T20" fmla="*/ 83 w 96"/>
                  <a:gd name="T21" fmla="*/ 39 h 91"/>
                  <a:gd name="T22" fmla="*/ 93 w 96"/>
                  <a:gd name="T23" fmla="*/ 24 h 91"/>
                  <a:gd name="T24" fmla="*/ 86 w 96"/>
                  <a:gd name="T25" fmla="*/ 25 h 91"/>
                  <a:gd name="T26" fmla="*/ 94 w 96"/>
                  <a:gd name="T27" fmla="*/ 13 h 91"/>
                  <a:gd name="T28" fmla="*/ 75 w 96"/>
                  <a:gd name="T29" fmla="*/ 23 h 91"/>
                  <a:gd name="T30" fmla="*/ 59 w 96"/>
                  <a:gd name="T31" fmla="*/ 38 h 91"/>
                  <a:gd name="T32" fmla="*/ 86 w 96"/>
                  <a:gd name="T33" fmla="*/ 5 h 91"/>
                  <a:gd name="T34" fmla="*/ 66 w 96"/>
                  <a:gd name="T35" fmla="*/ 18 h 91"/>
                  <a:gd name="T36" fmla="*/ 52 w 96"/>
                  <a:gd name="T37" fmla="*/ 30 h 91"/>
                  <a:gd name="T38" fmla="*/ 38 w 96"/>
                  <a:gd name="T39" fmla="*/ 25 h 91"/>
                  <a:gd name="T40" fmla="*/ 41 w 96"/>
                  <a:gd name="T41" fmla="*/ 12 h 91"/>
                  <a:gd name="T42" fmla="*/ 31 w 96"/>
                  <a:gd name="T43" fmla="*/ 13 h 91"/>
                  <a:gd name="T44" fmla="*/ 80 w 96"/>
                  <a:gd name="T45" fmla="*/ 31 h 91"/>
                  <a:gd name="T46" fmla="*/ 82 w 96"/>
                  <a:gd name="T47" fmla="*/ 29 h 91"/>
                  <a:gd name="T48" fmla="*/ 80 w 96"/>
                  <a:gd name="T49" fmla="*/ 3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6" h="91">
                    <a:moveTo>
                      <a:pt x="31" y="13"/>
                    </a:moveTo>
                    <a:cubicBezTo>
                      <a:pt x="31" y="17"/>
                      <a:pt x="30" y="20"/>
                      <a:pt x="28" y="23"/>
                    </a:cubicBezTo>
                    <a:cubicBezTo>
                      <a:pt x="26" y="27"/>
                      <a:pt x="22" y="31"/>
                      <a:pt x="19" y="34"/>
                    </a:cubicBezTo>
                    <a:cubicBezTo>
                      <a:pt x="16" y="38"/>
                      <a:pt x="12" y="41"/>
                      <a:pt x="10" y="45"/>
                    </a:cubicBezTo>
                    <a:cubicBezTo>
                      <a:pt x="7" y="49"/>
                      <a:pt x="6" y="54"/>
                      <a:pt x="4" y="59"/>
                    </a:cubicBezTo>
                    <a:cubicBezTo>
                      <a:pt x="4" y="59"/>
                      <a:pt x="0" y="65"/>
                      <a:pt x="1" y="65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35" y="89"/>
                      <a:pt x="49" y="80"/>
                      <a:pt x="59" y="70"/>
                    </a:cubicBezTo>
                    <a:cubicBezTo>
                      <a:pt x="65" y="65"/>
                      <a:pt x="75" y="60"/>
                      <a:pt x="81" y="51"/>
                    </a:cubicBezTo>
                    <a:cubicBezTo>
                      <a:pt x="87" y="44"/>
                      <a:pt x="96" y="37"/>
                      <a:pt x="94" y="34"/>
                    </a:cubicBezTo>
                    <a:cubicBezTo>
                      <a:pt x="92" y="32"/>
                      <a:pt x="87" y="36"/>
                      <a:pt x="83" y="39"/>
                    </a:cubicBezTo>
                    <a:cubicBezTo>
                      <a:pt x="88" y="35"/>
                      <a:pt x="95" y="27"/>
                      <a:pt x="93" y="24"/>
                    </a:cubicBezTo>
                    <a:cubicBezTo>
                      <a:pt x="91" y="21"/>
                      <a:pt x="88" y="23"/>
                      <a:pt x="86" y="25"/>
                    </a:cubicBezTo>
                    <a:cubicBezTo>
                      <a:pt x="90" y="21"/>
                      <a:pt x="95" y="15"/>
                      <a:pt x="94" y="13"/>
                    </a:cubicBezTo>
                    <a:cubicBezTo>
                      <a:pt x="93" y="9"/>
                      <a:pt x="87" y="9"/>
                      <a:pt x="75" y="23"/>
                    </a:cubicBezTo>
                    <a:cubicBezTo>
                      <a:pt x="63" y="37"/>
                      <a:pt x="59" y="38"/>
                      <a:pt x="59" y="38"/>
                    </a:cubicBezTo>
                    <a:cubicBezTo>
                      <a:pt x="59" y="38"/>
                      <a:pt x="91" y="9"/>
                      <a:pt x="86" y="5"/>
                    </a:cubicBezTo>
                    <a:cubicBezTo>
                      <a:pt x="80" y="0"/>
                      <a:pt x="74" y="10"/>
                      <a:pt x="66" y="18"/>
                    </a:cubicBezTo>
                    <a:cubicBezTo>
                      <a:pt x="60" y="23"/>
                      <a:pt x="54" y="28"/>
                      <a:pt x="52" y="30"/>
                    </a:cubicBezTo>
                    <a:cubicBezTo>
                      <a:pt x="43" y="38"/>
                      <a:pt x="35" y="38"/>
                      <a:pt x="38" y="25"/>
                    </a:cubicBezTo>
                    <a:cubicBezTo>
                      <a:pt x="38" y="25"/>
                      <a:pt x="42" y="19"/>
                      <a:pt x="41" y="12"/>
                    </a:cubicBezTo>
                    <a:cubicBezTo>
                      <a:pt x="39" y="1"/>
                      <a:pt x="32" y="3"/>
                      <a:pt x="31" y="13"/>
                    </a:cubicBezTo>
                    <a:close/>
                    <a:moveTo>
                      <a:pt x="80" y="31"/>
                    </a:moveTo>
                    <a:cubicBezTo>
                      <a:pt x="80" y="31"/>
                      <a:pt x="81" y="30"/>
                      <a:pt x="82" y="29"/>
                    </a:cubicBezTo>
                    <a:cubicBezTo>
                      <a:pt x="81" y="30"/>
                      <a:pt x="80" y="31"/>
                      <a:pt x="80" y="31"/>
                    </a:cubicBezTo>
                    <a:close/>
                  </a:path>
                </a:pathLst>
              </a:custGeom>
              <a:solidFill>
                <a:srgbClr val="F5B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i$líḑe">
                <a:extLst>
                  <a:ext uri="{FF2B5EF4-FFF2-40B4-BE49-F238E27FC236}">
                    <a16:creationId xmlns:a16="http://schemas.microsoft.com/office/drawing/2014/main" id="{8895B59C-AA76-4F09-BFB6-A36A4011F2CB}"/>
                  </a:ext>
                </a:extLst>
              </p:cNvPr>
              <p:cNvSpPr/>
              <p:nvPr/>
            </p:nvSpPr>
            <p:spPr bwMode="auto">
              <a:xfrm>
                <a:off x="10178473" y="2879315"/>
                <a:ext cx="364381" cy="137562"/>
              </a:xfrm>
              <a:prstGeom prst="rect">
                <a:avLst/>
              </a:prstGeom>
              <a:solidFill>
                <a:srgbClr val="3837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ïṡ1îḋe">
                <a:extLst>
                  <a:ext uri="{FF2B5EF4-FFF2-40B4-BE49-F238E27FC236}">
                    <a16:creationId xmlns:a16="http://schemas.microsoft.com/office/drawing/2014/main" id="{3E123984-129C-4D12-9E60-ACFD3473584D}"/>
                  </a:ext>
                </a:extLst>
              </p:cNvPr>
              <p:cNvSpPr/>
              <p:nvPr/>
            </p:nvSpPr>
            <p:spPr bwMode="auto">
              <a:xfrm>
                <a:off x="10178473" y="2879315"/>
                <a:ext cx="364381" cy="39903"/>
              </a:xfrm>
              <a:prstGeom prst="rect">
                <a:avLst/>
              </a:prstGeom>
              <a:solidFill>
                <a:srgbClr val="0D23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sḷîḑè">
                <a:extLst>
                  <a:ext uri="{FF2B5EF4-FFF2-40B4-BE49-F238E27FC236}">
                    <a16:creationId xmlns:a16="http://schemas.microsoft.com/office/drawing/2014/main" id="{32D98BF8-3EA3-418A-939F-8DCCC6A4198F}"/>
                  </a:ext>
                </a:extLst>
              </p:cNvPr>
              <p:cNvSpPr/>
              <p:nvPr/>
            </p:nvSpPr>
            <p:spPr bwMode="auto">
              <a:xfrm>
                <a:off x="10023059" y="2945471"/>
                <a:ext cx="386433" cy="798069"/>
              </a:xfrm>
              <a:custGeom>
                <a:avLst/>
                <a:gdLst>
                  <a:gd name="T0" fmla="*/ 112 w 368"/>
                  <a:gd name="T1" fmla="*/ 760 h 760"/>
                  <a:gd name="T2" fmla="*/ 0 w 368"/>
                  <a:gd name="T3" fmla="*/ 723 h 760"/>
                  <a:gd name="T4" fmla="*/ 146 w 368"/>
                  <a:gd name="T5" fmla="*/ 417 h 760"/>
                  <a:gd name="T6" fmla="*/ 148 w 368"/>
                  <a:gd name="T7" fmla="*/ 0 h 760"/>
                  <a:gd name="T8" fmla="*/ 368 w 368"/>
                  <a:gd name="T9" fmla="*/ 6 h 760"/>
                  <a:gd name="T10" fmla="*/ 316 w 368"/>
                  <a:gd name="T11" fmla="*/ 411 h 760"/>
                  <a:gd name="T12" fmla="*/ 112 w 368"/>
                  <a:gd name="T13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8" h="760">
                    <a:moveTo>
                      <a:pt x="112" y="760"/>
                    </a:moveTo>
                    <a:lnTo>
                      <a:pt x="0" y="723"/>
                    </a:lnTo>
                    <a:lnTo>
                      <a:pt x="146" y="417"/>
                    </a:lnTo>
                    <a:lnTo>
                      <a:pt x="148" y="0"/>
                    </a:lnTo>
                    <a:lnTo>
                      <a:pt x="368" y="6"/>
                    </a:lnTo>
                    <a:lnTo>
                      <a:pt x="316" y="411"/>
                    </a:lnTo>
                    <a:lnTo>
                      <a:pt x="112" y="760"/>
                    </a:lnTo>
                    <a:close/>
                  </a:path>
                </a:pathLst>
              </a:custGeom>
              <a:solidFill>
                <a:srgbClr val="2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íṩļiḑé">
                <a:extLst>
                  <a:ext uri="{FF2B5EF4-FFF2-40B4-BE49-F238E27FC236}">
                    <a16:creationId xmlns:a16="http://schemas.microsoft.com/office/drawing/2014/main" id="{0BD6ADFC-147B-41A4-A105-5789F4B7CD5A}"/>
                  </a:ext>
                </a:extLst>
              </p:cNvPr>
              <p:cNvSpPr/>
              <p:nvPr/>
            </p:nvSpPr>
            <p:spPr bwMode="auto">
              <a:xfrm>
                <a:off x="10123868" y="3377058"/>
                <a:ext cx="231020" cy="366482"/>
              </a:xfrm>
              <a:custGeom>
                <a:avLst/>
                <a:gdLst>
                  <a:gd name="T0" fmla="*/ 0 w 220"/>
                  <a:gd name="T1" fmla="*/ 345 h 349"/>
                  <a:gd name="T2" fmla="*/ 16 w 220"/>
                  <a:gd name="T3" fmla="*/ 349 h 349"/>
                  <a:gd name="T4" fmla="*/ 220 w 220"/>
                  <a:gd name="T5" fmla="*/ 0 h 349"/>
                  <a:gd name="T6" fmla="*/ 0 w 220"/>
                  <a:gd name="T7" fmla="*/ 345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0" h="349">
                    <a:moveTo>
                      <a:pt x="0" y="345"/>
                    </a:moveTo>
                    <a:lnTo>
                      <a:pt x="16" y="349"/>
                    </a:lnTo>
                    <a:lnTo>
                      <a:pt x="220" y="0"/>
                    </a:lnTo>
                    <a:lnTo>
                      <a:pt x="0" y="345"/>
                    </a:lnTo>
                    <a:close/>
                  </a:path>
                </a:pathLst>
              </a:custGeom>
              <a:solidFill>
                <a:srgbClr val="1C1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Sḻíde">
                <a:extLst>
                  <a:ext uri="{FF2B5EF4-FFF2-40B4-BE49-F238E27FC236}">
                    <a16:creationId xmlns:a16="http://schemas.microsoft.com/office/drawing/2014/main" id="{14A0F67F-FA58-432D-9769-01B01F8A3718}"/>
                  </a:ext>
                </a:extLst>
              </p:cNvPr>
              <p:cNvSpPr/>
              <p:nvPr/>
            </p:nvSpPr>
            <p:spPr bwMode="auto">
              <a:xfrm>
                <a:off x="10311835" y="2931820"/>
                <a:ext cx="245721" cy="851623"/>
              </a:xfrm>
              <a:custGeom>
                <a:avLst/>
                <a:gdLst>
                  <a:gd name="T0" fmla="*/ 176 w 234"/>
                  <a:gd name="T1" fmla="*/ 773 h 811"/>
                  <a:gd name="T2" fmla="*/ 60 w 234"/>
                  <a:gd name="T3" fmla="*/ 811 h 811"/>
                  <a:gd name="T4" fmla="*/ 66 w 234"/>
                  <a:gd name="T5" fmla="*/ 443 h 811"/>
                  <a:gd name="T6" fmla="*/ 0 w 234"/>
                  <a:gd name="T7" fmla="*/ 31 h 811"/>
                  <a:gd name="T8" fmla="*/ 216 w 234"/>
                  <a:gd name="T9" fmla="*/ 0 h 811"/>
                  <a:gd name="T10" fmla="*/ 234 w 234"/>
                  <a:gd name="T11" fmla="*/ 407 h 811"/>
                  <a:gd name="T12" fmla="*/ 176 w 234"/>
                  <a:gd name="T13" fmla="*/ 773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811">
                    <a:moveTo>
                      <a:pt x="176" y="773"/>
                    </a:moveTo>
                    <a:lnTo>
                      <a:pt x="60" y="811"/>
                    </a:lnTo>
                    <a:lnTo>
                      <a:pt x="66" y="443"/>
                    </a:lnTo>
                    <a:lnTo>
                      <a:pt x="0" y="31"/>
                    </a:lnTo>
                    <a:lnTo>
                      <a:pt x="216" y="0"/>
                    </a:lnTo>
                    <a:lnTo>
                      <a:pt x="234" y="407"/>
                    </a:lnTo>
                    <a:lnTo>
                      <a:pt x="176" y="773"/>
                    </a:lnTo>
                    <a:close/>
                  </a:path>
                </a:pathLst>
              </a:custGeom>
              <a:solidFill>
                <a:srgbClr val="2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şľîḋé">
                <a:extLst>
                  <a:ext uri="{FF2B5EF4-FFF2-40B4-BE49-F238E27FC236}">
                    <a16:creationId xmlns:a16="http://schemas.microsoft.com/office/drawing/2014/main" id="{7F26082B-811C-4FC2-82B6-71E84206583D}"/>
                  </a:ext>
                </a:extLst>
              </p:cNvPr>
              <p:cNvSpPr/>
              <p:nvPr/>
            </p:nvSpPr>
            <p:spPr bwMode="auto">
              <a:xfrm>
                <a:off x="10366439" y="3060981"/>
                <a:ext cx="77707" cy="719312"/>
              </a:xfrm>
              <a:custGeom>
                <a:avLst/>
                <a:gdLst>
                  <a:gd name="T0" fmla="*/ 0 w 74"/>
                  <a:gd name="T1" fmla="*/ 210 h 685"/>
                  <a:gd name="T2" fmla="*/ 14 w 74"/>
                  <a:gd name="T3" fmla="*/ 320 h 685"/>
                  <a:gd name="T4" fmla="*/ 8 w 74"/>
                  <a:gd name="T5" fmla="*/ 683 h 685"/>
                  <a:gd name="T6" fmla="*/ 16 w 74"/>
                  <a:gd name="T7" fmla="*/ 685 h 685"/>
                  <a:gd name="T8" fmla="*/ 51 w 74"/>
                  <a:gd name="T9" fmla="*/ 673 h 685"/>
                  <a:gd name="T10" fmla="*/ 74 w 74"/>
                  <a:gd name="T11" fmla="*/ 301 h 685"/>
                  <a:gd name="T12" fmla="*/ 27 w 74"/>
                  <a:gd name="T13" fmla="*/ 0 h 685"/>
                  <a:gd name="T14" fmla="*/ 0 w 74"/>
                  <a:gd name="T15" fmla="*/ 210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85">
                    <a:moveTo>
                      <a:pt x="0" y="210"/>
                    </a:moveTo>
                    <a:lnTo>
                      <a:pt x="14" y="320"/>
                    </a:lnTo>
                    <a:lnTo>
                      <a:pt x="8" y="683"/>
                    </a:lnTo>
                    <a:lnTo>
                      <a:pt x="16" y="685"/>
                    </a:lnTo>
                    <a:lnTo>
                      <a:pt x="51" y="673"/>
                    </a:lnTo>
                    <a:lnTo>
                      <a:pt x="74" y="301"/>
                    </a:lnTo>
                    <a:lnTo>
                      <a:pt x="27" y="0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1C1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ŝľïḋè">
                <a:extLst>
                  <a:ext uri="{FF2B5EF4-FFF2-40B4-BE49-F238E27FC236}">
                    <a16:creationId xmlns:a16="http://schemas.microsoft.com/office/drawing/2014/main" id="{A3134031-4050-4F6A-8971-E9ACA79C46BE}"/>
                  </a:ext>
                </a:extLst>
              </p:cNvPr>
              <p:cNvSpPr/>
              <p:nvPr/>
            </p:nvSpPr>
            <p:spPr bwMode="auto">
              <a:xfrm>
                <a:off x="10145920" y="2951772"/>
                <a:ext cx="263572" cy="492493"/>
              </a:xfrm>
              <a:custGeom>
                <a:avLst/>
                <a:gdLst>
                  <a:gd name="T0" fmla="*/ 31 w 251"/>
                  <a:gd name="T1" fmla="*/ 6 h 469"/>
                  <a:gd name="T2" fmla="*/ 29 w 251"/>
                  <a:gd name="T3" fmla="*/ 411 h 469"/>
                  <a:gd name="T4" fmla="*/ 0 w 251"/>
                  <a:gd name="T5" fmla="*/ 469 h 469"/>
                  <a:gd name="T6" fmla="*/ 39 w 251"/>
                  <a:gd name="T7" fmla="*/ 407 h 469"/>
                  <a:gd name="T8" fmla="*/ 60 w 251"/>
                  <a:gd name="T9" fmla="*/ 85 h 469"/>
                  <a:gd name="T10" fmla="*/ 241 w 251"/>
                  <a:gd name="T11" fmla="*/ 85 h 469"/>
                  <a:gd name="T12" fmla="*/ 251 w 251"/>
                  <a:gd name="T13" fmla="*/ 0 h 469"/>
                  <a:gd name="T14" fmla="*/ 31 w 251"/>
                  <a:gd name="T15" fmla="*/ 6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1" h="469">
                    <a:moveTo>
                      <a:pt x="31" y="6"/>
                    </a:moveTo>
                    <a:lnTo>
                      <a:pt x="29" y="411"/>
                    </a:lnTo>
                    <a:lnTo>
                      <a:pt x="0" y="469"/>
                    </a:lnTo>
                    <a:lnTo>
                      <a:pt x="39" y="407"/>
                    </a:lnTo>
                    <a:lnTo>
                      <a:pt x="60" y="85"/>
                    </a:lnTo>
                    <a:lnTo>
                      <a:pt x="241" y="85"/>
                    </a:lnTo>
                    <a:lnTo>
                      <a:pt x="251" y="0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1C1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îṡlïḍé">
                <a:extLst>
                  <a:ext uri="{FF2B5EF4-FFF2-40B4-BE49-F238E27FC236}">
                    <a16:creationId xmlns:a16="http://schemas.microsoft.com/office/drawing/2014/main" id="{A4319FF9-D158-47B7-A49E-890527B0DF90}"/>
                  </a:ext>
                </a:extLst>
              </p:cNvPr>
              <p:cNvSpPr/>
              <p:nvPr/>
            </p:nvSpPr>
            <p:spPr bwMode="auto">
              <a:xfrm>
                <a:off x="10166922" y="2255562"/>
                <a:ext cx="397984" cy="761316"/>
              </a:xfrm>
              <a:custGeom>
                <a:avLst/>
                <a:gdLst>
                  <a:gd name="T0" fmla="*/ 182 w 182"/>
                  <a:gd name="T1" fmla="*/ 349 h 349"/>
                  <a:gd name="T2" fmla="*/ 0 w 182"/>
                  <a:gd name="T3" fmla="*/ 349 h 349"/>
                  <a:gd name="T4" fmla="*/ 5 w 182"/>
                  <a:gd name="T5" fmla="*/ 0 h 349"/>
                  <a:gd name="T6" fmla="*/ 130 w 182"/>
                  <a:gd name="T7" fmla="*/ 0 h 349"/>
                  <a:gd name="T8" fmla="*/ 172 w 182"/>
                  <a:gd name="T9" fmla="*/ 41 h 349"/>
                  <a:gd name="T10" fmla="*/ 182 w 182"/>
                  <a:gd name="T11" fmla="*/ 349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2" h="349">
                    <a:moveTo>
                      <a:pt x="182" y="349"/>
                    </a:moveTo>
                    <a:cubicBezTo>
                      <a:pt x="0" y="349"/>
                      <a:pt x="0" y="349"/>
                      <a:pt x="0" y="34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53" y="0"/>
                      <a:pt x="172" y="18"/>
                      <a:pt x="172" y="41"/>
                    </a:cubicBezTo>
                    <a:cubicBezTo>
                      <a:pt x="182" y="349"/>
                      <a:pt x="182" y="349"/>
                      <a:pt x="182" y="349"/>
                    </a:cubicBezTo>
                  </a:path>
                </a:pathLst>
              </a:custGeom>
              <a:solidFill>
                <a:srgbClr val="A7A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i$ľîde">
                <a:extLst>
                  <a:ext uri="{FF2B5EF4-FFF2-40B4-BE49-F238E27FC236}">
                    <a16:creationId xmlns:a16="http://schemas.microsoft.com/office/drawing/2014/main" id="{20158D0F-63D7-4DAB-A910-5C51E82A4F5D}"/>
                  </a:ext>
                </a:extLst>
              </p:cNvPr>
              <p:cNvSpPr/>
              <p:nvPr/>
            </p:nvSpPr>
            <p:spPr bwMode="auto">
              <a:xfrm>
                <a:off x="10328636" y="2255562"/>
                <a:ext cx="234170" cy="761316"/>
              </a:xfrm>
              <a:custGeom>
                <a:avLst/>
                <a:gdLst>
                  <a:gd name="T0" fmla="*/ 43 w 107"/>
                  <a:gd name="T1" fmla="*/ 262 h 349"/>
                  <a:gd name="T2" fmla="*/ 30 w 107"/>
                  <a:gd name="T3" fmla="*/ 152 h 349"/>
                  <a:gd name="T4" fmla="*/ 0 w 107"/>
                  <a:gd name="T5" fmla="*/ 0 h 349"/>
                  <a:gd name="T6" fmla="*/ 29 w 107"/>
                  <a:gd name="T7" fmla="*/ 0 h 349"/>
                  <a:gd name="T8" fmla="*/ 32 w 107"/>
                  <a:gd name="T9" fmla="*/ 4 h 349"/>
                  <a:gd name="T10" fmla="*/ 106 w 107"/>
                  <a:gd name="T11" fmla="*/ 276 h 349"/>
                  <a:gd name="T12" fmla="*/ 106 w 107"/>
                  <a:gd name="T13" fmla="*/ 289 h 349"/>
                  <a:gd name="T14" fmla="*/ 105 w 107"/>
                  <a:gd name="T15" fmla="*/ 349 h 349"/>
                  <a:gd name="T16" fmla="*/ 47 w 107"/>
                  <a:gd name="T17" fmla="*/ 349 h 349"/>
                  <a:gd name="T18" fmla="*/ 43 w 107"/>
                  <a:gd name="T19" fmla="*/ 26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349">
                    <a:moveTo>
                      <a:pt x="43" y="262"/>
                    </a:moveTo>
                    <a:cubicBezTo>
                      <a:pt x="39" y="225"/>
                      <a:pt x="35" y="189"/>
                      <a:pt x="30" y="152"/>
                    </a:cubicBezTo>
                    <a:cubicBezTo>
                      <a:pt x="24" y="102"/>
                      <a:pt x="20" y="47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1"/>
                      <a:pt x="31" y="2"/>
                      <a:pt x="32" y="4"/>
                    </a:cubicBezTo>
                    <a:cubicBezTo>
                      <a:pt x="76" y="85"/>
                      <a:pt x="101" y="181"/>
                      <a:pt x="106" y="276"/>
                    </a:cubicBezTo>
                    <a:cubicBezTo>
                      <a:pt x="106" y="289"/>
                      <a:pt x="106" y="289"/>
                      <a:pt x="106" y="289"/>
                    </a:cubicBezTo>
                    <a:cubicBezTo>
                      <a:pt x="107" y="309"/>
                      <a:pt x="106" y="329"/>
                      <a:pt x="105" y="349"/>
                    </a:cubicBezTo>
                    <a:cubicBezTo>
                      <a:pt x="47" y="349"/>
                      <a:pt x="47" y="349"/>
                      <a:pt x="47" y="349"/>
                    </a:cubicBezTo>
                    <a:cubicBezTo>
                      <a:pt x="47" y="320"/>
                      <a:pt x="47" y="291"/>
                      <a:pt x="43" y="2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sļîḑè">
                <a:extLst>
                  <a:ext uri="{FF2B5EF4-FFF2-40B4-BE49-F238E27FC236}">
                    <a16:creationId xmlns:a16="http://schemas.microsoft.com/office/drawing/2014/main" id="{01B74277-AE6D-4C53-9520-63851885F402}"/>
                  </a:ext>
                </a:extLst>
              </p:cNvPr>
              <p:cNvSpPr/>
              <p:nvPr/>
            </p:nvSpPr>
            <p:spPr bwMode="auto">
              <a:xfrm>
                <a:off x="10516602" y="2567439"/>
                <a:ext cx="46204" cy="449439"/>
              </a:xfrm>
              <a:custGeom>
                <a:avLst/>
                <a:gdLst>
                  <a:gd name="T0" fmla="*/ 12 w 21"/>
                  <a:gd name="T1" fmla="*/ 182 h 206"/>
                  <a:gd name="T2" fmla="*/ 7 w 21"/>
                  <a:gd name="T3" fmla="*/ 206 h 206"/>
                  <a:gd name="T4" fmla="*/ 19 w 21"/>
                  <a:gd name="T5" fmla="*/ 206 h 206"/>
                  <a:gd name="T6" fmla="*/ 20 w 21"/>
                  <a:gd name="T7" fmla="*/ 146 h 206"/>
                  <a:gd name="T8" fmla="*/ 20 w 21"/>
                  <a:gd name="T9" fmla="*/ 133 h 206"/>
                  <a:gd name="T10" fmla="*/ 0 w 21"/>
                  <a:gd name="T11" fmla="*/ 0 h 206"/>
                  <a:gd name="T12" fmla="*/ 12 w 21"/>
                  <a:gd name="T13" fmla="*/ 18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06">
                    <a:moveTo>
                      <a:pt x="12" y="182"/>
                    </a:moveTo>
                    <a:cubicBezTo>
                      <a:pt x="7" y="206"/>
                      <a:pt x="7" y="206"/>
                      <a:pt x="7" y="206"/>
                    </a:cubicBezTo>
                    <a:cubicBezTo>
                      <a:pt x="19" y="206"/>
                      <a:pt x="19" y="206"/>
                      <a:pt x="19" y="206"/>
                    </a:cubicBezTo>
                    <a:cubicBezTo>
                      <a:pt x="20" y="186"/>
                      <a:pt x="21" y="166"/>
                      <a:pt x="20" y="146"/>
                    </a:cubicBezTo>
                    <a:cubicBezTo>
                      <a:pt x="20" y="133"/>
                      <a:pt x="20" y="133"/>
                      <a:pt x="20" y="133"/>
                    </a:cubicBezTo>
                    <a:cubicBezTo>
                      <a:pt x="18" y="89"/>
                      <a:pt x="11" y="44"/>
                      <a:pt x="0" y="0"/>
                    </a:cubicBezTo>
                    <a:cubicBezTo>
                      <a:pt x="12" y="182"/>
                      <a:pt x="12" y="182"/>
                      <a:pt x="12" y="182"/>
                    </a:cubicBezTo>
                  </a:path>
                </a:pathLst>
              </a:custGeom>
              <a:solidFill>
                <a:srgbClr val="727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íṡlide">
                <a:extLst>
                  <a:ext uri="{FF2B5EF4-FFF2-40B4-BE49-F238E27FC236}">
                    <a16:creationId xmlns:a16="http://schemas.microsoft.com/office/drawing/2014/main" id="{1CFC8A6D-1641-45F6-B7B2-A09D7A783C82}"/>
                  </a:ext>
                </a:extLst>
              </p:cNvPr>
              <p:cNvSpPr/>
              <p:nvPr/>
            </p:nvSpPr>
            <p:spPr bwMode="auto">
              <a:xfrm>
                <a:off x="10383241" y="2301766"/>
                <a:ext cx="159614" cy="528196"/>
              </a:xfrm>
              <a:custGeom>
                <a:avLst/>
                <a:gdLst>
                  <a:gd name="T0" fmla="*/ 8 w 73"/>
                  <a:gd name="T1" fmla="*/ 9 h 242"/>
                  <a:gd name="T2" fmla="*/ 73 w 73"/>
                  <a:gd name="T3" fmla="*/ 228 h 242"/>
                  <a:gd name="T4" fmla="*/ 68 w 73"/>
                  <a:gd name="T5" fmla="*/ 242 h 242"/>
                  <a:gd name="T6" fmla="*/ 40 w 73"/>
                  <a:gd name="T7" fmla="*/ 230 h 242"/>
                  <a:gd name="T8" fmla="*/ 0 w 73"/>
                  <a:gd name="T9" fmla="*/ 11 h 242"/>
                  <a:gd name="T10" fmla="*/ 0 w 73"/>
                  <a:gd name="T11" fmla="*/ 0 h 242"/>
                  <a:gd name="T12" fmla="*/ 8 w 73"/>
                  <a:gd name="T13" fmla="*/ 9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242">
                    <a:moveTo>
                      <a:pt x="8" y="9"/>
                    </a:moveTo>
                    <a:cubicBezTo>
                      <a:pt x="8" y="9"/>
                      <a:pt x="54" y="120"/>
                      <a:pt x="73" y="228"/>
                    </a:cubicBezTo>
                    <a:cubicBezTo>
                      <a:pt x="68" y="242"/>
                      <a:pt x="68" y="242"/>
                      <a:pt x="68" y="242"/>
                    </a:cubicBezTo>
                    <a:cubicBezTo>
                      <a:pt x="40" y="230"/>
                      <a:pt x="40" y="230"/>
                      <a:pt x="40" y="23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9"/>
                      <a:pt x="8" y="9"/>
                      <a:pt x="8" y="9"/>
                    </a:cubicBezTo>
                  </a:path>
                </a:pathLst>
              </a:custGeom>
              <a:solidFill>
                <a:srgbClr val="E235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îşḷiḋê">
                <a:extLst>
                  <a:ext uri="{FF2B5EF4-FFF2-40B4-BE49-F238E27FC236}">
                    <a16:creationId xmlns:a16="http://schemas.microsoft.com/office/drawing/2014/main" id="{7B522E59-A660-413C-A574-B435E3563B59}"/>
                  </a:ext>
                </a:extLst>
              </p:cNvPr>
              <p:cNvSpPr/>
              <p:nvPr/>
            </p:nvSpPr>
            <p:spPr bwMode="auto">
              <a:xfrm>
                <a:off x="10417893" y="2255562"/>
                <a:ext cx="33603" cy="0"/>
              </a:xfrm>
              <a:custGeom>
                <a:avLst/>
                <a:gdLst>
                  <a:gd name="T0" fmla="*/ 15 w 15"/>
                  <a:gd name="T1" fmla="*/ 0 w 15"/>
                  <a:gd name="T2" fmla="*/ 15 w 15"/>
                  <a:gd name="T3" fmla="*/ 15 w 15"/>
                  <a:gd name="T4" fmla="*/ 15 w 1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5">
                    <a:moveTo>
                      <a:pt x="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CA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ïŝliḍe">
                <a:extLst>
                  <a:ext uri="{FF2B5EF4-FFF2-40B4-BE49-F238E27FC236}">
                    <a16:creationId xmlns:a16="http://schemas.microsoft.com/office/drawing/2014/main" id="{BC9A8D44-7A6B-43C9-B86E-059B35FA4620}"/>
                  </a:ext>
                </a:extLst>
              </p:cNvPr>
              <p:cNvSpPr/>
              <p:nvPr/>
            </p:nvSpPr>
            <p:spPr bwMode="auto">
              <a:xfrm>
                <a:off x="10243578" y="2255562"/>
                <a:ext cx="105009" cy="0"/>
              </a:xfrm>
              <a:custGeom>
                <a:avLst/>
                <a:gdLst>
                  <a:gd name="T0" fmla="*/ 100 w 100"/>
                  <a:gd name="T1" fmla="*/ 0 w 100"/>
                  <a:gd name="T2" fmla="*/ 0 w 100"/>
                  <a:gd name="T3" fmla="*/ 81 w 100"/>
                  <a:gd name="T4" fmla="*/ 81 w 100"/>
                  <a:gd name="T5" fmla="*/ 100 w 100"/>
                  <a:gd name="T6" fmla="*/ 100 w 1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0">
                    <a:moveTo>
                      <a:pt x="10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122B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íşļíḍê">
                <a:extLst>
                  <a:ext uri="{FF2B5EF4-FFF2-40B4-BE49-F238E27FC236}">
                    <a16:creationId xmlns:a16="http://schemas.microsoft.com/office/drawing/2014/main" id="{8A877A50-FAEF-4F01-B46B-70862E47C102}"/>
                  </a:ext>
                </a:extLst>
              </p:cNvPr>
              <p:cNvSpPr/>
              <p:nvPr/>
            </p:nvSpPr>
            <p:spPr bwMode="auto">
              <a:xfrm>
                <a:off x="10243578" y="2255562"/>
                <a:ext cx="105009" cy="0"/>
              </a:xfrm>
              <a:custGeom>
                <a:avLst/>
                <a:gdLst>
                  <a:gd name="T0" fmla="*/ 100 w 100"/>
                  <a:gd name="T1" fmla="*/ 0 w 100"/>
                  <a:gd name="T2" fmla="*/ 0 w 100"/>
                  <a:gd name="T3" fmla="*/ 81 w 100"/>
                  <a:gd name="T4" fmla="*/ 81 w 100"/>
                  <a:gd name="T5" fmla="*/ 100 w 100"/>
                  <a:gd name="T6" fmla="*/ 100 w 1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00">
                    <a:moveTo>
                      <a:pt x="10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100" y="0"/>
                    </a:lnTo>
                    <a:lnTo>
                      <a:pt x="1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îšḻíde">
                <a:extLst>
                  <a:ext uri="{FF2B5EF4-FFF2-40B4-BE49-F238E27FC236}">
                    <a16:creationId xmlns:a16="http://schemas.microsoft.com/office/drawing/2014/main" id="{550C9704-CC98-479F-9FCC-99AA917E0D46}"/>
                  </a:ext>
                </a:extLst>
              </p:cNvPr>
              <p:cNvSpPr/>
              <p:nvPr/>
            </p:nvSpPr>
            <p:spPr bwMode="auto">
              <a:xfrm>
                <a:off x="10451496" y="2255562"/>
                <a:ext cx="2100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  <a:gd name="T4" fmla="*/ 1 w 1"/>
                  <a:gd name="T5" fmla="*/ 1 w 1"/>
                  <a:gd name="T6" fmla="*/ 1 w 1"/>
                  <a:gd name="T7" fmla="*/ 1 w 1"/>
                  <a:gd name="T8" fmla="*/ 1 w 1"/>
                  <a:gd name="T9" fmla="*/ 1 w 1"/>
                  <a:gd name="T10" fmla="*/ 1 w 1"/>
                  <a:gd name="T11" fmla="*/ 1 w 1"/>
                  <a:gd name="T12" fmla="*/ 0 w 1"/>
                  <a:gd name="T13" fmla="*/ 1 w 1"/>
                  <a:gd name="T14" fmla="*/ 0 w 1"/>
                  <a:gd name="T15" fmla="*/ 0 w 1"/>
                  <a:gd name="T16" fmla="*/ 0 w 1"/>
                  <a:gd name="T1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A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ïṣlïḍê">
                <a:extLst>
                  <a:ext uri="{FF2B5EF4-FFF2-40B4-BE49-F238E27FC236}">
                    <a16:creationId xmlns:a16="http://schemas.microsoft.com/office/drawing/2014/main" id="{AE777BE0-D13F-4833-BFF0-14342EF92EBB}"/>
                  </a:ext>
                </a:extLst>
              </p:cNvPr>
              <p:cNvSpPr/>
              <p:nvPr/>
            </p:nvSpPr>
            <p:spPr bwMode="auto">
              <a:xfrm>
                <a:off x="10243578" y="2255562"/>
                <a:ext cx="281424" cy="113410"/>
              </a:xfrm>
              <a:custGeom>
                <a:avLst/>
                <a:gdLst>
                  <a:gd name="T0" fmla="*/ 39 w 129"/>
                  <a:gd name="T1" fmla="*/ 0 h 52"/>
                  <a:gd name="T2" fmla="*/ 0 w 129"/>
                  <a:gd name="T3" fmla="*/ 0 h 52"/>
                  <a:gd name="T4" fmla="*/ 55 w 129"/>
                  <a:gd name="T5" fmla="*/ 50 h 52"/>
                  <a:gd name="T6" fmla="*/ 39 w 129"/>
                  <a:gd name="T7" fmla="*/ 0 h 52"/>
                  <a:gd name="T8" fmla="*/ 95 w 129"/>
                  <a:gd name="T9" fmla="*/ 0 h 52"/>
                  <a:gd name="T10" fmla="*/ 80 w 129"/>
                  <a:gd name="T11" fmla="*/ 0 h 52"/>
                  <a:gd name="T12" fmla="*/ 68 w 129"/>
                  <a:gd name="T13" fmla="*/ 0 h 52"/>
                  <a:gd name="T14" fmla="*/ 71 w 129"/>
                  <a:gd name="T15" fmla="*/ 4 h 52"/>
                  <a:gd name="T16" fmla="*/ 94 w 129"/>
                  <a:gd name="T17" fmla="*/ 52 h 52"/>
                  <a:gd name="T18" fmla="*/ 129 w 129"/>
                  <a:gd name="T19" fmla="*/ 17 h 52"/>
                  <a:gd name="T20" fmla="*/ 96 w 129"/>
                  <a:gd name="T21" fmla="*/ 0 h 52"/>
                  <a:gd name="T22" fmla="*/ 96 w 129"/>
                  <a:gd name="T23" fmla="*/ 0 h 52"/>
                  <a:gd name="T24" fmla="*/ 96 w 129"/>
                  <a:gd name="T25" fmla="*/ 0 h 52"/>
                  <a:gd name="T26" fmla="*/ 96 w 129"/>
                  <a:gd name="T27" fmla="*/ 0 h 52"/>
                  <a:gd name="T28" fmla="*/ 96 w 129"/>
                  <a:gd name="T29" fmla="*/ 0 h 52"/>
                  <a:gd name="T30" fmla="*/ 96 w 129"/>
                  <a:gd name="T31" fmla="*/ 0 h 52"/>
                  <a:gd name="T32" fmla="*/ 96 w 129"/>
                  <a:gd name="T33" fmla="*/ 0 h 52"/>
                  <a:gd name="T34" fmla="*/ 96 w 129"/>
                  <a:gd name="T35" fmla="*/ 0 h 52"/>
                  <a:gd name="T36" fmla="*/ 96 w 129"/>
                  <a:gd name="T37" fmla="*/ 0 h 52"/>
                  <a:gd name="T38" fmla="*/ 95 w 129"/>
                  <a:gd name="T39" fmla="*/ 0 h 52"/>
                  <a:gd name="T40" fmla="*/ 95 w 129"/>
                  <a:gd name="T41" fmla="*/ 0 h 52"/>
                  <a:gd name="T42" fmla="*/ 95 w 129"/>
                  <a:gd name="T43" fmla="*/ 0 h 52"/>
                  <a:gd name="T44" fmla="*/ 95 w 129"/>
                  <a:gd name="T45" fmla="*/ 0 h 52"/>
                  <a:gd name="T46" fmla="*/ 95 w 129"/>
                  <a:gd name="T4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9" h="52">
                    <a:moveTo>
                      <a:pt x="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4" y="21"/>
                      <a:pt x="30" y="41"/>
                      <a:pt x="55" y="50"/>
                    </a:cubicBezTo>
                    <a:cubicBezTo>
                      <a:pt x="51" y="33"/>
                      <a:pt x="46" y="16"/>
                      <a:pt x="39" y="0"/>
                    </a:cubicBezTo>
                    <a:moveTo>
                      <a:pt x="95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9" y="1"/>
                      <a:pt x="70" y="2"/>
                      <a:pt x="71" y="4"/>
                    </a:cubicBezTo>
                    <a:cubicBezTo>
                      <a:pt x="80" y="19"/>
                      <a:pt x="87" y="35"/>
                      <a:pt x="94" y="52"/>
                    </a:cubicBezTo>
                    <a:cubicBezTo>
                      <a:pt x="109" y="46"/>
                      <a:pt x="120" y="32"/>
                      <a:pt x="129" y="17"/>
                    </a:cubicBezTo>
                    <a:cubicBezTo>
                      <a:pt x="121" y="7"/>
                      <a:pt x="110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</a:path>
                </a:pathLst>
              </a:custGeom>
              <a:solidFill>
                <a:srgbClr val="848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iŝlïdé">
                <a:extLst>
                  <a:ext uri="{FF2B5EF4-FFF2-40B4-BE49-F238E27FC236}">
                    <a16:creationId xmlns:a16="http://schemas.microsoft.com/office/drawing/2014/main" id="{397F8BA1-64F3-416B-A40A-C37961681570}"/>
                  </a:ext>
                </a:extLst>
              </p:cNvPr>
              <p:cNvSpPr/>
              <p:nvPr/>
            </p:nvSpPr>
            <p:spPr bwMode="auto">
              <a:xfrm>
                <a:off x="10328636" y="2255562"/>
                <a:ext cx="120760" cy="119710"/>
              </a:xfrm>
              <a:custGeom>
                <a:avLst/>
                <a:gdLst>
                  <a:gd name="T0" fmla="*/ 29 w 55"/>
                  <a:gd name="T1" fmla="*/ 0 h 55"/>
                  <a:gd name="T2" fmla="*/ 9 w 55"/>
                  <a:gd name="T3" fmla="*/ 0 h 55"/>
                  <a:gd name="T4" fmla="*/ 0 w 55"/>
                  <a:gd name="T5" fmla="*/ 0 h 55"/>
                  <a:gd name="T6" fmla="*/ 0 w 55"/>
                  <a:gd name="T7" fmla="*/ 0 h 55"/>
                  <a:gd name="T8" fmla="*/ 16 w 55"/>
                  <a:gd name="T9" fmla="*/ 50 h 55"/>
                  <a:gd name="T10" fmla="*/ 28 w 55"/>
                  <a:gd name="T11" fmla="*/ 54 h 55"/>
                  <a:gd name="T12" fmla="*/ 29 w 55"/>
                  <a:gd name="T13" fmla="*/ 54 h 55"/>
                  <a:gd name="T14" fmla="*/ 25 w 55"/>
                  <a:gd name="T15" fmla="*/ 32 h 55"/>
                  <a:gd name="T16" fmla="*/ 25 w 55"/>
                  <a:gd name="T17" fmla="*/ 21 h 55"/>
                  <a:gd name="T18" fmla="*/ 33 w 55"/>
                  <a:gd name="T19" fmla="*/ 30 h 55"/>
                  <a:gd name="T20" fmla="*/ 42 w 55"/>
                  <a:gd name="T21" fmla="*/ 55 h 55"/>
                  <a:gd name="T22" fmla="*/ 55 w 55"/>
                  <a:gd name="T23" fmla="*/ 52 h 55"/>
                  <a:gd name="T24" fmla="*/ 32 w 55"/>
                  <a:gd name="T25" fmla="*/ 4 h 55"/>
                  <a:gd name="T26" fmla="*/ 29 w 55"/>
                  <a:gd name="T27" fmla="*/ 0 h 55"/>
                  <a:gd name="T28" fmla="*/ 29 w 55"/>
                  <a:gd name="T2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55">
                    <a:moveTo>
                      <a:pt x="2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16"/>
                      <a:pt x="12" y="33"/>
                      <a:pt x="16" y="50"/>
                    </a:cubicBezTo>
                    <a:cubicBezTo>
                      <a:pt x="20" y="52"/>
                      <a:pt x="24" y="53"/>
                      <a:pt x="28" y="54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7" y="39"/>
                      <a:pt x="42" y="55"/>
                    </a:cubicBezTo>
                    <a:cubicBezTo>
                      <a:pt x="47" y="54"/>
                      <a:pt x="51" y="53"/>
                      <a:pt x="55" y="52"/>
                    </a:cubicBezTo>
                    <a:cubicBezTo>
                      <a:pt x="48" y="35"/>
                      <a:pt x="41" y="19"/>
                      <a:pt x="32" y="4"/>
                    </a:cubicBezTo>
                    <a:cubicBezTo>
                      <a:pt x="31" y="2"/>
                      <a:pt x="30" y="1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CA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ïšḻîḑè">
                <a:extLst>
                  <a:ext uri="{FF2B5EF4-FFF2-40B4-BE49-F238E27FC236}">
                    <a16:creationId xmlns:a16="http://schemas.microsoft.com/office/drawing/2014/main" id="{3CDB6AFF-9023-48B5-B191-4ED43E28185E}"/>
                  </a:ext>
                </a:extLst>
              </p:cNvPr>
              <p:cNvSpPr/>
              <p:nvPr/>
            </p:nvSpPr>
            <p:spPr bwMode="auto">
              <a:xfrm>
                <a:off x="10383241" y="2301766"/>
                <a:ext cx="36753" cy="73506"/>
              </a:xfrm>
              <a:custGeom>
                <a:avLst/>
                <a:gdLst>
                  <a:gd name="T0" fmla="*/ 0 w 17"/>
                  <a:gd name="T1" fmla="*/ 0 h 34"/>
                  <a:gd name="T2" fmla="*/ 0 w 17"/>
                  <a:gd name="T3" fmla="*/ 11 h 34"/>
                  <a:gd name="T4" fmla="*/ 4 w 17"/>
                  <a:gd name="T5" fmla="*/ 33 h 34"/>
                  <a:gd name="T6" fmla="*/ 14 w 17"/>
                  <a:gd name="T7" fmla="*/ 34 h 34"/>
                  <a:gd name="T8" fmla="*/ 17 w 17"/>
                  <a:gd name="T9" fmla="*/ 34 h 34"/>
                  <a:gd name="T10" fmla="*/ 8 w 17"/>
                  <a:gd name="T11" fmla="*/ 9 h 34"/>
                  <a:gd name="T12" fmla="*/ 0 w 17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4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8" y="33"/>
                      <a:pt x="11" y="34"/>
                      <a:pt x="14" y="34"/>
                    </a:cubicBezTo>
                    <a:cubicBezTo>
                      <a:pt x="15" y="34"/>
                      <a:pt x="16" y="34"/>
                      <a:pt x="17" y="34"/>
                    </a:cubicBezTo>
                    <a:cubicBezTo>
                      <a:pt x="12" y="18"/>
                      <a:pt x="8" y="9"/>
                      <a:pt x="8" y="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32A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ṥḷíḋé">
                <a:extLst>
                  <a:ext uri="{FF2B5EF4-FFF2-40B4-BE49-F238E27FC236}">
                    <a16:creationId xmlns:a16="http://schemas.microsoft.com/office/drawing/2014/main" id="{3273EDD4-C0DB-4241-AB76-505476EFF529}"/>
                  </a:ext>
                </a:extLst>
              </p:cNvPr>
              <p:cNvSpPr/>
              <p:nvPr/>
            </p:nvSpPr>
            <p:spPr bwMode="auto">
              <a:xfrm>
                <a:off x="10366439" y="3735139"/>
                <a:ext cx="237320" cy="99759"/>
              </a:xfrm>
              <a:custGeom>
                <a:avLst/>
                <a:gdLst>
                  <a:gd name="T0" fmla="*/ 61 w 109"/>
                  <a:gd name="T1" fmla="*/ 0 h 46"/>
                  <a:gd name="T2" fmla="*/ 61 w 109"/>
                  <a:gd name="T3" fmla="*/ 0 h 46"/>
                  <a:gd name="T4" fmla="*/ 81 w 109"/>
                  <a:gd name="T5" fmla="*/ 6 h 46"/>
                  <a:gd name="T6" fmla="*/ 109 w 109"/>
                  <a:gd name="T7" fmla="*/ 46 h 46"/>
                  <a:gd name="T8" fmla="*/ 0 w 109"/>
                  <a:gd name="T9" fmla="*/ 46 h 46"/>
                  <a:gd name="T10" fmla="*/ 0 w 109"/>
                  <a:gd name="T11" fmla="*/ 0 h 46"/>
                  <a:gd name="T12" fmla="*/ 61 w 109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46">
                    <a:moveTo>
                      <a:pt x="61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97" y="11"/>
                      <a:pt x="109" y="27"/>
                      <a:pt x="109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21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ş1íḍè">
                <a:extLst>
                  <a:ext uri="{FF2B5EF4-FFF2-40B4-BE49-F238E27FC236}">
                    <a16:creationId xmlns:a16="http://schemas.microsoft.com/office/drawing/2014/main" id="{FFC68500-5E10-487B-80B9-D28935137E34}"/>
                  </a:ext>
                </a:extLst>
              </p:cNvPr>
              <p:cNvSpPr/>
              <p:nvPr/>
            </p:nvSpPr>
            <p:spPr bwMode="auto">
              <a:xfrm>
                <a:off x="9984206" y="3688935"/>
                <a:ext cx="257272" cy="148063"/>
              </a:xfrm>
              <a:custGeom>
                <a:avLst/>
                <a:gdLst>
                  <a:gd name="T0" fmla="*/ 70 w 118"/>
                  <a:gd name="T1" fmla="*/ 17 h 68"/>
                  <a:gd name="T2" fmla="*/ 70 w 118"/>
                  <a:gd name="T3" fmla="*/ 17 h 68"/>
                  <a:gd name="T4" fmla="*/ 90 w 118"/>
                  <a:gd name="T5" fmla="*/ 24 h 68"/>
                  <a:gd name="T6" fmla="*/ 118 w 118"/>
                  <a:gd name="T7" fmla="*/ 68 h 68"/>
                  <a:gd name="T8" fmla="*/ 59 w 118"/>
                  <a:gd name="T9" fmla="*/ 68 h 68"/>
                  <a:gd name="T10" fmla="*/ 0 w 118"/>
                  <a:gd name="T11" fmla="*/ 47 h 68"/>
                  <a:gd name="T12" fmla="*/ 18 w 118"/>
                  <a:gd name="T13" fmla="*/ 0 h 68"/>
                  <a:gd name="T14" fmla="*/ 70 w 118"/>
                  <a:gd name="T15" fmla="*/ 1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68">
                    <a:moveTo>
                      <a:pt x="70" y="17"/>
                    </a:moveTo>
                    <a:cubicBezTo>
                      <a:pt x="70" y="17"/>
                      <a:pt x="70" y="17"/>
                      <a:pt x="70" y="17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106" y="29"/>
                      <a:pt x="118" y="47"/>
                      <a:pt x="118" y="68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70" y="17"/>
                    </a:lnTo>
                    <a:close/>
                  </a:path>
                </a:pathLst>
              </a:custGeom>
              <a:solidFill>
                <a:srgbClr val="21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íṡḻîḋé">
                <a:extLst>
                  <a:ext uri="{FF2B5EF4-FFF2-40B4-BE49-F238E27FC236}">
                    <a16:creationId xmlns:a16="http://schemas.microsoft.com/office/drawing/2014/main" id="{1F4B95FA-0E60-490F-BCBD-7EA96B8D1144}"/>
                  </a:ext>
                </a:extLst>
              </p:cNvPr>
              <p:cNvSpPr/>
              <p:nvPr/>
            </p:nvSpPr>
            <p:spPr bwMode="auto">
              <a:xfrm>
                <a:off x="10176373" y="2318567"/>
                <a:ext cx="235220" cy="408485"/>
              </a:xfrm>
              <a:custGeom>
                <a:avLst/>
                <a:gdLst>
                  <a:gd name="T0" fmla="*/ 14 w 108"/>
                  <a:gd name="T1" fmla="*/ 0 h 187"/>
                  <a:gd name="T2" fmla="*/ 1 w 108"/>
                  <a:gd name="T3" fmla="*/ 2 h 187"/>
                  <a:gd name="T4" fmla="*/ 0 w 108"/>
                  <a:gd name="T5" fmla="*/ 66 h 187"/>
                  <a:gd name="T6" fmla="*/ 0 w 108"/>
                  <a:gd name="T7" fmla="*/ 66 h 187"/>
                  <a:gd name="T8" fmla="*/ 81 w 108"/>
                  <a:gd name="T9" fmla="*/ 178 h 187"/>
                  <a:gd name="T10" fmla="*/ 99 w 108"/>
                  <a:gd name="T11" fmla="*/ 187 h 187"/>
                  <a:gd name="T12" fmla="*/ 108 w 108"/>
                  <a:gd name="T13" fmla="*/ 185 h 187"/>
                  <a:gd name="T14" fmla="*/ 100 w 108"/>
                  <a:gd name="T15" fmla="*/ 123 h 187"/>
                  <a:gd name="T16" fmla="*/ 97 w 108"/>
                  <a:gd name="T17" fmla="*/ 93 h 187"/>
                  <a:gd name="T18" fmla="*/ 40 w 108"/>
                  <a:gd name="T19" fmla="*/ 13 h 187"/>
                  <a:gd name="T20" fmla="*/ 14 w 108"/>
                  <a:gd name="T2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187">
                    <a:moveTo>
                      <a:pt x="14" y="0"/>
                    </a:moveTo>
                    <a:cubicBezTo>
                      <a:pt x="10" y="0"/>
                      <a:pt x="5" y="1"/>
                      <a:pt x="1" y="2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81" y="178"/>
                      <a:pt x="81" y="178"/>
                      <a:pt x="81" y="178"/>
                    </a:cubicBezTo>
                    <a:cubicBezTo>
                      <a:pt x="86" y="184"/>
                      <a:pt x="92" y="187"/>
                      <a:pt x="99" y="187"/>
                    </a:cubicBezTo>
                    <a:cubicBezTo>
                      <a:pt x="102" y="187"/>
                      <a:pt x="105" y="186"/>
                      <a:pt x="108" y="185"/>
                    </a:cubicBezTo>
                    <a:cubicBezTo>
                      <a:pt x="106" y="164"/>
                      <a:pt x="103" y="144"/>
                      <a:pt x="100" y="123"/>
                    </a:cubicBezTo>
                    <a:cubicBezTo>
                      <a:pt x="99" y="113"/>
                      <a:pt x="98" y="103"/>
                      <a:pt x="97" y="9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34" y="4"/>
                      <a:pt x="24" y="0"/>
                      <a:pt x="14" y="0"/>
                    </a:cubicBezTo>
                  </a:path>
                </a:pathLst>
              </a:custGeom>
              <a:solidFill>
                <a:srgbClr val="848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îşlídé">
                <a:extLst>
                  <a:ext uri="{FF2B5EF4-FFF2-40B4-BE49-F238E27FC236}">
                    <a16:creationId xmlns:a16="http://schemas.microsoft.com/office/drawing/2014/main" id="{82E94B54-ED3F-4F17-99C7-1DA62674EE67}"/>
                  </a:ext>
                </a:extLst>
              </p:cNvPr>
              <p:cNvSpPr/>
              <p:nvPr/>
            </p:nvSpPr>
            <p:spPr bwMode="auto">
              <a:xfrm>
                <a:off x="10387441" y="2522284"/>
                <a:ext cx="66155" cy="200568"/>
              </a:xfrm>
              <a:custGeom>
                <a:avLst/>
                <a:gdLst>
                  <a:gd name="T0" fmla="*/ 0 w 30"/>
                  <a:gd name="T1" fmla="*/ 0 h 92"/>
                  <a:gd name="T2" fmla="*/ 3 w 30"/>
                  <a:gd name="T3" fmla="*/ 30 h 92"/>
                  <a:gd name="T4" fmla="*/ 11 w 30"/>
                  <a:gd name="T5" fmla="*/ 92 h 92"/>
                  <a:gd name="T6" fmla="*/ 13 w 30"/>
                  <a:gd name="T7" fmla="*/ 91 h 92"/>
                  <a:gd name="T8" fmla="*/ 30 w 30"/>
                  <a:gd name="T9" fmla="*/ 84 h 92"/>
                  <a:gd name="T10" fmla="*/ 18 w 30"/>
                  <a:gd name="T11" fmla="*/ 20 h 92"/>
                  <a:gd name="T12" fmla="*/ 10 w 30"/>
                  <a:gd name="T13" fmla="*/ 14 h 92"/>
                  <a:gd name="T14" fmla="*/ 0 w 30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92">
                    <a:moveTo>
                      <a:pt x="0" y="0"/>
                    </a:moveTo>
                    <a:cubicBezTo>
                      <a:pt x="1" y="10"/>
                      <a:pt x="2" y="20"/>
                      <a:pt x="3" y="30"/>
                    </a:cubicBezTo>
                    <a:cubicBezTo>
                      <a:pt x="6" y="51"/>
                      <a:pt x="9" y="71"/>
                      <a:pt x="11" y="92"/>
                    </a:cubicBezTo>
                    <a:cubicBezTo>
                      <a:pt x="12" y="92"/>
                      <a:pt x="12" y="91"/>
                      <a:pt x="13" y="91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5" y="19"/>
                      <a:pt x="12" y="17"/>
                      <a:pt x="10" y="1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A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iṡḻiḍè">
                <a:extLst>
                  <a:ext uri="{FF2B5EF4-FFF2-40B4-BE49-F238E27FC236}">
                    <a16:creationId xmlns:a16="http://schemas.microsoft.com/office/drawing/2014/main" id="{3409B239-92C7-4ABF-9736-F72E7A8E0CB7}"/>
                  </a:ext>
                </a:extLst>
              </p:cNvPr>
              <p:cNvSpPr/>
              <p:nvPr/>
            </p:nvSpPr>
            <p:spPr bwMode="auto">
              <a:xfrm>
                <a:off x="10547055" y="2488682"/>
                <a:ext cx="6301" cy="173265"/>
              </a:xfrm>
              <a:custGeom>
                <a:avLst/>
                <a:gdLst>
                  <a:gd name="T0" fmla="*/ 0 w 6"/>
                  <a:gd name="T1" fmla="*/ 0 h 165"/>
                  <a:gd name="T2" fmla="*/ 0 w 6"/>
                  <a:gd name="T3" fmla="*/ 2 h 165"/>
                  <a:gd name="T4" fmla="*/ 6 w 6"/>
                  <a:gd name="T5" fmla="*/ 165 h 165"/>
                  <a:gd name="T6" fmla="*/ 6 w 6"/>
                  <a:gd name="T7" fmla="*/ 165 h 165"/>
                  <a:gd name="T8" fmla="*/ 0 w 6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65">
                    <a:moveTo>
                      <a:pt x="0" y="0"/>
                    </a:moveTo>
                    <a:lnTo>
                      <a:pt x="0" y="2"/>
                    </a:lnTo>
                    <a:lnTo>
                      <a:pt x="6" y="165"/>
                    </a:lnTo>
                    <a:lnTo>
                      <a:pt x="6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2A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iSlíḍè">
                <a:extLst>
                  <a:ext uri="{FF2B5EF4-FFF2-40B4-BE49-F238E27FC236}">
                    <a16:creationId xmlns:a16="http://schemas.microsoft.com/office/drawing/2014/main" id="{504CDC66-BC72-40AE-9B06-82DF250BB8F6}"/>
                  </a:ext>
                </a:extLst>
              </p:cNvPr>
              <p:cNvSpPr/>
              <p:nvPr/>
            </p:nvSpPr>
            <p:spPr bwMode="auto">
              <a:xfrm>
                <a:off x="10547055" y="2488682"/>
                <a:ext cx="6301" cy="173265"/>
              </a:xfrm>
              <a:custGeom>
                <a:avLst/>
                <a:gdLst>
                  <a:gd name="T0" fmla="*/ 0 w 6"/>
                  <a:gd name="T1" fmla="*/ 0 h 165"/>
                  <a:gd name="T2" fmla="*/ 0 w 6"/>
                  <a:gd name="T3" fmla="*/ 2 h 165"/>
                  <a:gd name="T4" fmla="*/ 6 w 6"/>
                  <a:gd name="T5" fmla="*/ 165 h 165"/>
                  <a:gd name="T6" fmla="*/ 6 w 6"/>
                  <a:gd name="T7" fmla="*/ 165 h 165"/>
                  <a:gd name="T8" fmla="*/ 0 w 6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65">
                    <a:moveTo>
                      <a:pt x="0" y="0"/>
                    </a:moveTo>
                    <a:lnTo>
                      <a:pt x="0" y="2"/>
                    </a:lnTo>
                    <a:lnTo>
                      <a:pt x="6" y="165"/>
                    </a:lnTo>
                    <a:lnTo>
                      <a:pt x="6" y="16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íṥlîdé">
                <a:extLst>
                  <a:ext uri="{FF2B5EF4-FFF2-40B4-BE49-F238E27FC236}">
                    <a16:creationId xmlns:a16="http://schemas.microsoft.com/office/drawing/2014/main" id="{DD349BF1-B238-4BC3-A3E3-662F92165136}"/>
                  </a:ext>
                </a:extLst>
              </p:cNvPr>
              <p:cNvSpPr/>
              <p:nvPr/>
            </p:nvSpPr>
            <p:spPr bwMode="auto">
              <a:xfrm>
                <a:off x="10502951" y="2490782"/>
                <a:ext cx="50404" cy="177466"/>
              </a:xfrm>
              <a:custGeom>
                <a:avLst/>
                <a:gdLst>
                  <a:gd name="T0" fmla="*/ 20 w 23"/>
                  <a:gd name="T1" fmla="*/ 0 h 81"/>
                  <a:gd name="T2" fmla="*/ 0 w 23"/>
                  <a:gd name="T3" fmla="*/ 14 h 81"/>
                  <a:gd name="T4" fmla="*/ 16 w 23"/>
                  <a:gd name="T5" fmla="*/ 81 h 81"/>
                  <a:gd name="T6" fmla="*/ 23 w 23"/>
                  <a:gd name="T7" fmla="*/ 78 h 81"/>
                  <a:gd name="T8" fmla="*/ 20 w 23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81">
                    <a:moveTo>
                      <a:pt x="20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7" y="36"/>
                      <a:pt x="12" y="58"/>
                      <a:pt x="16" y="81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848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šlïḑé">
                <a:extLst>
                  <a:ext uri="{FF2B5EF4-FFF2-40B4-BE49-F238E27FC236}">
                    <a16:creationId xmlns:a16="http://schemas.microsoft.com/office/drawing/2014/main" id="{B2DB1A12-0895-4E6C-9A39-A1F7D002043C}"/>
                  </a:ext>
                </a:extLst>
              </p:cNvPr>
              <p:cNvSpPr/>
              <p:nvPr/>
            </p:nvSpPr>
            <p:spPr bwMode="auto">
              <a:xfrm>
                <a:off x="10477749" y="2522284"/>
                <a:ext cx="60905" cy="154364"/>
              </a:xfrm>
              <a:custGeom>
                <a:avLst/>
                <a:gdLst>
                  <a:gd name="T0" fmla="*/ 12 w 28"/>
                  <a:gd name="T1" fmla="*/ 0 h 71"/>
                  <a:gd name="T2" fmla="*/ 0 w 28"/>
                  <a:gd name="T3" fmla="*/ 9 h 71"/>
                  <a:gd name="T4" fmla="*/ 18 w 28"/>
                  <a:gd name="T5" fmla="*/ 71 h 71"/>
                  <a:gd name="T6" fmla="*/ 21 w 28"/>
                  <a:gd name="T7" fmla="*/ 70 h 71"/>
                  <a:gd name="T8" fmla="*/ 18 w 28"/>
                  <a:gd name="T9" fmla="*/ 21 h 71"/>
                  <a:gd name="T10" fmla="*/ 28 w 28"/>
                  <a:gd name="T11" fmla="*/ 67 h 71"/>
                  <a:gd name="T12" fmla="*/ 28 w 28"/>
                  <a:gd name="T13" fmla="*/ 67 h 71"/>
                  <a:gd name="T14" fmla="*/ 12 w 28"/>
                  <a:gd name="T1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71">
                    <a:moveTo>
                      <a:pt x="1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7" y="28"/>
                      <a:pt x="13" y="50"/>
                      <a:pt x="18" y="71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2" y="36"/>
                      <a:pt x="25" y="52"/>
                      <a:pt x="28" y="67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4" y="44"/>
                      <a:pt x="19" y="22"/>
                      <a:pt x="12" y="0"/>
                    </a:cubicBezTo>
                  </a:path>
                </a:pathLst>
              </a:custGeom>
              <a:solidFill>
                <a:srgbClr val="CA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ṡļíḓé">
                <a:extLst>
                  <a:ext uri="{FF2B5EF4-FFF2-40B4-BE49-F238E27FC236}">
                    <a16:creationId xmlns:a16="http://schemas.microsoft.com/office/drawing/2014/main" id="{299B3B47-C89C-4575-9FAA-1FB574D1224E}"/>
                  </a:ext>
                </a:extLst>
              </p:cNvPr>
              <p:cNvSpPr/>
              <p:nvPr/>
            </p:nvSpPr>
            <p:spPr bwMode="auto">
              <a:xfrm>
                <a:off x="10516602" y="2567439"/>
                <a:ext cx="22052" cy="107109"/>
              </a:xfrm>
              <a:custGeom>
                <a:avLst/>
                <a:gdLst>
                  <a:gd name="T0" fmla="*/ 0 w 10"/>
                  <a:gd name="T1" fmla="*/ 0 h 49"/>
                  <a:gd name="T2" fmla="*/ 3 w 10"/>
                  <a:gd name="T3" fmla="*/ 49 h 49"/>
                  <a:gd name="T4" fmla="*/ 10 w 10"/>
                  <a:gd name="T5" fmla="*/ 46 h 49"/>
                  <a:gd name="T6" fmla="*/ 0 w 1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9">
                    <a:moveTo>
                      <a:pt x="0" y="0"/>
                    </a:moveTo>
                    <a:cubicBezTo>
                      <a:pt x="3" y="49"/>
                      <a:pt x="3" y="49"/>
                      <a:pt x="3" y="49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7" y="31"/>
                      <a:pt x="4" y="15"/>
                      <a:pt x="0" y="0"/>
                    </a:cubicBezTo>
                  </a:path>
                </a:pathLst>
              </a:custGeom>
              <a:solidFill>
                <a:srgbClr val="5A5A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ṩļiḍê">
                <a:extLst>
                  <a:ext uri="{FF2B5EF4-FFF2-40B4-BE49-F238E27FC236}">
                    <a16:creationId xmlns:a16="http://schemas.microsoft.com/office/drawing/2014/main" id="{859E4264-FB79-482C-B97E-6BA8425295CA}"/>
                  </a:ext>
                </a:extLst>
              </p:cNvPr>
              <p:cNvSpPr/>
              <p:nvPr/>
            </p:nvSpPr>
            <p:spPr bwMode="auto">
              <a:xfrm>
                <a:off x="10427344" y="2541186"/>
                <a:ext cx="89257" cy="163814"/>
              </a:xfrm>
              <a:custGeom>
                <a:avLst/>
                <a:gdLst>
                  <a:gd name="T0" fmla="*/ 23 w 41"/>
                  <a:gd name="T1" fmla="*/ 0 h 75"/>
                  <a:gd name="T2" fmla="*/ 11 w 41"/>
                  <a:gd name="T3" fmla="*/ 9 h 75"/>
                  <a:gd name="T4" fmla="*/ 4 w 41"/>
                  <a:gd name="T5" fmla="*/ 11 h 75"/>
                  <a:gd name="T6" fmla="*/ 0 w 41"/>
                  <a:gd name="T7" fmla="*/ 11 h 75"/>
                  <a:gd name="T8" fmla="*/ 12 w 41"/>
                  <a:gd name="T9" fmla="*/ 75 h 75"/>
                  <a:gd name="T10" fmla="*/ 41 w 41"/>
                  <a:gd name="T11" fmla="*/ 62 h 75"/>
                  <a:gd name="T12" fmla="*/ 23 w 41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75">
                    <a:moveTo>
                      <a:pt x="23" y="0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9" y="11"/>
                      <a:pt x="6" y="11"/>
                      <a:pt x="4" y="11"/>
                    </a:cubicBezTo>
                    <a:cubicBezTo>
                      <a:pt x="3" y="11"/>
                      <a:pt x="1" y="11"/>
                      <a:pt x="0" y="11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36" y="41"/>
                      <a:pt x="30" y="19"/>
                      <a:pt x="23" y="0"/>
                    </a:cubicBezTo>
                  </a:path>
                </a:pathLst>
              </a:custGeom>
              <a:solidFill>
                <a:srgbClr val="B32A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îṧļîḋè">
                <a:extLst>
                  <a:ext uri="{FF2B5EF4-FFF2-40B4-BE49-F238E27FC236}">
                    <a16:creationId xmlns:a16="http://schemas.microsoft.com/office/drawing/2014/main" id="{FA79E832-5827-4580-921A-0C4894369C29}"/>
                  </a:ext>
                </a:extLst>
              </p:cNvPr>
              <p:cNvSpPr/>
              <p:nvPr/>
            </p:nvSpPr>
            <p:spPr bwMode="auto">
              <a:xfrm>
                <a:off x="10110217" y="2239811"/>
                <a:ext cx="604852" cy="424236"/>
              </a:xfrm>
              <a:custGeom>
                <a:avLst/>
                <a:gdLst>
                  <a:gd name="T0" fmla="*/ 61 w 277"/>
                  <a:gd name="T1" fmla="*/ 18 h 194"/>
                  <a:gd name="T2" fmla="*/ 127 w 277"/>
                  <a:gd name="T3" fmla="*/ 112 h 194"/>
                  <a:gd name="T4" fmla="*/ 147 w 277"/>
                  <a:gd name="T5" fmla="*/ 116 h 194"/>
                  <a:gd name="T6" fmla="*/ 242 w 277"/>
                  <a:gd name="T7" fmla="*/ 55 h 194"/>
                  <a:gd name="T8" fmla="*/ 277 w 277"/>
                  <a:gd name="T9" fmla="*/ 104 h 194"/>
                  <a:gd name="T10" fmla="*/ 130 w 277"/>
                  <a:gd name="T11" fmla="*/ 189 h 194"/>
                  <a:gd name="T12" fmla="*/ 102 w 277"/>
                  <a:gd name="T13" fmla="*/ 183 h 194"/>
                  <a:gd name="T14" fmla="*/ 10 w 277"/>
                  <a:gd name="T15" fmla="*/ 54 h 194"/>
                  <a:gd name="T16" fmla="*/ 13 w 277"/>
                  <a:gd name="T17" fmla="*/ 13 h 194"/>
                  <a:gd name="T18" fmla="*/ 61 w 277"/>
                  <a:gd name="T19" fmla="*/ 1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7" h="194">
                    <a:moveTo>
                      <a:pt x="61" y="18"/>
                    </a:move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32" y="118"/>
                      <a:pt x="140" y="120"/>
                      <a:pt x="147" y="116"/>
                    </a:cubicBezTo>
                    <a:cubicBezTo>
                      <a:pt x="242" y="55"/>
                      <a:pt x="242" y="55"/>
                      <a:pt x="242" y="55"/>
                    </a:cubicBezTo>
                    <a:cubicBezTo>
                      <a:pt x="277" y="104"/>
                      <a:pt x="277" y="104"/>
                      <a:pt x="277" y="104"/>
                    </a:cubicBezTo>
                    <a:cubicBezTo>
                      <a:pt x="130" y="189"/>
                      <a:pt x="130" y="189"/>
                      <a:pt x="130" y="189"/>
                    </a:cubicBezTo>
                    <a:cubicBezTo>
                      <a:pt x="121" y="194"/>
                      <a:pt x="109" y="192"/>
                      <a:pt x="102" y="183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0" y="42"/>
                      <a:pt x="2" y="24"/>
                      <a:pt x="13" y="13"/>
                    </a:cubicBezTo>
                    <a:cubicBezTo>
                      <a:pt x="27" y="0"/>
                      <a:pt x="50" y="2"/>
                      <a:pt x="61" y="18"/>
                    </a:cubicBezTo>
                    <a:close/>
                  </a:path>
                </a:pathLst>
              </a:custGeom>
              <a:solidFill>
                <a:srgbClr val="A7A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işḻídé">
                <a:extLst>
                  <a:ext uri="{FF2B5EF4-FFF2-40B4-BE49-F238E27FC236}">
                    <a16:creationId xmlns:a16="http://schemas.microsoft.com/office/drawing/2014/main" id="{F509A102-71AD-4434-ACED-3000468AE521}"/>
                  </a:ext>
                </a:extLst>
              </p:cNvPr>
              <p:cNvSpPr/>
              <p:nvPr/>
            </p:nvSpPr>
            <p:spPr bwMode="auto">
              <a:xfrm>
                <a:off x="10280332" y="2237710"/>
                <a:ext cx="169064" cy="82957"/>
              </a:xfrm>
              <a:custGeom>
                <a:avLst/>
                <a:gdLst>
                  <a:gd name="T0" fmla="*/ 55 w 77"/>
                  <a:gd name="T1" fmla="*/ 3 h 38"/>
                  <a:gd name="T2" fmla="*/ 77 w 77"/>
                  <a:gd name="T3" fmla="*/ 31 h 38"/>
                  <a:gd name="T4" fmla="*/ 44 w 77"/>
                  <a:gd name="T5" fmla="*/ 20 h 38"/>
                  <a:gd name="T6" fmla="*/ 39 w 77"/>
                  <a:gd name="T7" fmla="*/ 38 h 38"/>
                  <a:gd name="T8" fmla="*/ 7 w 77"/>
                  <a:gd name="T9" fmla="*/ 9 h 38"/>
                  <a:gd name="T10" fmla="*/ 31 w 77"/>
                  <a:gd name="T11" fmla="*/ 1 h 38"/>
                  <a:gd name="T12" fmla="*/ 55 w 77"/>
                  <a:gd name="T1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38">
                    <a:moveTo>
                      <a:pt x="55" y="3"/>
                    </a:moveTo>
                    <a:cubicBezTo>
                      <a:pt x="55" y="3"/>
                      <a:pt x="75" y="12"/>
                      <a:pt x="77" y="3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8"/>
                      <a:pt x="0" y="19"/>
                      <a:pt x="7" y="9"/>
                    </a:cubicBezTo>
                    <a:cubicBezTo>
                      <a:pt x="14" y="0"/>
                      <a:pt x="31" y="1"/>
                      <a:pt x="31" y="1"/>
                    </a:cubicBezTo>
                    <a:lnTo>
                      <a:pt x="55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ísḷîḑe">
                <a:extLst>
                  <a:ext uri="{FF2B5EF4-FFF2-40B4-BE49-F238E27FC236}">
                    <a16:creationId xmlns:a16="http://schemas.microsoft.com/office/drawing/2014/main" id="{10C227D2-813C-47E6-88B8-DD84CACBFBA5}"/>
                  </a:ext>
                </a:extLst>
              </p:cNvPr>
              <p:cNvSpPr/>
              <p:nvPr/>
            </p:nvSpPr>
            <p:spPr bwMode="auto">
              <a:xfrm>
                <a:off x="10016759" y="1781971"/>
                <a:ext cx="534496" cy="460990"/>
              </a:xfrm>
              <a:custGeom>
                <a:avLst/>
                <a:gdLst>
                  <a:gd name="T0" fmla="*/ 223 w 245"/>
                  <a:gd name="T1" fmla="*/ 68 h 211"/>
                  <a:gd name="T2" fmla="*/ 181 w 245"/>
                  <a:gd name="T3" fmla="*/ 192 h 211"/>
                  <a:gd name="T4" fmla="*/ 58 w 245"/>
                  <a:gd name="T5" fmla="*/ 147 h 211"/>
                  <a:gd name="T6" fmla="*/ 100 w 245"/>
                  <a:gd name="T7" fmla="*/ 22 h 211"/>
                  <a:gd name="T8" fmla="*/ 223 w 245"/>
                  <a:gd name="T9" fmla="*/ 68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11">
                    <a:moveTo>
                      <a:pt x="223" y="68"/>
                    </a:moveTo>
                    <a:cubicBezTo>
                      <a:pt x="245" y="115"/>
                      <a:pt x="227" y="171"/>
                      <a:pt x="181" y="192"/>
                    </a:cubicBezTo>
                    <a:cubicBezTo>
                      <a:pt x="141" y="211"/>
                      <a:pt x="88" y="189"/>
                      <a:pt x="58" y="147"/>
                    </a:cubicBezTo>
                    <a:cubicBezTo>
                      <a:pt x="0" y="66"/>
                      <a:pt x="54" y="44"/>
                      <a:pt x="100" y="22"/>
                    </a:cubicBezTo>
                    <a:cubicBezTo>
                      <a:pt x="145" y="0"/>
                      <a:pt x="200" y="21"/>
                      <a:pt x="223" y="68"/>
                    </a:cubicBezTo>
                    <a:close/>
                  </a:path>
                </a:pathLst>
              </a:custGeom>
              <a:solidFill>
                <a:srgbClr val="3E15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sḷiḍe">
                <a:extLst>
                  <a:ext uri="{FF2B5EF4-FFF2-40B4-BE49-F238E27FC236}">
                    <a16:creationId xmlns:a16="http://schemas.microsoft.com/office/drawing/2014/main" id="{EDE41C42-C55D-425D-80F8-2D7F67F05EDB}"/>
                  </a:ext>
                </a:extLst>
              </p:cNvPr>
              <p:cNvSpPr/>
              <p:nvPr/>
            </p:nvSpPr>
            <p:spPr bwMode="auto">
              <a:xfrm>
                <a:off x="10318135" y="2137951"/>
                <a:ext cx="82957" cy="148063"/>
              </a:xfrm>
              <a:custGeom>
                <a:avLst/>
                <a:gdLst>
                  <a:gd name="T0" fmla="*/ 38 w 38"/>
                  <a:gd name="T1" fmla="*/ 0 h 68"/>
                  <a:gd name="T2" fmla="*/ 2 w 38"/>
                  <a:gd name="T3" fmla="*/ 0 h 68"/>
                  <a:gd name="T4" fmla="*/ 0 w 38"/>
                  <a:gd name="T5" fmla="*/ 56 h 68"/>
                  <a:gd name="T6" fmla="*/ 19 w 38"/>
                  <a:gd name="T7" fmla="*/ 67 h 68"/>
                  <a:gd name="T8" fmla="*/ 38 w 38"/>
                  <a:gd name="T9" fmla="*/ 56 h 68"/>
                  <a:gd name="T10" fmla="*/ 38 w 38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68">
                    <a:moveTo>
                      <a:pt x="3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3" y="67"/>
                      <a:pt x="19" y="67"/>
                    </a:cubicBezTo>
                    <a:cubicBezTo>
                      <a:pt x="34" y="68"/>
                      <a:pt x="38" y="56"/>
                      <a:pt x="38" y="56"/>
                    </a:cubicBez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EDA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ïṧlîde">
                <a:extLst>
                  <a:ext uri="{FF2B5EF4-FFF2-40B4-BE49-F238E27FC236}">
                    <a16:creationId xmlns:a16="http://schemas.microsoft.com/office/drawing/2014/main" id="{6D0F85E7-FE24-4BCC-9334-E7FE69DD84AC}"/>
                  </a:ext>
                </a:extLst>
              </p:cNvPr>
              <p:cNvSpPr/>
              <p:nvPr/>
            </p:nvSpPr>
            <p:spPr bwMode="auto">
              <a:xfrm>
                <a:off x="10320235" y="2137951"/>
                <a:ext cx="80857" cy="113410"/>
              </a:xfrm>
              <a:custGeom>
                <a:avLst/>
                <a:gdLst>
                  <a:gd name="T0" fmla="*/ 20 w 37"/>
                  <a:gd name="T1" fmla="*/ 52 h 52"/>
                  <a:gd name="T2" fmla="*/ 0 w 37"/>
                  <a:gd name="T3" fmla="*/ 46 h 52"/>
                  <a:gd name="T4" fmla="*/ 1 w 37"/>
                  <a:gd name="T5" fmla="*/ 0 h 52"/>
                  <a:gd name="T6" fmla="*/ 37 w 37"/>
                  <a:gd name="T7" fmla="*/ 0 h 52"/>
                  <a:gd name="T8" fmla="*/ 37 w 37"/>
                  <a:gd name="T9" fmla="*/ 49 h 52"/>
                  <a:gd name="T10" fmla="*/ 20 w 37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52">
                    <a:moveTo>
                      <a:pt x="20" y="52"/>
                    </a:moveTo>
                    <a:cubicBezTo>
                      <a:pt x="10" y="52"/>
                      <a:pt x="3" y="49"/>
                      <a:pt x="0" y="46"/>
                    </a:cubicBezTo>
                    <a:cubicBezTo>
                      <a:pt x="0" y="31"/>
                      <a:pt x="1" y="0"/>
                      <a:pt x="1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34"/>
                      <a:pt x="37" y="49"/>
                    </a:cubicBezTo>
                    <a:cubicBezTo>
                      <a:pt x="33" y="51"/>
                      <a:pt x="28" y="52"/>
                      <a:pt x="20" y="52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ṩlíďè">
                <a:extLst>
                  <a:ext uri="{FF2B5EF4-FFF2-40B4-BE49-F238E27FC236}">
                    <a16:creationId xmlns:a16="http://schemas.microsoft.com/office/drawing/2014/main" id="{0A9E19E0-6D8C-4F4D-B32D-1E71B19404C9}"/>
                  </a:ext>
                </a:extLst>
              </p:cNvPr>
              <p:cNvSpPr/>
              <p:nvPr/>
            </p:nvSpPr>
            <p:spPr bwMode="auto">
              <a:xfrm>
                <a:off x="10320235" y="2160004"/>
                <a:ext cx="80857" cy="38854"/>
              </a:xfrm>
              <a:custGeom>
                <a:avLst/>
                <a:gdLst>
                  <a:gd name="T0" fmla="*/ 37 w 37"/>
                  <a:gd name="T1" fmla="*/ 1 h 18"/>
                  <a:gd name="T2" fmla="*/ 1 w 37"/>
                  <a:gd name="T3" fmla="*/ 0 h 18"/>
                  <a:gd name="T4" fmla="*/ 0 w 37"/>
                  <a:gd name="T5" fmla="*/ 13 h 18"/>
                  <a:gd name="T6" fmla="*/ 12 w 37"/>
                  <a:gd name="T7" fmla="*/ 16 h 18"/>
                  <a:gd name="T8" fmla="*/ 37 w 37"/>
                  <a:gd name="T9" fmla="*/ 14 h 18"/>
                  <a:gd name="T10" fmla="*/ 37 w 37"/>
                  <a:gd name="T1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8">
                    <a:moveTo>
                      <a:pt x="37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7"/>
                      <a:pt x="0" y="13"/>
                    </a:cubicBezTo>
                    <a:cubicBezTo>
                      <a:pt x="0" y="14"/>
                      <a:pt x="10" y="16"/>
                      <a:pt x="12" y="16"/>
                    </a:cubicBezTo>
                    <a:cubicBezTo>
                      <a:pt x="20" y="18"/>
                      <a:pt x="29" y="17"/>
                      <a:pt x="37" y="14"/>
                    </a:cubicBezTo>
                    <a:cubicBezTo>
                      <a:pt x="37" y="8"/>
                      <a:pt x="37" y="1"/>
                      <a:pt x="37" y="1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ï$ḷïḓé">
                <a:extLst>
                  <a:ext uri="{FF2B5EF4-FFF2-40B4-BE49-F238E27FC236}">
                    <a16:creationId xmlns:a16="http://schemas.microsoft.com/office/drawing/2014/main" id="{17FF4B6F-E8CC-46A6-AC23-CCA2C949152B}"/>
                  </a:ext>
                </a:extLst>
              </p:cNvPr>
              <p:cNvSpPr/>
              <p:nvPr/>
            </p:nvSpPr>
            <p:spPr bwMode="auto">
              <a:xfrm>
                <a:off x="10166922" y="1844977"/>
                <a:ext cx="360181" cy="382233"/>
              </a:xfrm>
              <a:custGeom>
                <a:avLst/>
                <a:gdLst>
                  <a:gd name="T0" fmla="*/ 144 w 165"/>
                  <a:gd name="T1" fmla="*/ 38 h 175"/>
                  <a:gd name="T2" fmla="*/ 87 w 165"/>
                  <a:gd name="T3" fmla="*/ 2 h 175"/>
                  <a:gd name="T4" fmla="*/ 49 w 165"/>
                  <a:gd name="T5" fmla="*/ 14 h 175"/>
                  <a:gd name="T6" fmla="*/ 16 w 165"/>
                  <a:gd name="T7" fmla="*/ 36 h 175"/>
                  <a:gd name="T8" fmla="*/ 15 w 165"/>
                  <a:gd name="T9" fmla="*/ 83 h 175"/>
                  <a:gd name="T10" fmla="*/ 8 w 165"/>
                  <a:gd name="T11" fmla="*/ 103 h 175"/>
                  <a:gd name="T12" fmla="*/ 14 w 165"/>
                  <a:gd name="T13" fmla="*/ 117 h 175"/>
                  <a:gd name="T14" fmla="*/ 34 w 165"/>
                  <a:gd name="T15" fmla="*/ 144 h 175"/>
                  <a:gd name="T16" fmla="*/ 143 w 165"/>
                  <a:gd name="T17" fmla="*/ 156 h 175"/>
                  <a:gd name="T18" fmla="*/ 158 w 165"/>
                  <a:gd name="T19" fmla="*/ 142 h 175"/>
                  <a:gd name="T20" fmla="*/ 165 w 165"/>
                  <a:gd name="T21" fmla="*/ 116 h 175"/>
                  <a:gd name="T22" fmla="*/ 160 w 165"/>
                  <a:gd name="T23" fmla="*/ 85 h 175"/>
                  <a:gd name="T24" fmla="*/ 152 w 165"/>
                  <a:gd name="T25" fmla="*/ 57 h 175"/>
                  <a:gd name="T26" fmla="*/ 144 w 165"/>
                  <a:gd name="T27" fmla="*/ 39 h 175"/>
                  <a:gd name="T28" fmla="*/ 144 w 165"/>
                  <a:gd name="T29" fmla="*/ 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5" h="175">
                    <a:moveTo>
                      <a:pt x="144" y="38"/>
                    </a:moveTo>
                    <a:cubicBezTo>
                      <a:pt x="132" y="17"/>
                      <a:pt x="113" y="0"/>
                      <a:pt x="87" y="2"/>
                    </a:cubicBezTo>
                    <a:cubicBezTo>
                      <a:pt x="74" y="4"/>
                      <a:pt x="61" y="8"/>
                      <a:pt x="49" y="14"/>
                    </a:cubicBezTo>
                    <a:cubicBezTo>
                      <a:pt x="37" y="20"/>
                      <a:pt x="25" y="27"/>
                      <a:pt x="16" y="36"/>
                    </a:cubicBezTo>
                    <a:cubicBezTo>
                      <a:pt x="0" y="53"/>
                      <a:pt x="7" y="62"/>
                      <a:pt x="15" y="83"/>
                    </a:cubicBezTo>
                    <a:cubicBezTo>
                      <a:pt x="16" y="85"/>
                      <a:pt x="7" y="101"/>
                      <a:pt x="8" y="103"/>
                    </a:cubicBezTo>
                    <a:cubicBezTo>
                      <a:pt x="10" y="108"/>
                      <a:pt x="11" y="112"/>
                      <a:pt x="14" y="117"/>
                    </a:cubicBezTo>
                    <a:cubicBezTo>
                      <a:pt x="19" y="127"/>
                      <a:pt x="26" y="136"/>
                      <a:pt x="34" y="144"/>
                    </a:cubicBezTo>
                    <a:cubicBezTo>
                      <a:pt x="61" y="172"/>
                      <a:pt x="109" y="175"/>
                      <a:pt x="143" y="156"/>
                    </a:cubicBezTo>
                    <a:cubicBezTo>
                      <a:pt x="149" y="152"/>
                      <a:pt x="155" y="148"/>
                      <a:pt x="158" y="142"/>
                    </a:cubicBezTo>
                    <a:cubicBezTo>
                      <a:pt x="163" y="134"/>
                      <a:pt x="165" y="125"/>
                      <a:pt x="165" y="116"/>
                    </a:cubicBezTo>
                    <a:cubicBezTo>
                      <a:pt x="164" y="106"/>
                      <a:pt x="162" y="95"/>
                      <a:pt x="160" y="85"/>
                    </a:cubicBezTo>
                    <a:cubicBezTo>
                      <a:pt x="158" y="76"/>
                      <a:pt x="156" y="66"/>
                      <a:pt x="152" y="57"/>
                    </a:cubicBezTo>
                    <a:cubicBezTo>
                      <a:pt x="150" y="50"/>
                      <a:pt x="147" y="44"/>
                      <a:pt x="144" y="39"/>
                    </a:cubicBezTo>
                    <a:lnTo>
                      <a:pt x="144" y="38"/>
                    </a:lnTo>
                    <a:close/>
                  </a:path>
                </a:pathLst>
              </a:custGeom>
              <a:solidFill>
                <a:srgbClr val="EDA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î$lïďé">
                <a:extLst>
                  <a:ext uri="{FF2B5EF4-FFF2-40B4-BE49-F238E27FC236}">
                    <a16:creationId xmlns:a16="http://schemas.microsoft.com/office/drawing/2014/main" id="{49E96BDC-3B8E-4E5A-81EB-499FFD4BFEDB}"/>
                  </a:ext>
                </a:extLst>
              </p:cNvPr>
              <p:cNvSpPr/>
              <p:nvPr/>
            </p:nvSpPr>
            <p:spPr bwMode="auto">
              <a:xfrm>
                <a:off x="10433645" y="1984638"/>
                <a:ext cx="91358" cy="66156"/>
              </a:xfrm>
              <a:custGeom>
                <a:avLst/>
                <a:gdLst>
                  <a:gd name="T0" fmla="*/ 7 w 42"/>
                  <a:gd name="T1" fmla="*/ 0 h 30"/>
                  <a:gd name="T2" fmla="*/ 18 w 42"/>
                  <a:gd name="T3" fmla="*/ 10 h 30"/>
                  <a:gd name="T4" fmla="*/ 18 w 42"/>
                  <a:gd name="T5" fmla="*/ 28 h 30"/>
                  <a:gd name="T6" fmla="*/ 0 w 42"/>
                  <a:gd name="T7" fmla="*/ 3 h 30"/>
                  <a:gd name="T8" fmla="*/ 7 w 42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7" y="0"/>
                    </a:moveTo>
                    <a:cubicBezTo>
                      <a:pt x="7" y="0"/>
                      <a:pt x="12" y="15"/>
                      <a:pt x="18" y="10"/>
                    </a:cubicBezTo>
                    <a:cubicBezTo>
                      <a:pt x="29" y="2"/>
                      <a:pt x="42" y="30"/>
                      <a:pt x="18" y="28"/>
                    </a:cubicBezTo>
                    <a:cubicBezTo>
                      <a:pt x="9" y="28"/>
                      <a:pt x="0" y="3"/>
                      <a:pt x="0" y="3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48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ïṣḻíḑe">
                <a:extLst>
                  <a:ext uri="{FF2B5EF4-FFF2-40B4-BE49-F238E27FC236}">
                    <a16:creationId xmlns:a16="http://schemas.microsoft.com/office/drawing/2014/main" id="{7E039A7D-46AA-414B-92FC-08BCCBDD1551}"/>
                  </a:ext>
                </a:extLst>
              </p:cNvPr>
              <p:cNvSpPr/>
              <p:nvPr/>
            </p:nvSpPr>
            <p:spPr bwMode="auto">
              <a:xfrm>
                <a:off x="10413693" y="2061295"/>
                <a:ext cx="118660" cy="76657"/>
              </a:xfrm>
              <a:custGeom>
                <a:avLst/>
                <a:gdLst>
                  <a:gd name="T0" fmla="*/ 0 w 54"/>
                  <a:gd name="T1" fmla="*/ 14 h 35"/>
                  <a:gd name="T2" fmla="*/ 41 w 54"/>
                  <a:gd name="T3" fmla="*/ 0 h 35"/>
                  <a:gd name="T4" fmla="*/ 24 w 54"/>
                  <a:gd name="T5" fmla="*/ 32 h 35"/>
                  <a:gd name="T6" fmla="*/ 0 w 54"/>
                  <a:gd name="T7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5">
                    <a:moveTo>
                      <a:pt x="0" y="14"/>
                    </a:moveTo>
                    <a:cubicBezTo>
                      <a:pt x="0" y="14"/>
                      <a:pt x="28" y="16"/>
                      <a:pt x="41" y="0"/>
                    </a:cubicBezTo>
                    <a:cubicBezTo>
                      <a:pt x="41" y="0"/>
                      <a:pt x="54" y="26"/>
                      <a:pt x="24" y="32"/>
                    </a:cubicBezTo>
                    <a:cubicBezTo>
                      <a:pt x="5" y="35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iṩlíḓè">
                <a:extLst>
                  <a:ext uri="{FF2B5EF4-FFF2-40B4-BE49-F238E27FC236}">
                    <a16:creationId xmlns:a16="http://schemas.microsoft.com/office/drawing/2014/main" id="{4B312F1B-E748-4C62-B3D2-48A0DCF90E15}"/>
                  </a:ext>
                </a:extLst>
              </p:cNvPr>
              <p:cNvSpPr/>
              <p:nvPr/>
            </p:nvSpPr>
            <p:spPr bwMode="auto">
              <a:xfrm>
                <a:off x="10413693" y="2069696"/>
                <a:ext cx="80857" cy="33603"/>
              </a:xfrm>
              <a:custGeom>
                <a:avLst/>
                <a:gdLst>
                  <a:gd name="T0" fmla="*/ 0 w 37"/>
                  <a:gd name="T1" fmla="*/ 10 h 15"/>
                  <a:gd name="T2" fmla="*/ 0 w 37"/>
                  <a:gd name="T3" fmla="*/ 10 h 15"/>
                  <a:gd name="T4" fmla="*/ 0 w 37"/>
                  <a:gd name="T5" fmla="*/ 10 h 15"/>
                  <a:gd name="T6" fmla="*/ 15 w 37"/>
                  <a:gd name="T7" fmla="*/ 14 h 15"/>
                  <a:gd name="T8" fmla="*/ 27 w 37"/>
                  <a:gd name="T9" fmla="*/ 11 h 15"/>
                  <a:gd name="T10" fmla="*/ 34 w 37"/>
                  <a:gd name="T11" fmla="*/ 7 h 15"/>
                  <a:gd name="T12" fmla="*/ 37 w 37"/>
                  <a:gd name="T13" fmla="*/ 0 h 15"/>
                  <a:gd name="T14" fmla="*/ 0 w 37"/>
                  <a:gd name="T1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5"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10"/>
                      <a:pt x="8" y="15"/>
                      <a:pt x="15" y="14"/>
                    </a:cubicBezTo>
                    <a:cubicBezTo>
                      <a:pt x="19" y="14"/>
                      <a:pt x="23" y="13"/>
                      <a:pt x="27" y="11"/>
                    </a:cubicBezTo>
                    <a:cubicBezTo>
                      <a:pt x="29" y="10"/>
                      <a:pt x="32" y="8"/>
                      <a:pt x="34" y="7"/>
                    </a:cubicBezTo>
                    <a:cubicBezTo>
                      <a:pt x="35" y="6"/>
                      <a:pt x="36" y="2"/>
                      <a:pt x="37" y="0"/>
                    </a:cubicBezTo>
                    <a:cubicBezTo>
                      <a:pt x="23" y="11"/>
                      <a:pt x="0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iṥḷïḍé">
                <a:extLst>
                  <a:ext uri="{FF2B5EF4-FFF2-40B4-BE49-F238E27FC236}">
                    <a16:creationId xmlns:a16="http://schemas.microsoft.com/office/drawing/2014/main" id="{65469584-D167-45D6-B5DC-B0A751AD61BD}"/>
                  </a:ext>
                </a:extLst>
              </p:cNvPr>
              <p:cNvSpPr/>
              <p:nvPr/>
            </p:nvSpPr>
            <p:spPr bwMode="auto">
              <a:xfrm>
                <a:off x="10409493" y="2059195"/>
                <a:ext cx="109209" cy="76657"/>
              </a:xfrm>
              <a:custGeom>
                <a:avLst/>
                <a:gdLst>
                  <a:gd name="T0" fmla="*/ 23 w 50"/>
                  <a:gd name="T1" fmla="*/ 34 h 35"/>
                  <a:gd name="T2" fmla="*/ 0 w 50"/>
                  <a:gd name="T3" fmla="*/ 15 h 35"/>
                  <a:gd name="T4" fmla="*/ 1 w 50"/>
                  <a:gd name="T5" fmla="*/ 14 h 35"/>
                  <a:gd name="T6" fmla="*/ 2 w 50"/>
                  <a:gd name="T7" fmla="*/ 13 h 35"/>
                  <a:gd name="T8" fmla="*/ 41 w 50"/>
                  <a:gd name="T9" fmla="*/ 1 h 35"/>
                  <a:gd name="T10" fmla="*/ 43 w 50"/>
                  <a:gd name="T11" fmla="*/ 0 h 35"/>
                  <a:gd name="T12" fmla="*/ 44 w 50"/>
                  <a:gd name="T13" fmla="*/ 1 h 35"/>
                  <a:gd name="T14" fmla="*/ 44 w 50"/>
                  <a:gd name="T15" fmla="*/ 23 h 35"/>
                  <a:gd name="T16" fmla="*/ 26 w 50"/>
                  <a:gd name="T17" fmla="*/ 34 h 35"/>
                  <a:gd name="T18" fmla="*/ 23 w 50"/>
                  <a:gd name="T19" fmla="*/ 34 h 35"/>
                  <a:gd name="T20" fmla="*/ 4 w 50"/>
                  <a:gd name="T21" fmla="*/ 16 h 35"/>
                  <a:gd name="T22" fmla="*/ 25 w 50"/>
                  <a:gd name="T23" fmla="*/ 31 h 35"/>
                  <a:gd name="T24" fmla="*/ 42 w 50"/>
                  <a:gd name="T25" fmla="*/ 22 h 35"/>
                  <a:gd name="T26" fmla="*/ 42 w 50"/>
                  <a:gd name="T27" fmla="*/ 4 h 35"/>
                  <a:gd name="T28" fmla="*/ 4 w 50"/>
                  <a:gd name="T29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35">
                    <a:moveTo>
                      <a:pt x="23" y="34"/>
                    </a:moveTo>
                    <a:cubicBezTo>
                      <a:pt x="5" y="35"/>
                      <a:pt x="0" y="15"/>
                      <a:pt x="0" y="15"/>
                    </a:cubicBezTo>
                    <a:cubicBezTo>
                      <a:pt x="0" y="14"/>
                      <a:pt x="0" y="14"/>
                      <a:pt x="1" y="14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2" y="13"/>
                      <a:pt x="30" y="15"/>
                      <a:pt x="41" y="1"/>
                    </a:cubicBezTo>
                    <a:cubicBezTo>
                      <a:pt x="42" y="0"/>
                      <a:pt x="42" y="0"/>
                      <a:pt x="43" y="0"/>
                    </a:cubicBezTo>
                    <a:cubicBezTo>
                      <a:pt x="43" y="0"/>
                      <a:pt x="44" y="0"/>
                      <a:pt x="44" y="1"/>
                    </a:cubicBezTo>
                    <a:cubicBezTo>
                      <a:pt x="44" y="1"/>
                      <a:pt x="50" y="13"/>
                      <a:pt x="44" y="23"/>
                    </a:cubicBezTo>
                    <a:cubicBezTo>
                      <a:pt x="41" y="29"/>
                      <a:pt x="35" y="32"/>
                      <a:pt x="26" y="34"/>
                    </a:cubicBezTo>
                    <a:cubicBezTo>
                      <a:pt x="25" y="34"/>
                      <a:pt x="24" y="34"/>
                      <a:pt x="23" y="34"/>
                    </a:cubicBezTo>
                    <a:close/>
                    <a:moveTo>
                      <a:pt x="4" y="16"/>
                    </a:moveTo>
                    <a:cubicBezTo>
                      <a:pt x="5" y="21"/>
                      <a:pt x="11" y="34"/>
                      <a:pt x="25" y="31"/>
                    </a:cubicBezTo>
                    <a:cubicBezTo>
                      <a:pt x="33" y="30"/>
                      <a:pt x="39" y="27"/>
                      <a:pt x="42" y="22"/>
                    </a:cubicBezTo>
                    <a:cubicBezTo>
                      <a:pt x="46" y="16"/>
                      <a:pt x="43" y="8"/>
                      <a:pt x="42" y="4"/>
                    </a:cubicBezTo>
                    <a:cubicBezTo>
                      <a:pt x="31" y="16"/>
                      <a:pt x="10" y="16"/>
                      <a:pt x="4" y="16"/>
                    </a:cubicBezTo>
                    <a:close/>
                  </a:path>
                </a:pathLst>
              </a:custGeom>
              <a:solidFill>
                <a:srgbClr val="F05B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şlíḓè">
                <a:extLst>
                  <a:ext uri="{FF2B5EF4-FFF2-40B4-BE49-F238E27FC236}">
                    <a16:creationId xmlns:a16="http://schemas.microsoft.com/office/drawing/2014/main" id="{4743F3F6-35A3-46DF-97DB-BB98B4B2083B}"/>
                  </a:ext>
                </a:extLst>
              </p:cNvPr>
              <p:cNvSpPr/>
              <p:nvPr/>
            </p:nvSpPr>
            <p:spPr bwMode="auto">
              <a:xfrm>
                <a:off x="10346487" y="1984638"/>
                <a:ext cx="58805" cy="61956"/>
              </a:xfrm>
              <a:custGeom>
                <a:avLst/>
                <a:gdLst>
                  <a:gd name="T0" fmla="*/ 3 w 27"/>
                  <a:gd name="T1" fmla="*/ 19 h 28"/>
                  <a:gd name="T2" fmla="*/ 19 w 27"/>
                  <a:gd name="T3" fmla="*/ 26 h 28"/>
                  <a:gd name="T4" fmla="*/ 25 w 27"/>
                  <a:gd name="T5" fmla="*/ 9 h 28"/>
                  <a:gd name="T6" fmla="*/ 9 w 27"/>
                  <a:gd name="T7" fmla="*/ 2 h 28"/>
                  <a:gd name="T8" fmla="*/ 3 w 27"/>
                  <a:gd name="T9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3" y="19"/>
                    </a:moveTo>
                    <a:cubicBezTo>
                      <a:pt x="6" y="25"/>
                      <a:pt x="13" y="28"/>
                      <a:pt x="19" y="26"/>
                    </a:cubicBezTo>
                    <a:cubicBezTo>
                      <a:pt x="25" y="23"/>
                      <a:pt x="27" y="16"/>
                      <a:pt x="25" y="9"/>
                    </a:cubicBezTo>
                    <a:cubicBezTo>
                      <a:pt x="22" y="3"/>
                      <a:pt x="15" y="0"/>
                      <a:pt x="9" y="2"/>
                    </a:cubicBezTo>
                    <a:cubicBezTo>
                      <a:pt x="3" y="5"/>
                      <a:pt x="0" y="12"/>
                      <a:pt x="3" y="19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íṥľïḑè">
                <a:extLst>
                  <a:ext uri="{FF2B5EF4-FFF2-40B4-BE49-F238E27FC236}">
                    <a16:creationId xmlns:a16="http://schemas.microsoft.com/office/drawing/2014/main" id="{1C63D97E-DB53-4EFF-ABEA-C2111B608744}"/>
                  </a:ext>
                </a:extLst>
              </p:cNvPr>
              <p:cNvSpPr/>
              <p:nvPr/>
            </p:nvSpPr>
            <p:spPr bwMode="auto">
              <a:xfrm>
                <a:off x="10344387" y="1978338"/>
                <a:ext cx="58805" cy="63005"/>
              </a:xfrm>
              <a:custGeom>
                <a:avLst/>
                <a:gdLst>
                  <a:gd name="T0" fmla="*/ 3 w 27"/>
                  <a:gd name="T1" fmla="*/ 19 h 29"/>
                  <a:gd name="T2" fmla="*/ 19 w 27"/>
                  <a:gd name="T3" fmla="*/ 26 h 29"/>
                  <a:gd name="T4" fmla="*/ 24 w 27"/>
                  <a:gd name="T5" fmla="*/ 10 h 29"/>
                  <a:gd name="T6" fmla="*/ 9 w 27"/>
                  <a:gd name="T7" fmla="*/ 3 h 29"/>
                  <a:gd name="T8" fmla="*/ 3 w 27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3" y="19"/>
                    </a:moveTo>
                    <a:cubicBezTo>
                      <a:pt x="6" y="25"/>
                      <a:pt x="13" y="29"/>
                      <a:pt x="19" y="26"/>
                    </a:cubicBezTo>
                    <a:cubicBezTo>
                      <a:pt x="25" y="23"/>
                      <a:pt x="27" y="16"/>
                      <a:pt x="24" y="10"/>
                    </a:cubicBezTo>
                    <a:cubicBezTo>
                      <a:pt x="22" y="3"/>
                      <a:pt x="15" y="0"/>
                      <a:pt x="9" y="3"/>
                    </a:cubicBezTo>
                    <a:cubicBezTo>
                      <a:pt x="3" y="5"/>
                      <a:pt x="0" y="13"/>
                      <a:pt x="3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ïšḻîḓé">
                <a:extLst>
                  <a:ext uri="{FF2B5EF4-FFF2-40B4-BE49-F238E27FC236}">
                    <a16:creationId xmlns:a16="http://schemas.microsoft.com/office/drawing/2014/main" id="{637410FB-4CE5-456C-B826-856128B11D01}"/>
                  </a:ext>
                </a:extLst>
              </p:cNvPr>
              <p:cNvSpPr/>
              <p:nvPr/>
            </p:nvSpPr>
            <p:spPr bwMode="auto">
              <a:xfrm>
                <a:off x="10352788" y="1994089"/>
                <a:ext cx="24152" cy="24152"/>
              </a:xfrm>
              <a:custGeom>
                <a:avLst/>
                <a:gdLst>
                  <a:gd name="T0" fmla="*/ 1 w 11"/>
                  <a:gd name="T1" fmla="*/ 7 h 11"/>
                  <a:gd name="T2" fmla="*/ 7 w 11"/>
                  <a:gd name="T3" fmla="*/ 10 h 11"/>
                  <a:gd name="T4" fmla="*/ 10 w 11"/>
                  <a:gd name="T5" fmla="*/ 4 h 11"/>
                  <a:gd name="T6" fmla="*/ 4 w 11"/>
                  <a:gd name="T7" fmla="*/ 1 h 11"/>
                  <a:gd name="T8" fmla="*/ 1 w 11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" y="7"/>
                    </a:move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4"/>
                    </a:cubicBezTo>
                    <a:cubicBezTo>
                      <a:pt x="9" y="1"/>
                      <a:pt x="6" y="0"/>
                      <a:pt x="4" y="1"/>
                    </a:cubicBezTo>
                    <a:cubicBezTo>
                      <a:pt x="1" y="2"/>
                      <a:pt x="0" y="5"/>
                      <a:pt x="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iṣḷidè">
                <a:extLst>
                  <a:ext uri="{FF2B5EF4-FFF2-40B4-BE49-F238E27FC236}">
                    <a16:creationId xmlns:a16="http://schemas.microsoft.com/office/drawing/2014/main" id="{77B9FB33-41FF-4AE2-A4B5-96D857A2A48A}"/>
                  </a:ext>
                </a:extLst>
              </p:cNvPr>
              <p:cNvSpPr/>
              <p:nvPr/>
            </p:nvSpPr>
            <p:spPr bwMode="auto">
              <a:xfrm>
                <a:off x="10320235" y="1930034"/>
                <a:ext cx="56705" cy="46204"/>
              </a:xfrm>
              <a:custGeom>
                <a:avLst/>
                <a:gdLst>
                  <a:gd name="T0" fmla="*/ 0 w 26"/>
                  <a:gd name="T1" fmla="*/ 21 h 21"/>
                  <a:gd name="T2" fmla="*/ 0 w 26"/>
                  <a:gd name="T3" fmla="*/ 19 h 21"/>
                  <a:gd name="T4" fmla="*/ 1 w 26"/>
                  <a:gd name="T5" fmla="*/ 17 h 21"/>
                  <a:gd name="T6" fmla="*/ 2 w 26"/>
                  <a:gd name="T7" fmla="*/ 15 h 21"/>
                  <a:gd name="T8" fmla="*/ 3 w 26"/>
                  <a:gd name="T9" fmla="*/ 13 h 21"/>
                  <a:gd name="T10" fmla="*/ 5 w 26"/>
                  <a:gd name="T11" fmla="*/ 10 h 21"/>
                  <a:gd name="T12" fmla="*/ 7 w 26"/>
                  <a:gd name="T13" fmla="*/ 8 h 21"/>
                  <a:gd name="T14" fmla="*/ 10 w 26"/>
                  <a:gd name="T15" fmla="*/ 6 h 21"/>
                  <a:gd name="T16" fmla="*/ 12 w 26"/>
                  <a:gd name="T17" fmla="*/ 4 h 21"/>
                  <a:gd name="T18" fmla="*/ 15 w 26"/>
                  <a:gd name="T19" fmla="*/ 3 h 21"/>
                  <a:gd name="T20" fmla="*/ 18 w 26"/>
                  <a:gd name="T21" fmla="*/ 1 h 21"/>
                  <a:gd name="T22" fmla="*/ 21 w 26"/>
                  <a:gd name="T23" fmla="*/ 1 h 21"/>
                  <a:gd name="T24" fmla="*/ 23 w 26"/>
                  <a:gd name="T25" fmla="*/ 0 h 21"/>
                  <a:gd name="T26" fmla="*/ 25 w 26"/>
                  <a:gd name="T27" fmla="*/ 0 h 21"/>
                  <a:gd name="T28" fmla="*/ 26 w 26"/>
                  <a:gd name="T29" fmla="*/ 0 h 21"/>
                  <a:gd name="T30" fmla="*/ 25 w 26"/>
                  <a:gd name="T31" fmla="*/ 1 h 21"/>
                  <a:gd name="T32" fmla="*/ 23 w 26"/>
                  <a:gd name="T33" fmla="*/ 2 h 21"/>
                  <a:gd name="T34" fmla="*/ 21 w 26"/>
                  <a:gd name="T35" fmla="*/ 3 h 21"/>
                  <a:gd name="T36" fmla="*/ 19 w 26"/>
                  <a:gd name="T37" fmla="*/ 4 h 21"/>
                  <a:gd name="T38" fmla="*/ 17 w 26"/>
                  <a:gd name="T39" fmla="*/ 5 h 21"/>
                  <a:gd name="T40" fmla="*/ 14 w 26"/>
                  <a:gd name="T41" fmla="*/ 7 h 21"/>
                  <a:gd name="T42" fmla="*/ 12 w 26"/>
                  <a:gd name="T43" fmla="*/ 9 h 21"/>
                  <a:gd name="T44" fmla="*/ 11 w 26"/>
                  <a:gd name="T45" fmla="*/ 10 h 21"/>
                  <a:gd name="T46" fmla="*/ 9 w 26"/>
                  <a:gd name="T47" fmla="*/ 11 h 21"/>
                  <a:gd name="T48" fmla="*/ 8 w 26"/>
                  <a:gd name="T49" fmla="*/ 12 h 21"/>
                  <a:gd name="T50" fmla="*/ 7 w 26"/>
                  <a:gd name="T51" fmla="*/ 13 h 21"/>
                  <a:gd name="T52" fmla="*/ 5 w 26"/>
                  <a:gd name="T53" fmla="*/ 15 h 21"/>
                  <a:gd name="T54" fmla="*/ 4 w 26"/>
                  <a:gd name="T55" fmla="*/ 16 h 21"/>
                  <a:gd name="T56" fmla="*/ 4 w 26"/>
                  <a:gd name="T57" fmla="*/ 16 h 21"/>
                  <a:gd name="T58" fmla="*/ 2 w 26"/>
                  <a:gd name="T59" fmla="*/ 18 h 21"/>
                  <a:gd name="T60" fmla="*/ 1 w 26"/>
                  <a:gd name="T61" fmla="*/ 19 h 21"/>
                  <a:gd name="T62" fmla="*/ 0 w 26"/>
                  <a:gd name="T63" fmla="*/ 20 h 21"/>
                  <a:gd name="T64" fmla="*/ 0 w 26"/>
                  <a:gd name="T6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21">
                    <a:moveTo>
                      <a:pt x="0" y="21"/>
                    </a:moveTo>
                    <a:cubicBezTo>
                      <a:pt x="0" y="21"/>
                      <a:pt x="0" y="20"/>
                      <a:pt x="0" y="19"/>
                    </a:cubicBezTo>
                    <a:cubicBezTo>
                      <a:pt x="0" y="19"/>
                      <a:pt x="1" y="18"/>
                      <a:pt x="1" y="17"/>
                    </a:cubicBezTo>
                    <a:cubicBezTo>
                      <a:pt x="1" y="17"/>
                      <a:pt x="1" y="16"/>
                      <a:pt x="2" y="15"/>
                    </a:cubicBezTo>
                    <a:cubicBezTo>
                      <a:pt x="2" y="15"/>
                      <a:pt x="3" y="14"/>
                      <a:pt x="3" y="13"/>
                    </a:cubicBezTo>
                    <a:cubicBezTo>
                      <a:pt x="4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7" y="8"/>
                    </a:cubicBezTo>
                    <a:cubicBezTo>
                      <a:pt x="8" y="7"/>
                      <a:pt x="9" y="7"/>
                      <a:pt x="10" y="6"/>
                    </a:cubicBezTo>
                    <a:cubicBezTo>
                      <a:pt x="10" y="5"/>
                      <a:pt x="11" y="5"/>
                      <a:pt x="12" y="4"/>
                    </a:cubicBezTo>
                    <a:cubicBezTo>
                      <a:pt x="13" y="3"/>
                      <a:pt x="14" y="3"/>
                      <a:pt x="15" y="3"/>
                    </a:cubicBezTo>
                    <a:cubicBezTo>
                      <a:pt x="16" y="2"/>
                      <a:pt x="17" y="2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1" y="0"/>
                      <a:pt x="22" y="0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5" y="1"/>
                    </a:cubicBezTo>
                    <a:cubicBezTo>
                      <a:pt x="24" y="1"/>
                      <a:pt x="24" y="1"/>
                      <a:pt x="23" y="2"/>
                    </a:cubicBezTo>
                    <a:cubicBezTo>
                      <a:pt x="23" y="2"/>
                      <a:pt x="22" y="2"/>
                      <a:pt x="21" y="3"/>
                    </a:cubicBezTo>
                    <a:cubicBezTo>
                      <a:pt x="21" y="3"/>
                      <a:pt x="20" y="4"/>
                      <a:pt x="19" y="4"/>
                    </a:cubicBezTo>
                    <a:cubicBezTo>
                      <a:pt x="18" y="4"/>
                      <a:pt x="18" y="5"/>
                      <a:pt x="17" y="5"/>
                    </a:cubicBezTo>
                    <a:cubicBezTo>
                      <a:pt x="16" y="6"/>
                      <a:pt x="15" y="7"/>
                      <a:pt x="14" y="7"/>
                    </a:cubicBezTo>
                    <a:cubicBezTo>
                      <a:pt x="14" y="8"/>
                      <a:pt x="13" y="8"/>
                      <a:pt x="12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0" y="10"/>
                      <a:pt x="10" y="10"/>
                      <a:pt x="9" y="11"/>
                    </a:cubicBezTo>
                    <a:cubicBezTo>
                      <a:pt x="9" y="11"/>
                      <a:pt x="9" y="11"/>
                      <a:pt x="8" y="12"/>
                    </a:cubicBezTo>
                    <a:cubicBezTo>
                      <a:pt x="8" y="12"/>
                      <a:pt x="8" y="12"/>
                      <a:pt x="7" y="13"/>
                    </a:cubicBezTo>
                    <a:cubicBezTo>
                      <a:pt x="7" y="13"/>
                      <a:pt x="6" y="14"/>
                      <a:pt x="5" y="15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7"/>
                      <a:pt x="3" y="18"/>
                      <a:pt x="2" y="18"/>
                    </a:cubicBezTo>
                    <a:cubicBezTo>
                      <a:pt x="2" y="19"/>
                      <a:pt x="1" y="19"/>
                      <a:pt x="1" y="19"/>
                    </a:cubicBezTo>
                    <a:cubicBezTo>
                      <a:pt x="1" y="20"/>
                      <a:pt x="0" y="20"/>
                      <a:pt x="0" y="2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iṩľíďè">
                <a:extLst>
                  <a:ext uri="{FF2B5EF4-FFF2-40B4-BE49-F238E27FC236}">
                    <a16:creationId xmlns:a16="http://schemas.microsoft.com/office/drawing/2014/main" id="{3F11598A-CC03-4084-A884-CA57BFE9EB75}"/>
                  </a:ext>
                </a:extLst>
              </p:cNvPr>
              <p:cNvSpPr/>
              <p:nvPr/>
            </p:nvSpPr>
            <p:spPr bwMode="auto">
              <a:xfrm>
                <a:off x="10461997" y="1939485"/>
                <a:ext cx="40953" cy="54605"/>
              </a:xfrm>
              <a:custGeom>
                <a:avLst/>
                <a:gdLst>
                  <a:gd name="T0" fmla="*/ 3 w 19"/>
                  <a:gd name="T1" fmla="*/ 16 h 25"/>
                  <a:gd name="T2" fmla="*/ 14 w 19"/>
                  <a:gd name="T3" fmla="*/ 24 h 25"/>
                  <a:gd name="T4" fmla="*/ 16 w 19"/>
                  <a:gd name="T5" fmla="*/ 10 h 25"/>
                  <a:gd name="T6" fmla="*/ 5 w 19"/>
                  <a:gd name="T7" fmla="*/ 2 h 25"/>
                  <a:gd name="T8" fmla="*/ 3 w 19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3" y="16"/>
                    </a:moveTo>
                    <a:cubicBezTo>
                      <a:pt x="5" y="22"/>
                      <a:pt x="10" y="25"/>
                      <a:pt x="14" y="24"/>
                    </a:cubicBezTo>
                    <a:cubicBezTo>
                      <a:pt x="18" y="22"/>
                      <a:pt x="19" y="16"/>
                      <a:pt x="16" y="10"/>
                    </a:cubicBezTo>
                    <a:cubicBezTo>
                      <a:pt x="13" y="4"/>
                      <a:pt x="8" y="0"/>
                      <a:pt x="5" y="2"/>
                    </a:cubicBezTo>
                    <a:cubicBezTo>
                      <a:pt x="1" y="4"/>
                      <a:pt x="0" y="10"/>
                      <a:pt x="3" y="16"/>
                    </a:cubicBez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ïṧḷîḍe">
                <a:extLst>
                  <a:ext uri="{FF2B5EF4-FFF2-40B4-BE49-F238E27FC236}">
                    <a16:creationId xmlns:a16="http://schemas.microsoft.com/office/drawing/2014/main" id="{8E0276E8-7A8B-4C1E-8400-911F8C076B10}"/>
                  </a:ext>
                </a:extLst>
              </p:cNvPr>
              <p:cNvSpPr/>
              <p:nvPr/>
            </p:nvSpPr>
            <p:spPr bwMode="auto">
              <a:xfrm>
                <a:off x="10459897" y="1935284"/>
                <a:ext cx="38853" cy="54605"/>
              </a:xfrm>
              <a:custGeom>
                <a:avLst/>
                <a:gdLst>
                  <a:gd name="T0" fmla="*/ 2 w 18"/>
                  <a:gd name="T1" fmla="*/ 15 h 25"/>
                  <a:gd name="T2" fmla="*/ 14 w 18"/>
                  <a:gd name="T3" fmla="*/ 23 h 25"/>
                  <a:gd name="T4" fmla="*/ 16 w 18"/>
                  <a:gd name="T5" fmla="*/ 9 h 25"/>
                  <a:gd name="T6" fmla="*/ 4 w 18"/>
                  <a:gd name="T7" fmla="*/ 1 h 25"/>
                  <a:gd name="T8" fmla="*/ 2 w 18"/>
                  <a:gd name="T9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2" y="15"/>
                    </a:moveTo>
                    <a:cubicBezTo>
                      <a:pt x="5" y="21"/>
                      <a:pt x="10" y="25"/>
                      <a:pt x="14" y="23"/>
                    </a:cubicBezTo>
                    <a:cubicBezTo>
                      <a:pt x="18" y="22"/>
                      <a:pt x="18" y="15"/>
                      <a:pt x="16" y="9"/>
                    </a:cubicBezTo>
                    <a:cubicBezTo>
                      <a:pt x="13" y="3"/>
                      <a:pt x="8" y="0"/>
                      <a:pt x="4" y="1"/>
                    </a:cubicBezTo>
                    <a:cubicBezTo>
                      <a:pt x="1" y="3"/>
                      <a:pt x="0" y="9"/>
                      <a:pt x="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ṡḻíďe">
                <a:extLst>
                  <a:ext uri="{FF2B5EF4-FFF2-40B4-BE49-F238E27FC236}">
                    <a16:creationId xmlns:a16="http://schemas.microsoft.com/office/drawing/2014/main" id="{E0A2C783-F4F6-4F06-97F9-E2AF23111621}"/>
                  </a:ext>
                </a:extLst>
              </p:cNvPr>
              <p:cNvSpPr/>
              <p:nvPr/>
            </p:nvSpPr>
            <p:spPr bwMode="auto">
              <a:xfrm>
                <a:off x="10466197" y="1947885"/>
                <a:ext cx="15751" cy="19952"/>
              </a:xfrm>
              <a:custGeom>
                <a:avLst/>
                <a:gdLst>
                  <a:gd name="T0" fmla="*/ 1 w 7"/>
                  <a:gd name="T1" fmla="*/ 5 h 9"/>
                  <a:gd name="T2" fmla="*/ 5 w 7"/>
                  <a:gd name="T3" fmla="*/ 8 h 9"/>
                  <a:gd name="T4" fmla="*/ 6 w 7"/>
                  <a:gd name="T5" fmla="*/ 3 h 9"/>
                  <a:gd name="T6" fmla="*/ 1 w 7"/>
                  <a:gd name="T7" fmla="*/ 0 h 9"/>
                  <a:gd name="T8" fmla="*/ 1 w 7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1" y="5"/>
                    </a:moveTo>
                    <a:cubicBezTo>
                      <a:pt x="1" y="7"/>
                      <a:pt x="3" y="9"/>
                      <a:pt x="5" y="8"/>
                    </a:cubicBezTo>
                    <a:cubicBezTo>
                      <a:pt x="6" y="7"/>
                      <a:pt x="7" y="5"/>
                      <a:pt x="6" y="3"/>
                    </a:cubicBezTo>
                    <a:cubicBezTo>
                      <a:pt x="5" y="1"/>
                      <a:pt x="3" y="0"/>
                      <a:pt x="1" y="0"/>
                    </a:cubicBezTo>
                    <a:cubicBezTo>
                      <a:pt x="0" y="1"/>
                      <a:pt x="0" y="3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śḻïḓê">
                <a:extLst>
                  <a:ext uri="{FF2B5EF4-FFF2-40B4-BE49-F238E27FC236}">
                    <a16:creationId xmlns:a16="http://schemas.microsoft.com/office/drawing/2014/main" id="{8E3588EF-1B66-4B3A-9301-427FAD2EE7C2}"/>
                  </a:ext>
                </a:extLst>
              </p:cNvPr>
              <p:cNvSpPr/>
              <p:nvPr/>
            </p:nvSpPr>
            <p:spPr bwMode="auto">
              <a:xfrm>
                <a:off x="10417893" y="1884880"/>
                <a:ext cx="59855" cy="24152"/>
              </a:xfrm>
              <a:custGeom>
                <a:avLst/>
                <a:gdLst>
                  <a:gd name="T0" fmla="*/ 0 w 27"/>
                  <a:gd name="T1" fmla="*/ 11 h 11"/>
                  <a:gd name="T2" fmla="*/ 1 w 27"/>
                  <a:gd name="T3" fmla="*/ 10 h 11"/>
                  <a:gd name="T4" fmla="*/ 2 w 27"/>
                  <a:gd name="T5" fmla="*/ 8 h 11"/>
                  <a:gd name="T6" fmla="*/ 3 w 27"/>
                  <a:gd name="T7" fmla="*/ 7 h 11"/>
                  <a:gd name="T8" fmla="*/ 5 w 27"/>
                  <a:gd name="T9" fmla="*/ 5 h 11"/>
                  <a:gd name="T10" fmla="*/ 7 w 27"/>
                  <a:gd name="T11" fmla="*/ 4 h 11"/>
                  <a:gd name="T12" fmla="*/ 9 w 27"/>
                  <a:gd name="T13" fmla="*/ 2 h 11"/>
                  <a:gd name="T14" fmla="*/ 12 w 27"/>
                  <a:gd name="T15" fmla="*/ 1 h 11"/>
                  <a:gd name="T16" fmla="*/ 15 w 27"/>
                  <a:gd name="T17" fmla="*/ 1 h 11"/>
                  <a:gd name="T18" fmla="*/ 17 w 27"/>
                  <a:gd name="T19" fmla="*/ 0 h 11"/>
                  <a:gd name="T20" fmla="*/ 20 w 27"/>
                  <a:gd name="T21" fmla="*/ 0 h 11"/>
                  <a:gd name="T22" fmla="*/ 22 w 27"/>
                  <a:gd name="T23" fmla="*/ 0 h 11"/>
                  <a:gd name="T24" fmla="*/ 24 w 27"/>
                  <a:gd name="T25" fmla="*/ 0 h 11"/>
                  <a:gd name="T26" fmla="*/ 26 w 27"/>
                  <a:gd name="T27" fmla="*/ 1 h 11"/>
                  <a:gd name="T28" fmla="*/ 27 w 27"/>
                  <a:gd name="T29" fmla="*/ 1 h 11"/>
                  <a:gd name="T30" fmla="*/ 26 w 27"/>
                  <a:gd name="T31" fmla="*/ 1 h 11"/>
                  <a:gd name="T32" fmla="*/ 24 w 27"/>
                  <a:gd name="T33" fmla="*/ 2 h 11"/>
                  <a:gd name="T34" fmla="*/ 22 w 27"/>
                  <a:gd name="T35" fmla="*/ 2 h 11"/>
                  <a:gd name="T36" fmla="*/ 20 w 27"/>
                  <a:gd name="T37" fmla="*/ 2 h 11"/>
                  <a:gd name="T38" fmla="*/ 18 w 27"/>
                  <a:gd name="T39" fmla="*/ 3 h 11"/>
                  <a:gd name="T40" fmla="*/ 15 w 27"/>
                  <a:gd name="T41" fmla="*/ 4 h 11"/>
                  <a:gd name="T42" fmla="*/ 13 w 27"/>
                  <a:gd name="T43" fmla="*/ 4 h 11"/>
                  <a:gd name="T44" fmla="*/ 12 w 27"/>
                  <a:gd name="T45" fmla="*/ 5 h 11"/>
                  <a:gd name="T46" fmla="*/ 11 w 27"/>
                  <a:gd name="T47" fmla="*/ 5 h 11"/>
                  <a:gd name="T48" fmla="*/ 9 w 27"/>
                  <a:gd name="T49" fmla="*/ 6 h 11"/>
                  <a:gd name="T50" fmla="*/ 8 w 27"/>
                  <a:gd name="T51" fmla="*/ 6 h 11"/>
                  <a:gd name="T52" fmla="*/ 6 w 27"/>
                  <a:gd name="T53" fmla="*/ 7 h 11"/>
                  <a:gd name="T54" fmla="*/ 5 w 27"/>
                  <a:gd name="T55" fmla="*/ 8 h 11"/>
                  <a:gd name="T56" fmla="*/ 4 w 27"/>
                  <a:gd name="T57" fmla="*/ 8 h 11"/>
                  <a:gd name="T58" fmla="*/ 3 w 27"/>
                  <a:gd name="T59" fmla="*/ 9 h 11"/>
                  <a:gd name="T60" fmla="*/ 1 w 27"/>
                  <a:gd name="T61" fmla="*/ 10 h 11"/>
                  <a:gd name="T62" fmla="*/ 1 w 27"/>
                  <a:gd name="T63" fmla="*/ 11 h 11"/>
                  <a:gd name="T64" fmla="*/ 0 w 27"/>
                  <a:gd name="T6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11">
                    <a:moveTo>
                      <a:pt x="0" y="11"/>
                    </a:moveTo>
                    <a:cubicBezTo>
                      <a:pt x="0" y="11"/>
                      <a:pt x="1" y="10"/>
                      <a:pt x="1" y="10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5" y="5"/>
                    </a:cubicBezTo>
                    <a:cubicBezTo>
                      <a:pt x="5" y="5"/>
                      <a:pt x="6" y="4"/>
                      <a:pt x="7" y="4"/>
                    </a:cubicBezTo>
                    <a:cubicBezTo>
                      <a:pt x="8" y="3"/>
                      <a:pt x="8" y="3"/>
                      <a:pt x="9" y="2"/>
                    </a:cubicBezTo>
                    <a:cubicBezTo>
                      <a:pt x="10" y="2"/>
                      <a:pt x="11" y="2"/>
                      <a:pt x="12" y="1"/>
                    </a:cubicBezTo>
                    <a:cubicBezTo>
                      <a:pt x="13" y="1"/>
                      <a:pt x="14" y="1"/>
                      <a:pt x="15" y="1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1" y="0"/>
                      <a:pt x="21" y="0"/>
                      <a:pt x="22" y="0"/>
                    </a:cubicBezTo>
                    <a:cubicBezTo>
                      <a:pt x="23" y="0"/>
                      <a:pt x="24" y="0"/>
                      <a:pt x="24" y="0"/>
                    </a:cubicBezTo>
                    <a:cubicBezTo>
                      <a:pt x="25" y="0"/>
                      <a:pt x="25" y="1"/>
                      <a:pt x="26" y="1"/>
                    </a:cubicBezTo>
                    <a:cubicBezTo>
                      <a:pt x="26" y="1"/>
                      <a:pt x="27" y="1"/>
                      <a:pt x="27" y="1"/>
                    </a:cubicBezTo>
                    <a:cubicBezTo>
                      <a:pt x="27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4" y="2"/>
                      <a:pt x="23" y="2"/>
                      <a:pt x="22" y="2"/>
                    </a:cubicBezTo>
                    <a:cubicBezTo>
                      <a:pt x="22" y="2"/>
                      <a:pt x="21" y="2"/>
                      <a:pt x="20" y="2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7" y="3"/>
                      <a:pt x="16" y="3"/>
                      <a:pt x="15" y="4"/>
                    </a:cubicBezTo>
                    <a:cubicBezTo>
                      <a:pt x="15" y="4"/>
                      <a:pt x="14" y="4"/>
                      <a:pt x="13" y="4"/>
                    </a:cubicBezTo>
                    <a:cubicBezTo>
                      <a:pt x="13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6"/>
                      <a:pt x="9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7"/>
                      <a:pt x="7" y="7"/>
                      <a:pt x="6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íṡḷiḓê">
                <a:extLst>
                  <a:ext uri="{FF2B5EF4-FFF2-40B4-BE49-F238E27FC236}">
                    <a16:creationId xmlns:a16="http://schemas.microsoft.com/office/drawing/2014/main" id="{CB5F5E7B-D477-4F79-944C-0646A905927F}"/>
                  </a:ext>
                </a:extLst>
              </p:cNvPr>
              <p:cNvSpPr/>
              <p:nvPr/>
            </p:nvSpPr>
            <p:spPr bwMode="auto">
              <a:xfrm>
                <a:off x="10049312" y="1741017"/>
                <a:ext cx="394834" cy="289825"/>
              </a:xfrm>
              <a:custGeom>
                <a:avLst/>
                <a:gdLst>
                  <a:gd name="T0" fmla="*/ 59 w 181"/>
                  <a:gd name="T1" fmla="*/ 38 h 133"/>
                  <a:gd name="T2" fmla="*/ 160 w 181"/>
                  <a:gd name="T3" fmla="*/ 33 h 133"/>
                  <a:gd name="T4" fmla="*/ 160 w 181"/>
                  <a:gd name="T5" fmla="*/ 33 h 133"/>
                  <a:gd name="T6" fmla="*/ 179 w 181"/>
                  <a:gd name="T7" fmla="*/ 44 h 133"/>
                  <a:gd name="T8" fmla="*/ 178 w 181"/>
                  <a:gd name="T9" fmla="*/ 46 h 133"/>
                  <a:gd name="T10" fmla="*/ 166 w 181"/>
                  <a:gd name="T11" fmla="*/ 70 h 133"/>
                  <a:gd name="T12" fmla="*/ 124 w 181"/>
                  <a:gd name="T13" fmla="*/ 102 h 133"/>
                  <a:gd name="T14" fmla="*/ 90 w 181"/>
                  <a:gd name="T15" fmla="*/ 104 h 133"/>
                  <a:gd name="T16" fmla="*/ 92 w 181"/>
                  <a:gd name="T17" fmla="*/ 98 h 133"/>
                  <a:gd name="T18" fmla="*/ 60 w 181"/>
                  <a:gd name="T19" fmla="*/ 122 h 133"/>
                  <a:gd name="T20" fmla="*/ 59 w 181"/>
                  <a:gd name="T21" fmla="*/ 3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1" h="133">
                    <a:moveTo>
                      <a:pt x="59" y="38"/>
                    </a:moveTo>
                    <a:cubicBezTo>
                      <a:pt x="117" y="0"/>
                      <a:pt x="160" y="33"/>
                      <a:pt x="160" y="33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168" y="25"/>
                      <a:pt x="181" y="33"/>
                      <a:pt x="179" y="44"/>
                    </a:cubicBezTo>
                    <a:cubicBezTo>
                      <a:pt x="178" y="44"/>
                      <a:pt x="178" y="45"/>
                      <a:pt x="178" y="46"/>
                    </a:cubicBezTo>
                    <a:cubicBezTo>
                      <a:pt x="176" y="55"/>
                      <a:pt x="166" y="70"/>
                      <a:pt x="166" y="70"/>
                    </a:cubicBezTo>
                    <a:cubicBezTo>
                      <a:pt x="166" y="70"/>
                      <a:pt x="154" y="89"/>
                      <a:pt x="124" y="102"/>
                    </a:cubicBezTo>
                    <a:cubicBezTo>
                      <a:pt x="95" y="115"/>
                      <a:pt x="84" y="116"/>
                      <a:pt x="90" y="104"/>
                    </a:cubicBezTo>
                    <a:cubicBezTo>
                      <a:pt x="90" y="102"/>
                      <a:pt x="91" y="100"/>
                      <a:pt x="92" y="98"/>
                    </a:cubicBezTo>
                    <a:cubicBezTo>
                      <a:pt x="85" y="106"/>
                      <a:pt x="73" y="118"/>
                      <a:pt x="60" y="122"/>
                    </a:cubicBezTo>
                    <a:cubicBezTo>
                      <a:pt x="16" y="133"/>
                      <a:pt x="0" y="75"/>
                      <a:pt x="59" y="38"/>
                    </a:cubicBezTo>
                    <a:close/>
                  </a:path>
                </a:pathLst>
              </a:custGeom>
              <a:solidFill>
                <a:srgbClr val="361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ïṩḷïḍe">
                <a:extLst>
                  <a:ext uri="{FF2B5EF4-FFF2-40B4-BE49-F238E27FC236}">
                    <a16:creationId xmlns:a16="http://schemas.microsoft.com/office/drawing/2014/main" id="{7167717D-B857-4A98-8EEE-41CED998CF42}"/>
                  </a:ext>
                </a:extLst>
              </p:cNvPr>
              <p:cNvSpPr/>
              <p:nvPr/>
            </p:nvSpPr>
            <p:spPr bwMode="auto">
              <a:xfrm>
                <a:off x="10136469" y="2030842"/>
                <a:ext cx="111310" cy="127061"/>
              </a:xfrm>
              <a:custGeom>
                <a:avLst/>
                <a:gdLst>
                  <a:gd name="T0" fmla="*/ 34 w 51"/>
                  <a:gd name="T1" fmla="*/ 11 h 58"/>
                  <a:gd name="T2" fmla="*/ 6 w 51"/>
                  <a:gd name="T3" fmla="*/ 17 h 58"/>
                  <a:gd name="T4" fmla="*/ 51 w 51"/>
                  <a:gd name="T5" fmla="*/ 40 h 58"/>
                  <a:gd name="T6" fmla="*/ 34 w 51"/>
                  <a:gd name="T7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8">
                    <a:moveTo>
                      <a:pt x="34" y="11"/>
                    </a:moveTo>
                    <a:cubicBezTo>
                      <a:pt x="34" y="11"/>
                      <a:pt x="13" y="0"/>
                      <a:pt x="6" y="17"/>
                    </a:cubicBezTo>
                    <a:cubicBezTo>
                      <a:pt x="0" y="33"/>
                      <a:pt x="32" y="58"/>
                      <a:pt x="51" y="40"/>
                    </a:cubicBezTo>
                    <a:lnTo>
                      <a:pt x="34" y="11"/>
                    </a:lnTo>
                    <a:close/>
                  </a:path>
                </a:pathLst>
              </a:custGeom>
              <a:solidFill>
                <a:srgbClr val="EDA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Sļiďê">
                <a:extLst>
                  <a:ext uri="{FF2B5EF4-FFF2-40B4-BE49-F238E27FC236}">
                    <a16:creationId xmlns:a16="http://schemas.microsoft.com/office/drawing/2014/main" id="{A2211982-4F27-44DC-9BA9-55D2F0AD0C28}"/>
                  </a:ext>
                </a:extLst>
              </p:cNvPr>
              <p:cNvSpPr/>
              <p:nvPr/>
            </p:nvSpPr>
            <p:spPr bwMode="auto">
              <a:xfrm>
                <a:off x="10152221" y="2059195"/>
                <a:ext cx="91358" cy="80857"/>
              </a:xfrm>
              <a:custGeom>
                <a:avLst/>
                <a:gdLst>
                  <a:gd name="T0" fmla="*/ 33 w 42"/>
                  <a:gd name="T1" fmla="*/ 9 h 37"/>
                  <a:gd name="T2" fmla="*/ 42 w 42"/>
                  <a:gd name="T3" fmla="*/ 24 h 37"/>
                  <a:gd name="T4" fmla="*/ 8 w 42"/>
                  <a:gd name="T5" fmla="*/ 7 h 37"/>
                  <a:gd name="T6" fmla="*/ 33 w 42"/>
                  <a:gd name="T7" fmla="*/ 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37">
                    <a:moveTo>
                      <a:pt x="33" y="9"/>
                    </a:moveTo>
                    <a:cubicBezTo>
                      <a:pt x="42" y="24"/>
                      <a:pt x="42" y="24"/>
                      <a:pt x="42" y="24"/>
                    </a:cubicBezTo>
                    <a:cubicBezTo>
                      <a:pt x="24" y="37"/>
                      <a:pt x="0" y="15"/>
                      <a:pt x="8" y="7"/>
                    </a:cubicBezTo>
                    <a:cubicBezTo>
                      <a:pt x="13" y="0"/>
                      <a:pt x="27" y="6"/>
                      <a:pt x="33" y="9"/>
                    </a:cubicBezTo>
                    <a:close/>
                  </a:path>
                </a:pathLst>
              </a:custGeom>
              <a:solidFill>
                <a:srgbClr val="F7A5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îSľïḋè">
                <a:extLst>
                  <a:ext uri="{FF2B5EF4-FFF2-40B4-BE49-F238E27FC236}">
                    <a16:creationId xmlns:a16="http://schemas.microsoft.com/office/drawing/2014/main" id="{99C1F011-AA91-4BCC-940C-B14CBEBCBC05}"/>
                  </a:ext>
                </a:extLst>
              </p:cNvPr>
              <p:cNvSpPr/>
              <p:nvPr/>
            </p:nvSpPr>
            <p:spPr bwMode="auto">
              <a:xfrm>
                <a:off x="10162722" y="2063395"/>
                <a:ext cx="60905" cy="26253"/>
              </a:xfrm>
              <a:custGeom>
                <a:avLst/>
                <a:gdLst>
                  <a:gd name="T0" fmla="*/ 2 w 28"/>
                  <a:gd name="T1" fmla="*/ 12 h 12"/>
                  <a:gd name="T2" fmla="*/ 2 w 28"/>
                  <a:gd name="T3" fmla="*/ 11 h 12"/>
                  <a:gd name="T4" fmla="*/ 2 w 28"/>
                  <a:gd name="T5" fmla="*/ 10 h 12"/>
                  <a:gd name="T6" fmla="*/ 2 w 28"/>
                  <a:gd name="T7" fmla="*/ 7 h 12"/>
                  <a:gd name="T8" fmla="*/ 3 w 28"/>
                  <a:gd name="T9" fmla="*/ 6 h 12"/>
                  <a:gd name="T10" fmla="*/ 3 w 28"/>
                  <a:gd name="T11" fmla="*/ 5 h 12"/>
                  <a:gd name="T12" fmla="*/ 3 w 28"/>
                  <a:gd name="T13" fmla="*/ 5 h 12"/>
                  <a:gd name="T14" fmla="*/ 3 w 28"/>
                  <a:gd name="T15" fmla="*/ 5 h 12"/>
                  <a:gd name="T16" fmla="*/ 3 w 28"/>
                  <a:gd name="T17" fmla="*/ 5 h 12"/>
                  <a:gd name="T18" fmla="*/ 3 w 28"/>
                  <a:gd name="T19" fmla="*/ 5 h 12"/>
                  <a:gd name="T20" fmla="*/ 3 w 28"/>
                  <a:gd name="T21" fmla="*/ 5 h 12"/>
                  <a:gd name="T22" fmla="*/ 3 w 28"/>
                  <a:gd name="T23" fmla="*/ 5 h 12"/>
                  <a:gd name="T24" fmla="*/ 4 w 28"/>
                  <a:gd name="T25" fmla="*/ 5 h 12"/>
                  <a:gd name="T26" fmla="*/ 4 w 28"/>
                  <a:gd name="T27" fmla="*/ 5 h 12"/>
                  <a:gd name="T28" fmla="*/ 5 w 28"/>
                  <a:gd name="T29" fmla="*/ 4 h 12"/>
                  <a:gd name="T30" fmla="*/ 5 w 28"/>
                  <a:gd name="T31" fmla="*/ 4 h 12"/>
                  <a:gd name="T32" fmla="*/ 6 w 28"/>
                  <a:gd name="T33" fmla="*/ 4 h 12"/>
                  <a:gd name="T34" fmla="*/ 12 w 28"/>
                  <a:gd name="T35" fmla="*/ 3 h 12"/>
                  <a:gd name="T36" fmla="*/ 15 w 28"/>
                  <a:gd name="T37" fmla="*/ 3 h 12"/>
                  <a:gd name="T38" fmla="*/ 18 w 28"/>
                  <a:gd name="T39" fmla="*/ 4 h 12"/>
                  <a:gd name="T40" fmla="*/ 23 w 28"/>
                  <a:gd name="T41" fmla="*/ 5 h 12"/>
                  <a:gd name="T42" fmla="*/ 28 w 28"/>
                  <a:gd name="T43" fmla="*/ 7 h 12"/>
                  <a:gd name="T44" fmla="*/ 27 w 28"/>
                  <a:gd name="T45" fmla="*/ 6 h 12"/>
                  <a:gd name="T46" fmla="*/ 24 w 28"/>
                  <a:gd name="T47" fmla="*/ 4 h 12"/>
                  <a:gd name="T48" fmla="*/ 21 w 28"/>
                  <a:gd name="T49" fmla="*/ 3 h 12"/>
                  <a:gd name="T50" fmla="*/ 18 w 28"/>
                  <a:gd name="T51" fmla="*/ 2 h 12"/>
                  <a:gd name="T52" fmla="*/ 12 w 28"/>
                  <a:gd name="T53" fmla="*/ 0 h 12"/>
                  <a:gd name="T54" fmla="*/ 8 w 28"/>
                  <a:gd name="T55" fmla="*/ 0 h 12"/>
                  <a:gd name="T56" fmla="*/ 5 w 28"/>
                  <a:gd name="T57" fmla="*/ 1 h 12"/>
                  <a:gd name="T58" fmla="*/ 4 w 28"/>
                  <a:gd name="T59" fmla="*/ 2 h 12"/>
                  <a:gd name="T60" fmla="*/ 3 w 28"/>
                  <a:gd name="T61" fmla="*/ 2 h 12"/>
                  <a:gd name="T62" fmla="*/ 3 w 28"/>
                  <a:gd name="T63" fmla="*/ 3 h 12"/>
                  <a:gd name="T64" fmla="*/ 2 w 28"/>
                  <a:gd name="T65" fmla="*/ 4 h 12"/>
                  <a:gd name="T66" fmla="*/ 2 w 28"/>
                  <a:gd name="T67" fmla="*/ 4 h 12"/>
                  <a:gd name="T68" fmla="*/ 2 w 28"/>
                  <a:gd name="T69" fmla="*/ 4 h 12"/>
                  <a:gd name="T70" fmla="*/ 2 w 28"/>
                  <a:gd name="T71" fmla="*/ 4 h 12"/>
                  <a:gd name="T72" fmla="*/ 1 w 28"/>
                  <a:gd name="T73" fmla="*/ 5 h 12"/>
                  <a:gd name="T74" fmla="*/ 1 w 28"/>
                  <a:gd name="T75" fmla="*/ 6 h 12"/>
                  <a:gd name="T76" fmla="*/ 1 w 28"/>
                  <a:gd name="T77" fmla="*/ 9 h 12"/>
                  <a:gd name="T78" fmla="*/ 1 w 28"/>
                  <a:gd name="T79" fmla="*/ 10 h 12"/>
                  <a:gd name="T80" fmla="*/ 2 w 28"/>
                  <a:gd name="T81" fmla="*/ 11 h 12"/>
                  <a:gd name="T82" fmla="*/ 2 w 28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" h="12">
                    <a:moveTo>
                      <a:pt x="2" y="12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9"/>
                      <a:pt x="2" y="8"/>
                      <a:pt x="2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8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3"/>
                    </a:cubicBezTo>
                    <a:cubicBezTo>
                      <a:pt x="16" y="4"/>
                      <a:pt x="17" y="4"/>
                      <a:pt x="18" y="4"/>
                    </a:cubicBezTo>
                    <a:cubicBezTo>
                      <a:pt x="19" y="4"/>
                      <a:pt x="21" y="5"/>
                      <a:pt x="23" y="5"/>
                    </a:cubicBezTo>
                    <a:cubicBezTo>
                      <a:pt x="26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6"/>
                    </a:cubicBezTo>
                    <a:cubicBezTo>
                      <a:pt x="26" y="5"/>
                      <a:pt x="25" y="5"/>
                      <a:pt x="24" y="4"/>
                    </a:cubicBezTo>
                    <a:cubicBezTo>
                      <a:pt x="23" y="3"/>
                      <a:pt x="22" y="3"/>
                      <a:pt x="21" y="3"/>
                    </a:cubicBezTo>
                    <a:cubicBezTo>
                      <a:pt x="20" y="2"/>
                      <a:pt x="19" y="2"/>
                      <a:pt x="18" y="2"/>
                    </a:cubicBezTo>
                    <a:cubicBezTo>
                      <a:pt x="16" y="1"/>
                      <a:pt x="14" y="0"/>
                      <a:pt x="12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1"/>
                    </a:cubicBez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CF9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îŝļîdê">
                <a:extLst>
                  <a:ext uri="{FF2B5EF4-FFF2-40B4-BE49-F238E27FC236}">
                    <a16:creationId xmlns:a16="http://schemas.microsoft.com/office/drawing/2014/main" id="{7A975B1B-7100-4885-AEA6-EF2ADE4B8A60}"/>
                  </a:ext>
                </a:extLst>
              </p:cNvPr>
              <p:cNvSpPr/>
              <p:nvPr/>
            </p:nvSpPr>
            <p:spPr bwMode="auto">
              <a:xfrm>
                <a:off x="10176373" y="1976238"/>
                <a:ext cx="117610" cy="168014"/>
              </a:xfrm>
              <a:custGeom>
                <a:avLst/>
                <a:gdLst>
                  <a:gd name="T0" fmla="*/ 17 w 54"/>
                  <a:gd name="T1" fmla="*/ 0 h 77"/>
                  <a:gd name="T2" fmla="*/ 44 w 54"/>
                  <a:gd name="T3" fmla="*/ 71 h 77"/>
                  <a:gd name="T4" fmla="*/ 8 w 54"/>
                  <a:gd name="T5" fmla="*/ 33 h 77"/>
                  <a:gd name="T6" fmla="*/ 0 w 54"/>
                  <a:gd name="T7" fmla="*/ 11 h 77"/>
                  <a:gd name="T8" fmla="*/ 17 w 54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77">
                    <a:moveTo>
                      <a:pt x="17" y="0"/>
                    </a:moveTo>
                    <a:cubicBezTo>
                      <a:pt x="17" y="0"/>
                      <a:pt x="54" y="65"/>
                      <a:pt x="44" y="71"/>
                    </a:cubicBezTo>
                    <a:cubicBezTo>
                      <a:pt x="33" y="77"/>
                      <a:pt x="8" y="33"/>
                      <a:pt x="8" y="33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3E15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îsḷîďè">
                <a:extLst>
                  <a:ext uri="{FF2B5EF4-FFF2-40B4-BE49-F238E27FC236}">
                    <a16:creationId xmlns:a16="http://schemas.microsoft.com/office/drawing/2014/main" id="{08EFFCC2-9E89-4BBA-B99A-141E1EF00C98}"/>
                  </a:ext>
                </a:extLst>
              </p:cNvPr>
              <p:cNvSpPr/>
              <p:nvPr/>
            </p:nvSpPr>
            <p:spPr bwMode="auto">
              <a:xfrm>
                <a:off x="10359088" y="2279714"/>
                <a:ext cx="42004" cy="46204"/>
              </a:xfrm>
              <a:custGeom>
                <a:avLst/>
                <a:gdLst>
                  <a:gd name="T0" fmla="*/ 31 w 40"/>
                  <a:gd name="T1" fmla="*/ 4 h 44"/>
                  <a:gd name="T2" fmla="*/ 40 w 40"/>
                  <a:gd name="T3" fmla="*/ 39 h 44"/>
                  <a:gd name="T4" fmla="*/ 23 w 40"/>
                  <a:gd name="T5" fmla="*/ 44 h 44"/>
                  <a:gd name="T6" fmla="*/ 0 w 40"/>
                  <a:gd name="T7" fmla="*/ 19 h 44"/>
                  <a:gd name="T8" fmla="*/ 11 w 40"/>
                  <a:gd name="T9" fmla="*/ 0 h 44"/>
                  <a:gd name="T10" fmla="*/ 21 w 40"/>
                  <a:gd name="T11" fmla="*/ 0 h 44"/>
                  <a:gd name="T12" fmla="*/ 31 w 40"/>
                  <a:gd name="T1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4">
                    <a:moveTo>
                      <a:pt x="31" y="4"/>
                    </a:moveTo>
                    <a:lnTo>
                      <a:pt x="40" y="39"/>
                    </a:lnTo>
                    <a:lnTo>
                      <a:pt x="23" y="44"/>
                    </a:lnTo>
                    <a:lnTo>
                      <a:pt x="0" y="19"/>
                    </a:lnTo>
                    <a:lnTo>
                      <a:pt x="11" y="0"/>
                    </a:lnTo>
                    <a:lnTo>
                      <a:pt x="21" y="0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E235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ṧ1ïďê">
                <a:extLst>
                  <a:ext uri="{FF2B5EF4-FFF2-40B4-BE49-F238E27FC236}">
                    <a16:creationId xmlns:a16="http://schemas.microsoft.com/office/drawing/2014/main" id="{9AF51ED5-49DB-4532-B005-210C42EA6F97}"/>
                  </a:ext>
                </a:extLst>
              </p:cNvPr>
              <p:cNvSpPr/>
              <p:nvPr/>
            </p:nvSpPr>
            <p:spPr bwMode="auto">
              <a:xfrm>
                <a:off x="10431545" y="2929719"/>
                <a:ext cx="111310" cy="157514"/>
              </a:xfrm>
              <a:custGeom>
                <a:avLst/>
                <a:gdLst>
                  <a:gd name="T0" fmla="*/ 106 w 106"/>
                  <a:gd name="T1" fmla="*/ 150 h 150"/>
                  <a:gd name="T2" fmla="*/ 106 w 106"/>
                  <a:gd name="T3" fmla="*/ 0 h 150"/>
                  <a:gd name="T4" fmla="*/ 0 w 106"/>
                  <a:gd name="T5" fmla="*/ 0 h 150"/>
                  <a:gd name="T6" fmla="*/ 0 w 106"/>
                  <a:gd name="T7" fmla="*/ 98 h 150"/>
                  <a:gd name="T8" fmla="*/ 106 w 106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50">
                    <a:moveTo>
                      <a:pt x="106" y="150"/>
                    </a:moveTo>
                    <a:lnTo>
                      <a:pt x="106" y="0"/>
                    </a:lnTo>
                    <a:lnTo>
                      <a:pt x="0" y="0"/>
                    </a:lnTo>
                    <a:lnTo>
                      <a:pt x="0" y="98"/>
                    </a:lnTo>
                    <a:lnTo>
                      <a:pt x="106" y="150"/>
                    </a:lnTo>
                    <a:close/>
                  </a:path>
                </a:pathLst>
              </a:custGeom>
              <a:solidFill>
                <a:srgbClr val="1C1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iṣ1îḑê">
                <a:extLst>
                  <a:ext uri="{FF2B5EF4-FFF2-40B4-BE49-F238E27FC236}">
                    <a16:creationId xmlns:a16="http://schemas.microsoft.com/office/drawing/2014/main" id="{73885449-B2AE-491D-90F7-7580217E5109}"/>
                  </a:ext>
                </a:extLst>
              </p:cNvPr>
              <p:cNvSpPr/>
              <p:nvPr/>
            </p:nvSpPr>
            <p:spPr bwMode="auto">
              <a:xfrm>
                <a:off x="10219427" y="2818410"/>
                <a:ext cx="172215" cy="26253"/>
              </a:xfrm>
              <a:prstGeom prst="rect">
                <a:avLst/>
              </a:prstGeom>
              <a:solidFill>
                <a:srgbClr val="727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îṧliḍé">
              <a:extLst>
                <a:ext uri="{FF2B5EF4-FFF2-40B4-BE49-F238E27FC236}">
                  <a16:creationId xmlns:a16="http://schemas.microsoft.com/office/drawing/2014/main" id="{56A9E03B-8204-425E-9860-B66748372FA0}"/>
                </a:ext>
              </a:extLst>
            </p:cNvPr>
            <p:cNvSpPr/>
            <p:nvPr/>
          </p:nvSpPr>
          <p:spPr bwMode="auto">
            <a:xfrm>
              <a:off x="669926" y="3792855"/>
              <a:ext cx="10850564" cy="69306"/>
            </a:xfrm>
            <a:prstGeom prst="rect">
              <a:avLst/>
            </a:prstGeom>
            <a:solidFill>
              <a:srgbClr val="414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iśľíḓé">
              <a:extLst>
                <a:ext uri="{FF2B5EF4-FFF2-40B4-BE49-F238E27FC236}">
                  <a16:creationId xmlns:a16="http://schemas.microsoft.com/office/drawing/2014/main" id="{9D04B09C-8888-4CB2-8A98-EC1EB801E2BD}"/>
                </a:ext>
              </a:extLst>
            </p:cNvPr>
            <p:cNvGrpSpPr/>
            <p:nvPr/>
          </p:nvGrpSpPr>
          <p:grpSpPr>
            <a:xfrm>
              <a:off x="687279" y="1476345"/>
              <a:ext cx="4508721" cy="1899399"/>
              <a:chOff x="687278" y="2398652"/>
              <a:chExt cx="3524773" cy="1899399"/>
            </a:xfrm>
          </p:grpSpPr>
          <p:sp>
            <p:nvSpPr>
              <p:cNvPr id="43" name="íṣ1íḍe">
                <a:extLst>
                  <a:ext uri="{FF2B5EF4-FFF2-40B4-BE49-F238E27FC236}">
                    <a16:creationId xmlns:a16="http://schemas.microsoft.com/office/drawing/2014/main" id="{89DD5C75-2E24-491F-8B11-F5A6B42BB388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44" name="ísľïḋe">
                <a:extLst>
                  <a:ext uri="{FF2B5EF4-FFF2-40B4-BE49-F238E27FC236}">
                    <a16:creationId xmlns:a16="http://schemas.microsoft.com/office/drawing/2014/main" id="{C63FEA31-08F6-4033-9859-E6FBC680536B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îṥliḋê">
              <a:extLst>
                <a:ext uri="{FF2B5EF4-FFF2-40B4-BE49-F238E27FC236}">
                  <a16:creationId xmlns:a16="http://schemas.microsoft.com/office/drawing/2014/main" id="{11847619-0569-49E4-9202-DC984E2D4800}"/>
                </a:ext>
              </a:extLst>
            </p:cNvPr>
            <p:cNvGrpSpPr/>
            <p:nvPr/>
          </p:nvGrpSpPr>
          <p:grpSpPr>
            <a:xfrm rot="18999774">
              <a:off x="10690069" y="1408608"/>
              <a:ext cx="684188" cy="251034"/>
              <a:chOff x="675908" y="693106"/>
              <a:chExt cx="9053516" cy="3321826"/>
            </a:xfrm>
          </p:grpSpPr>
          <p:sp>
            <p:nvSpPr>
              <p:cNvPr id="39" name="í$1iḑe">
                <a:extLst>
                  <a:ext uri="{FF2B5EF4-FFF2-40B4-BE49-F238E27FC236}">
                    <a16:creationId xmlns:a16="http://schemas.microsoft.com/office/drawing/2014/main" id="{7E45BD39-1929-4CBA-A52B-3A5F61381805}"/>
                  </a:ext>
                </a:extLst>
              </p:cNvPr>
              <p:cNvSpPr txBox="1"/>
              <p:nvPr/>
            </p:nvSpPr>
            <p:spPr>
              <a:xfrm>
                <a:off x="675908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2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0" name="îṧlîḑé">
                <a:extLst>
                  <a:ext uri="{FF2B5EF4-FFF2-40B4-BE49-F238E27FC236}">
                    <a16:creationId xmlns:a16="http://schemas.microsoft.com/office/drawing/2014/main" id="{34D82FD2-4CF4-48EB-AFED-71E408D47FDC}"/>
                  </a:ext>
                </a:extLst>
              </p:cNvPr>
              <p:cNvSpPr txBox="1"/>
              <p:nvPr/>
            </p:nvSpPr>
            <p:spPr>
              <a:xfrm>
                <a:off x="2770637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0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1" name="íS1îdè">
                <a:extLst>
                  <a:ext uri="{FF2B5EF4-FFF2-40B4-BE49-F238E27FC236}">
                    <a16:creationId xmlns:a16="http://schemas.microsoft.com/office/drawing/2014/main" id="{433D0058-8E35-4177-B0EF-85F72B1D5D3E}"/>
                  </a:ext>
                </a:extLst>
              </p:cNvPr>
              <p:cNvSpPr txBox="1"/>
              <p:nvPr/>
            </p:nvSpPr>
            <p:spPr>
              <a:xfrm>
                <a:off x="486536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1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2" name="îṩḷiḋè">
                <a:extLst>
                  <a:ext uri="{FF2B5EF4-FFF2-40B4-BE49-F238E27FC236}">
                    <a16:creationId xmlns:a16="http://schemas.microsoft.com/office/drawing/2014/main" id="{96B5F699-3979-40A9-BBEE-FDC5686281F8}"/>
                  </a:ext>
                </a:extLst>
              </p:cNvPr>
              <p:cNvSpPr txBox="1"/>
              <p:nvPr/>
            </p:nvSpPr>
            <p:spPr>
              <a:xfrm>
                <a:off x="6960096" y="693106"/>
                <a:ext cx="2769328" cy="33218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tx2">
                        <a:alpha val="33000"/>
                      </a:schemeClr>
                    </a:solidFill>
                    <a:latin typeface="Impact" panose="020B0806030902050204" pitchFamily="34" charset="0"/>
                  </a:rPr>
                  <a:t>8</a:t>
                </a:r>
                <a:endParaRPr lang="zh-CN" altLang="en-US" sz="9600" dirty="0">
                  <a:solidFill>
                    <a:schemeClr val="tx2">
                      <a:alpha val="33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0" name="iṥļíďe">
              <a:extLst>
                <a:ext uri="{FF2B5EF4-FFF2-40B4-BE49-F238E27FC236}">
                  <a16:creationId xmlns:a16="http://schemas.microsoft.com/office/drawing/2014/main" id="{0BEF5319-7FE2-4AE3-BF84-CC32F6D83595}"/>
                </a:ext>
              </a:extLst>
            </p:cNvPr>
            <p:cNvGrpSpPr/>
            <p:nvPr/>
          </p:nvGrpSpPr>
          <p:grpSpPr>
            <a:xfrm>
              <a:off x="665957" y="4824885"/>
              <a:ext cx="2487222" cy="970279"/>
              <a:chOff x="997576" y="4362436"/>
              <a:chExt cx="2108063" cy="970279"/>
            </a:xfrm>
          </p:grpSpPr>
          <p:sp>
            <p:nvSpPr>
              <p:cNvPr id="37" name="íSlïḑé">
                <a:extLst>
                  <a:ext uri="{FF2B5EF4-FFF2-40B4-BE49-F238E27FC236}">
                    <a16:creationId xmlns:a16="http://schemas.microsoft.com/office/drawing/2014/main" id="{D927250C-E655-4BEB-A683-904B04118C29}"/>
                  </a:ext>
                </a:extLst>
              </p:cNvPr>
              <p:cNvSpPr/>
              <p:nvPr/>
            </p:nvSpPr>
            <p:spPr bwMode="auto">
              <a:xfrm>
                <a:off x="997576" y="4775316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8" name="îṡľïdè">
                <a:extLst>
                  <a:ext uri="{FF2B5EF4-FFF2-40B4-BE49-F238E27FC236}">
                    <a16:creationId xmlns:a16="http://schemas.microsoft.com/office/drawing/2014/main" id="{043540ED-72F1-4529-B84A-DF14516D0EAB}"/>
                  </a:ext>
                </a:extLst>
              </p:cNvPr>
              <p:cNvSpPr txBox="1"/>
              <p:nvPr/>
            </p:nvSpPr>
            <p:spPr bwMode="auto">
              <a:xfrm>
                <a:off x="997576" y="4362436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36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1" name="ïşľîde">
              <a:extLst>
                <a:ext uri="{FF2B5EF4-FFF2-40B4-BE49-F238E27FC236}">
                  <a16:creationId xmlns:a16="http://schemas.microsoft.com/office/drawing/2014/main" id="{8D6D05C5-28F9-4E70-8B16-037E31D48BD3}"/>
                </a:ext>
              </a:extLst>
            </p:cNvPr>
            <p:cNvGrpSpPr/>
            <p:nvPr/>
          </p:nvGrpSpPr>
          <p:grpSpPr>
            <a:xfrm>
              <a:off x="3455323" y="4824885"/>
              <a:ext cx="2487222" cy="970279"/>
              <a:chOff x="997576" y="4362436"/>
              <a:chExt cx="2108063" cy="970279"/>
            </a:xfrm>
          </p:grpSpPr>
          <p:sp>
            <p:nvSpPr>
              <p:cNvPr id="35" name="ïṡliḍé">
                <a:extLst>
                  <a:ext uri="{FF2B5EF4-FFF2-40B4-BE49-F238E27FC236}">
                    <a16:creationId xmlns:a16="http://schemas.microsoft.com/office/drawing/2014/main" id="{A4512F20-CE42-477E-A0C1-9142CA770FB8}"/>
                  </a:ext>
                </a:extLst>
              </p:cNvPr>
              <p:cNvSpPr/>
              <p:nvPr/>
            </p:nvSpPr>
            <p:spPr bwMode="auto">
              <a:xfrm>
                <a:off x="997576" y="4775316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6" name="íṧ1îḋè">
                <a:extLst>
                  <a:ext uri="{FF2B5EF4-FFF2-40B4-BE49-F238E27FC236}">
                    <a16:creationId xmlns:a16="http://schemas.microsoft.com/office/drawing/2014/main" id="{83478B61-16E3-4B8C-A09C-A224F168F390}"/>
                  </a:ext>
                </a:extLst>
              </p:cNvPr>
              <p:cNvSpPr txBox="1"/>
              <p:nvPr/>
            </p:nvSpPr>
            <p:spPr bwMode="auto">
              <a:xfrm>
                <a:off x="997576" y="4362436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36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2" name="i$lîḍe">
              <a:extLst>
                <a:ext uri="{FF2B5EF4-FFF2-40B4-BE49-F238E27FC236}">
                  <a16:creationId xmlns:a16="http://schemas.microsoft.com/office/drawing/2014/main" id="{EBBEC391-6D44-4EF1-B744-977747E8642B}"/>
                </a:ext>
              </a:extLst>
            </p:cNvPr>
            <p:cNvGrpSpPr/>
            <p:nvPr/>
          </p:nvGrpSpPr>
          <p:grpSpPr>
            <a:xfrm>
              <a:off x="6244689" y="4824885"/>
              <a:ext cx="2487222" cy="970279"/>
              <a:chOff x="997576" y="4362436"/>
              <a:chExt cx="2108063" cy="970279"/>
            </a:xfrm>
          </p:grpSpPr>
          <p:sp>
            <p:nvSpPr>
              <p:cNvPr id="33" name="ïṣḻïḋê">
                <a:extLst>
                  <a:ext uri="{FF2B5EF4-FFF2-40B4-BE49-F238E27FC236}">
                    <a16:creationId xmlns:a16="http://schemas.microsoft.com/office/drawing/2014/main" id="{163042DC-42C1-4FF6-9976-9383D42A7C1C}"/>
                  </a:ext>
                </a:extLst>
              </p:cNvPr>
              <p:cNvSpPr/>
              <p:nvPr/>
            </p:nvSpPr>
            <p:spPr bwMode="auto">
              <a:xfrm>
                <a:off x="997576" y="4775316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4" name="íṡḻïḓè">
                <a:extLst>
                  <a:ext uri="{FF2B5EF4-FFF2-40B4-BE49-F238E27FC236}">
                    <a16:creationId xmlns:a16="http://schemas.microsoft.com/office/drawing/2014/main" id="{7E1639A8-3DC0-492F-A4FD-37580ED85AF7}"/>
                  </a:ext>
                </a:extLst>
              </p:cNvPr>
              <p:cNvSpPr txBox="1"/>
              <p:nvPr/>
            </p:nvSpPr>
            <p:spPr bwMode="auto">
              <a:xfrm>
                <a:off x="997576" y="4362436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36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3" name="îṡḻidé">
              <a:extLst>
                <a:ext uri="{FF2B5EF4-FFF2-40B4-BE49-F238E27FC236}">
                  <a16:creationId xmlns:a16="http://schemas.microsoft.com/office/drawing/2014/main" id="{9E0CD430-955E-4016-A037-6C587798E9EB}"/>
                </a:ext>
              </a:extLst>
            </p:cNvPr>
            <p:cNvGrpSpPr/>
            <p:nvPr/>
          </p:nvGrpSpPr>
          <p:grpSpPr>
            <a:xfrm>
              <a:off x="9034055" y="4824885"/>
              <a:ext cx="2487222" cy="970279"/>
              <a:chOff x="997576" y="4362436"/>
              <a:chExt cx="2108063" cy="970279"/>
            </a:xfrm>
          </p:grpSpPr>
          <p:sp>
            <p:nvSpPr>
              <p:cNvPr id="31" name="ïŝlíďè">
                <a:extLst>
                  <a:ext uri="{FF2B5EF4-FFF2-40B4-BE49-F238E27FC236}">
                    <a16:creationId xmlns:a16="http://schemas.microsoft.com/office/drawing/2014/main" id="{6721F9EE-9B1F-424B-9DB0-5C25315A3EDF}"/>
                  </a:ext>
                </a:extLst>
              </p:cNvPr>
              <p:cNvSpPr/>
              <p:nvPr/>
            </p:nvSpPr>
            <p:spPr bwMode="auto">
              <a:xfrm>
                <a:off x="997576" y="4775316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2" name="iṩḻîḓê">
                <a:extLst>
                  <a:ext uri="{FF2B5EF4-FFF2-40B4-BE49-F238E27FC236}">
                    <a16:creationId xmlns:a16="http://schemas.microsoft.com/office/drawing/2014/main" id="{953D0511-5EE9-4E87-97E9-2631F7641374}"/>
                  </a:ext>
                </a:extLst>
              </p:cNvPr>
              <p:cNvSpPr txBox="1"/>
              <p:nvPr/>
            </p:nvSpPr>
            <p:spPr bwMode="auto">
              <a:xfrm>
                <a:off x="997576" y="4362436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36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4" name="íṡľiďe">
              <a:extLst>
                <a:ext uri="{FF2B5EF4-FFF2-40B4-BE49-F238E27FC236}">
                  <a16:creationId xmlns:a16="http://schemas.microsoft.com/office/drawing/2014/main" id="{E1ABAEEA-3CBB-45C3-B1DE-18B505A62E0E}"/>
                </a:ext>
              </a:extLst>
            </p:cNvPr>
            <p:cNvGrpSpPr/>
            <p:nvPr/>
          </p:nvGrpSpPr>
          <p:grpSpPr>
            <a:xfrm>
              <a:off x="3306000" y="5349792"/>
              <a:ext cx="5580000" cy="793833"/>
              <a:chOff x="3306000" y="4284000"/>
              <a:chExt cx="5580000" cy="1859625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3409BD04-ECB3-44D3-91DD-6C642E1CBE82}"/>
                  </a:ext>
                </a:extLst>
              </p:cNvPr>
              <p:cNvCxnSpPr/>
              <p:nvPr/>
            </p:nvCxnSpPr>
            <p:spPr>
              <a:xfrm>
                <a:off x="3306000" y="4284000"/>
                <a:ext cx="0" cy="1859625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id="{4F7C51F8-7B58-49B7-A945-FF3622A4860C}"/>
                  </a:ext>
                </a:extLst>
              </p:cNvPr>
              <p:cNvCxnSpPr/>
              <p:nvPr/>
            </p:nvCxnSpPr>
            <p:spPr>
              <a:xfrm>
                <a:off x="6096000" y="4284000"/>
                <a:ext cx="0" cy="1859625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03F69B11-0EEE-493F-97C7-A42E15822AD3}"/>
                  </a:ext>
                </a:extLst>
              </p:cNvPr>
              <p:cNvCxnSpPr/>
              <p:nvPr/>
            </p:nvCxnSpPr>
            <p:spPr>
              <a:xfrm>
                <a:off x="8886000" y="4284000"/>
                <a:ext cx="0" cy="1859625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8A785FD2-5A0B-46B2-B354-B82370DC598B}"/>
                </a:ext>
              </a:extLst>
            </p:cNvPr>
            <p:cNvCxnSpPr/>
            <p:nvPr/>
          </p:nvCxnSpPr>
          <p:spPr>
            <a:xfrm>
              <a:off x="687279" y="4464000"/>
              <a:ext cx="1083320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ṥḷîde">
              <a:extLst>
                <a:ext uri="{FF2B5EF4-FFF2-40B4-BE49-F238E27FC236}">
                  <a16:creationId xmlns:a16="http://schemas.microsoft.com/office/drawing/2014/main" id="{FBE4AE19-B70A-4329-A9E1-4178163825A9}"/>
                </a:ext>
              </a:extLst>
            </p:cNvPr>
            <p:cNvGrpSpPr/>
            <p:nvPr/>
          </p:nvGrpSpPr>
          <p:grpSpPr>
            <a:xfrm>
              <a:off x="1655357" y="4208843"/>
              <a:ext cx="508422" cy="508420"/>
              <a:chOff x="727728" y="2924550"/>
              <a:chExt cx="577851" cy="577851"/>
            </a:xfrm>
          </p:grpSpPr>
          <p:sp>
            <p:nvSpPr>
              <p:cNvPr id="26" name="iṥ1iḑè">
                <a:extLst>
                  <a:ext uri="{FF2B5EF4-FFF2-40B4-BE49-F238E27FC236}">
                    <a16:creationId xmlns:a16="http://schemas.microsoft.com/office/drawing/2014/main" id="{395941BB-9A8D-4302-AB27-77586988E705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28575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7" name="íṧḻïdê">
                <a:extLst>
                  <a:ext uri="{FF2B5EF4-FFF2-40B4-BE49-F238E27FC236}">
                    <a16:creationId xmlns:a16="http://schemas.microsoft.com/office/drawing/2014/main" id="{10A502B3-8799-43FA-A5BE-F74945F6B3C9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7" name="îşľïdè">
              <a:extLst>
                <a:ext uri="{FF2B5EF4-FFF2-40B4-BE49-F238E27FC236}">
                  <a16:creationId xmlns:a16="http://schemas.microsoft.com/office/drawing/2014/main" id="{4FA4691E-C5EE-4441-8CC2-B7A0C654AD25}"/>
                </a:ext>
              </a:extLst>
            </p:cNvPr>
            <p:cNvGrpSpPr/>
            <p:nvPr/>
          </p:nvGrpSpPr>
          <p:grpSpPr>
            <a:xfrm>
              <a:off x="4444723" y="4208843"/>
              <a:ext cx="508422" cy="508420"/>
              <a:chOff x="727728" y="2924550"/>
              <a:chExt cx="577851" cy="577851"/>
            </a:xfrm>
          </p:grpSpPr>
          <p:sp>
            <p:nvSpPr>
              <p:cNvPr id="24" name="ïṣ1îḍé">
                <a:extLst>
                  <a:ext uri="{FF2B5EF4-FFF2-40B4-BE49-F238E27FC236}">
                    <a16:creationId xmlns:a16="http://schemas.microsoft.com/office/drawing/2014/main" id="{96AFDB47-E782-49DD-9AEF-41B173F8B2EA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28575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5" name="íşļïḋé">
                <a:extLst>
                  <a:ext uri="{FF2B5EF4-FFF2-40B4-BE49-F238E27FC236}">
                    <a16:creationId xmlns:a16="http://schemas.microsoft.com/office/drawing/2014/main" id="{247A7AA9-EBE2-41BD-845A-043F402DACAE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8" name="íṥ1iḋé">
              <a:extLst>
                <a:ext uri="{FF2B5EF4-FFF2-40B4-BE49-F238E27FC236}">
                  <a16:creationId xmlns:a16="http://schemas.microsoft.com/office/drawing/2014/main" id="{C6FF2051-BB9B-4AA6-8D54-CB96891B7524}"/>
                </a:ext>
              </a:extLst>
            </p:cNvPr>
            <p:cNvGrpSpPr/>
            <p:nvPr/>
          </p:nvGrpSpPr>
          <p:grpSpPr>
            <a:xfrm>
              <a:off x="7234089" y="4208843"/>
              <a:ext cx="508422" cy="508420"/>
              <a:chOff x="727728" y="2924550"/>
              <a:chExt cx="577851" cy="577851"/>
            </a:xfrm>
          </p:grpSpPr>
          <p:sp>
            <p:nvSpPr>
              <p:cNvPr id="22" name="íşḻîḍé">
                <a:extLst>
                  <a:ext uri="{FF2B5EF4-FFF2-40B4-BE49-F238E27FC236}">
                    <a16:creationId xmlns:a16="http://schemas.microsoft.com/office/drawing/2014/main" id="{5425D5E4-B81A-461A-A2D1-2F538A75A5FC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28575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sz="1600"/>
              </a:p>
            </p:txBody>
          </p:sp>
          <p:sp>
            <p:nvSpPr>
              <p:cNvPr id="23" name="î$ḻiďê">
                <a:extLst>
                  <a:ext uri="{FF2B5EF4-FFF2-40B4-BE49-F238E27FC236}">
                    <a16:creationId xmlns:a16="http://schemas.microsoft.com/office/drawing/2014/main" id="{F02A0102-90BD-48AD-A441-4194B4F51108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9" name="íS1iḍê">
              <a:extLst>
                <a:ext uri="{FF2B5EF4-FFF2-40B4-BE49-F238E27FC236}">
                  <a16:creationId xmlns:a16="http://schemas.microsoft.com/office/drawing/2014/main" id="{D0913FB3-60DB-4069-B024-AED5815147CB}"/>
                </a:ext>
              </a:extLst>
            </p:cNvPr>
            <p:cNvGrpSpPr/>
            <p:nvPr/>
          </p:nvGrpSpPr>
          <p:grpSpPr>
            <a:xfrm>
              <a:off x="10023455" y="4208843"/>
              <a:ext cx="508422" cy="508420"/>
              <a:chOff x="727728" y="2924550"/>
              <a:chExt cx="577851" cy="577851"/>
            </a:xfrm>
          </p:grpSpPr>
          <p:sp>
            <p:nvSpPr>
              <p:cNvPr id="20" name="î$ḷíḑe">
                <a:extLst>
                  <a:ext uri="{FF2B5EF4-FFF2-40B4-BE49-F238E27FC236}">
                    <a16:creationId xmlns:a16="http://schemas.microsoft.com/office/drawing/2014/main" id="{136113E9-EBAD-495B-82C3-C05214799572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28575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sz="1600"/>
              </a:p>
            </p:txBody>
          </p:sp>
          <p:sp>
            <p:nvSpPr>
              <p:cNvPr id="21" name="îSļiḓè">
                <a:extLst>
                  <a:ext uri="{FF2B5EF4-FFF2-40B4-BE49-F238E27FC236}">
                    <a16:creationId xmlns:a16="http://schemas.microsoft.com/office/drawing/2014/main" id="{2A4F8B46-C56B-415C-AFAC-7E5236762546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2520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28474" y="2022000"/>
            <a:ext cx="4535055" cy="656792"/>
          </a:xfrm>
        </p:spPr>
        <p:txBody>
          <a:bodyPr anchor="b" anchorCtr="0">
            <a:normAutofit/>
          </a:bodyPr>
          <a:lstStyle/>
          <a:p>
            <a:r>
              <a:rPr lang="en-US" altLang="zh-CN" dirty="0"/>
              <a:t>Section Header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22699" y="2816874"/>
            <a:ext cx="4546600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919664" y="2712867"/>
            <a:ext cx="2352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584242" y="123966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29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AC1A1D-44EF-4788-A5E8-26C82329B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4A27577-81B6-48A2-8C61-9F32CD21B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42368DE-3319-43B5-8CE8-3F417A7D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27" name="1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5C30235-F9F7-4684-B8F2-B09809B38D1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7687" y="1497637"/>
            <a:ext cx="10216627" cy="4343631"/>
            <a:chOff x="987687" y="1497637"/>
            <a:chExt cx="10216625" cy="4343630"/>
          </a:xfrm>
        </p:grpSpPr>
        <p:sp>
          <p:nvSpPr>
            <p:cNvPr id="28" name="îśļîḓe">
              <a:extLst>
                <a:ext uri="{FF2B5EF4-FFF2-40B4-BE49-F238E27FC236}">
                  <a16:creationId xmlns:a16="http://schemas.microsoft.com/office/drawing/2014/main" id="{72C1154C-32CA-4FD3-A865-D0872A523088}"/>
                </a:ext>
              </a:extLst>
            </p:cNvPr>
            <p:cNvSpPr/>
            <p:nvPr/>
          </p:nvSpPr>
          <p:spPr bwMode="auto">
            <a:xfrm>
              <a:off x="987687" y="1497637"/>
              <a:ext cx="831102" cy="8313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íṧlídè">
              <a:extLst>
                <a:ext uri="{FF2B5EF4-FFF2-40B4-BE49-F238E27FC236}">
                  <a16:creationId xmlns:a16="http://schemas.microsoft.com/office/drawing/2014/main" id="{C917CF92-AEEA-4019-BEC8-19C6424525D0}"/>
                </a:ext>
              </a:extLst>
            </p:cNvPr>
            <p:cNvSpPr/>
            <p:nvPr/>
          </p:nvSpPr>
          <p:spPr bwMode="auto">
            <a:xfrm>
              <a:off x="995036" y="2574996"/>
              <a:ext cx="831102" cy="8313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ïṩļídé">
              <a:extLst>
                <a:ext uri="{FF2B5EF4-FFF2-40B4-BE49-F238E27FC236}">
                  <a16:creationId xmlns:a16="http://schemas.microsoft.com/office/drawing/2014/main" id="{286722B6-B788-495B-9534-99BDE1283778}"/>
                </a:ext>
              </a:extLst>
            </p:cNvPr>
            <p:cNvSpPr/>
            <p:nvPr/>
          </p:nvSpPr>
          <p:spPr bwMode="auto">
            <a:xfrm>
              <a:off x="990091" y="3666353"/>
              <a:ext cx="831102" cy="8313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31" name="išḷîdé">
              <a:extLst>
                <a:ext uri="{FF2B5EF4-FFF2-40B4-BE49-F238E27FC236}">
                  <a16:creationId xmlns:a16="http://schemas.microsoft.com/office/drawing/2014/main" id="{61F5089D-9D44-41B9-AA2A-5CEAD2594631}"/>
                </a:ext>
              </a:extLst>
            </p:cNvPr>
            <p:cNvGrpSpPr/>
            <p:nvPr/>
          </p:nvGrpSpPr>
          <p:grpSpPr>
            <a:xfrm>
              <a:off x="1818790" y="1512683"/>
              <a:ext cx="3743581" cy="801227"/>
              <a:chOff x="2075465" y="1500509"/>
              <a:chExt cx="3500195" cy="801227"/>
            </a:xfrm>
          </p:grpSpPr>
          <p:sp>
            <p:nvSpPr>
              <p:cNvPr id="63" name="íśľïdé">
                <a:extLst>
                  <a:ext uri="{FF2B5EF4-FFF2-40B4-BE49-F238E27FC236}">
                    <a16:creationId xmlns:a16="http://schemas.microsoft.com/office/drawing/2014/main" id="{5124924A-A7A1-41D7-BCCD-73D7EF03FF81}"/>
                  </a:ext>
                </a:extLst>
              </p:cNvPr>
              <p:cNvSpPr/>
              <p:nvPr/>
            </p:nvSpPr>
            <p:spPr>
              <a:xfrm>
                <a:off x="2075465" y="1500509"/>
                <a:ext cx="1287020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ysClr val="windowText" lastClr="000000"/>
                    </a:solidFill>
                  </a:rPr>
                  <a:t>Text here</a:t>
                </a:r>
                <a:endParaRPr lang="zh-CN" altLang="en-US" sz="16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4" name="ïṡḷîḍè">
                <a:extLst>
                  <a:ext uri="{FF2B5EF4-FFF2-40B4-BE49-F238E27FC236}">
                    <a16:creationId xmlns:a16="http://schemas.microsoft.com/office/drawing/2014/main" id="{430174E8-1B89-4AFE-A913-96065E787A31}"/>
                  </a:ext>
                </a:extLst>
              </p:cNvPr>
              <p:cNvSpPr txBox="1"/>
              <p:nvPr/>
            </p:nvSpPr>
            <p:spPr>
              <a:xfrm>
                <a:off x="2075465" y="1746730"/>
                <a:ext cx="3500195" cy="55500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sp>
          <p:nvSpPr>
            <p:cNvPr id="32" name="ïṡlîḓé">
              <a:extLst>
                <a:ext uri="{FF2B5EF4-FFF2-40B4-BE49-F238E27FC236}">
                  <a16:creationId xmlns:a16="http://schemas.microsoft.com/office/drawing/2014/main" id="{2EF7B0F6-DB52-43DA-94DC-1923F824E23D}"/>
                </a:ext>
              </a:extLst>
            </p:cNvPr>
            <p:cNvSpPr/>
            <p:nvPr/>
          </p:nvSpPr>
          <p:spPr bwMode="auto">
            <a:xfrm>
              <a:off x="1257618" y="1720891"/>
              <a:ext cx="296312" cy="385608"/>
            </a:xfrm>
            <a:custGeom>
              <a:avLst/>
              <a:gdLst>
                <a:gd name="T0" fmla="*/ 115 w 320"/>
                <a:gd name="T1" fmla="*/ 62 h 417"/>
                <a:gd name="T2" fmla="*/ 115 w 320"/>
                <a:gd name="T3" fmla="*/ 62 h 417"/>
                <a:gd name="T4" fmla="*/ 62 w 320"/>
                <a:gd name="T5" fmla="*/ 0 h 417"/>
                <a:gd name="T6" fmla="*/ 0 w 320"/>
                <a:gd name="T7" fmla="*/ 62 h 417"/>
                <a:gd name="T8" fmla="*/ 36 w 320"/>
                <a:gd name="T9" fmla="*/ 115 h 417"/>
                <a:gd name="T10" fmla="*/ 36 w 320"/>
                <a:gd name="T11" fmla="*/ 301 h 417"/>
                <a:gd name="T12" fmla="*/ 0 w 320"/>
                <a:gd name="T13" fmla="*/ 354 h 417"/>
                <a:gd name="T14" fmla="*/ 62 w 320"/>
                <a:gd name="T15" fmla="*/ 416 h 417"/>
                <a:gd name="T16" fmla="*/ 115 w 320"/>
                <a:gd name="T17" fmla="*/ 354 h 417"/>
                <a:gd name="T18" fmla="*/ 80 w 320"/>
                <a:gd name="T19" fmla="*/ 301 h 417"/>
                <a:gd name="T20" fmla="*/ 80 w 320"/>
                <a:gd name="T21" fmla="*/ 115 h 417"/>
                <a:gd name="T22" fmla="*/ 115 w 320"/>
                <a:gd name="T23" fmla="*/ 62 h 417"/>
                <a:gd name="T24" fmla="*/ 98 w 320"/>
                <a:gd name="T25" fmla="*/ 354 h 417"/>
                <a:gd name="T26" fmla="*/ 98 w 320"/>
                <a:gd name="T27" fmla="*/ 354 h 417"/>
                <a:gd name="T28" fmla="*/ 62 w 320"/>
                <a:gd name="T29" fmla="*/ 390 h 417"/>
                <a:gd name="T30" fmla="*/ 27 w 320"/>
                <a:gd name="T31" fmla="*/ 354 h 417"/>
                <a:gd name="T32" fmla="*/ 62 w 320"/>
                <a:gd name="T33" fmla="*/ 319 h 417"/>
                <a:gd name="T34" fmla="*/ 98 w 320"/>
                <a:gd name="T35" fmla="*/ 354 h 417"/>
                <a:gd name="T36" fmla="*/ 62 w 320"/>
                <a:gd name="T37" fmla="*/ 88 h 417"/>
                <a:gd name="T38" fmla="*/ 62 w 320"/>
                <a:gd name="T39" fmla="*/ 88 h 417"/>
                <a:gd name="T40" fmla="*/ 27 w 320"/>
                <a:gd name="T41" fmla="*/ 62 h 417"/>
                <a:gd name="T42" fmla="*/ 62 w 320"/>
                <a:gd name="T43" fmla="*/ 27 h 417"/>
                <a:gd name="T44" fmla="*/ 98 w 320"/>
                <a:gd name="T45" fmla="*/ 62 h 417"/>
                <a:gd name="T46" fmla="*/ 62 w 320"/>
                <a:gd name="T47" fmla="*/ 88 h 417"/>
                <a:gd name="T48" fmla="*/ 284 w 320"/>
                <a:gd name="T49" fmla="*/ 301 h 417"/>
                <a:gd name="T50" fmla="*/ 284 w 320"/>
                <a:gd name="T51" fmla="*/ 301 h 417"/>
                <a:gd name="T52" fmla="*/ 284 w 320"/>
                <a:gd name="T53" fmla="*/ 115 h 417"/>
                <a:gd name="T54" fmla="*/ 319 w 320"/>
                <a:gd name="T55" fmla="*/ 62 h 417"/>
                <a:gd name="T56" fmla="*/ 257 w 320"/>
                <a:gd name="T57" fmla="*/ 0 h 417"/>
                <a:gd name="T58" fmla="*/ 195 w 320"/>
                <a:gd name="T59" fmla="*/ 62 h 417"/>
                <a:gd name="T60" fmla="*/ 239 w 320"/>
                <a:gd name="T61" fmla="*/ 115 h 417"/>
                <a:gd name="T62" fmla="*/ 239 w 320"/>
                <a:gd name="T63" fmla="*/ 301 h 417"/>
                <a:gd name="T64" fmla="*/ 195 w 320"/>
                <a:gd name="T65" fmla="*/ 354 h 417"/>
                <a:gd name="T66" fmla="*/ 257 w 320"/>
                <a:gd name="T67" fmla="*/ 416 h 417"/>
                <a:gd name="T68" fmla="*/ 319 w 320"/>
                <a:gd name="T69" fmla="*/ 354 h 417"/>
                <a:gd name="T70" fmla="*/ 284 w 320"/>
                <a:gd name="T71" fmla="*/ 301 h 417"/>
                <a:gd name="T72" fmla="*/ 221 w 320"/>
                <a:gd name="T73" fmla="*/ 62 h 417"/>
                <a:gd name="T74" fmla="*/ 221 w 320"/>
                <a:gd name="T75" fmla="*/ 62 h 417"/>
                <a:gd name="T76" fmla="*/ 257 w 320"/>
                <a:gd name="T77" fmla="*/ 27 h 417"/>
                <a:gd name="T78" fmla="*/ 292 w 320"/>
                <a:gd name="T79" fmla="*/ 62 h 417"/>
                <a:gd name="T80" fmla="*/ 257 w 320"/>
                <a:gd name="T81" fmla="*/ 88 h 417"/>
                <a:gd name="T82" fmla="*/ 221 w 320"/>
                <a:gd name="T83" fmla="*/ 62 h 417"/>
                <a:gd name="T84" fmla="*/ 257 w 320"/>
                <a:gd name="T85" fmla="*/ 390 h 417"/>
                <a:gd name="T86" fmla="*/ 257 w 320"/>
                <a:gd name="T87" fmla="*/ 390 h 417"/>
                <a:gd name="T88" fmla="*/ 221 w 320"/>
                <a:gd name="T89" fmla="*/ 354 h 417"/>
                <a:gd name="T90" fmla="*/ 257 w 320"/>
                <a:gd name="T91" fmla="*/ 319 h 417"/>
                <a:gd name="T92" fmla="*/ 292 w 320"/>
                <a:gd name="T93" fmla="*/ 354 h 417"/>
                <a:gd name="T94" fmla="*/ 257 w 320"/>
                <a:gd name="T95" fmla="*/ 39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417">
                  <a:moveTo>
                    <a:pt x="115" y="62"/>
                  </a:moveTo>
                  <a:lnTo>
                    <a:pt x="115" y="62"/>
                  </a:lnTo>
                  <a:cubicBezTo>
                    <a:pt x="115" y="27"/>
                    <a:pt x="89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89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0" y="30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106" y="106"/>
                    <a:pt x="115" y="80"/>
                    <a:pt x="115" y="62"/>
                  </a:cubicBezTo>
                  <a:close/>
                  <a:moveTo>
                    <a:pt x="98" y="354"/>
                  </a:moveTo>
                  <a:lnTo>
                    <a:pt x="98" y="354"/>
                  </a:lnTo>
                  <a:cubicBezTo>
                    <a:pt x="98" y="372"/>
                    <a:pt x="80" y="390"/>
                    <a:pt x="62" y="390"/>
                  </a:cubicBez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8" y="337"/>
                    <a:pt x="98" y="354"/>
                  </a:cubicBezTo>
                  <a:close/>
                  <a:moveTo>
                    <a:pt x="62" y="88"/>
                  </a:moveTo>
                  <a:lnTo>
                    <a:pt x="62" y="88"/>
                  </a:lnTo>
                  <a:cubicBezTo>
                    <a:pt x="44" y="88"/>
                    <a:pt x="27" y="80"/>
                    <a:pt x="27" y="62"/>
                  </a:cubicBez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8" y="35"/>
                    <a:pt x="98" y="62"/>
                  </a:cubicBezTo>
                  <a:cubicBezTo>
                    <a:pt x="98" y="80"/>
                    <a:pt x="80" y="88"/>
                    <a:pt x="62" y="88"/>
                  </a:cubicBezTo>
                  <a:close/>
                  <a:moveTo>
                    <a:pt x="284" y="301"/>
                  </a:moveTo>
                  <a:lnTo>
                    <a:pt x="284" y="301"/>
                  </a:lnTo>
                  <a:cubicBezTo>
                    <a:pt x="284" y="115"/>
                    <a:pt x="284" y="115"/>
                    <a:pt x="284" y="115"/>
                  </a:cubicBezTo>
                  <a:cubicBezTo>
                    <a:pt x="302" y="106"/>
                    <a:pt x="319" y="80"/>
                    <a:pt x="319" y="62"/>
                  </a:cubicBez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5" y="27"/>
                    <a:pt x="195" y="62"/>
                  </a:cubicBezTo>
                  <a:cubicBezTo>
                    <a:pt x="195" y="80"/>
                    <a:pt x="212" y="106"/>
                    <a:pt x="239" y="115"/>
                  </a:cubicBezTo>
                  <a:cubicBezTo>
                    <a:pt x="239" y="301"/>
                    <a:pt x="239" y="301"/>
                    <a:pt x="239" y="301"/>
                  </a:cubicBezTo>
                  <a:cubicBezTo>
                    <a:pt x="212" y="310"/>
                    <a:pt x="195" y="328"/>
                    <a:pt x="195" y="354"/>
                  </a:cubicBezTo>
                  <a:cubicBezTo>
                    <a:pt x="195" y="390"/>
                    <a:pt x="221" y="416"/>
                    <a:pt x="257" y="416"/>
                  </a:cubicBezTo>
                  <a:cubicBezTo>
                    <a:pt x="292" y="416"/>
                    <a:pt x="319" y="390"/>
                    <a:pt x="319" y="354"/>
                  </a:cubicBezTo>
                  <a:cubicBezTo>
                    <a:pt x="319" y="328"/>
                    <a:pt x="302" y="310"/>
                    <a:pt x="284" y="301"/>
                  </a:cubicBezTo>
                  <a:close/>
                  <a:moveTo>
                    <a:pt x="221" y="62"/>
                  </a:moveTo>
                  <a:lnTo>
                    <a:pt x="221" y="62"/>
                  </a:ln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ubicBezTo>
                    <a:pt x="239" y="88"/>
                    <a:pt x="221" y="80"/>
                    <a:pt x="221" y="62"/>
                  </a:cubicBezTo>
                  <a:close/>
                  <a:moveTo>
                    <a:pt x="257" y="390"/>
                  </a:moveTo>
                  <a:lnTo>
                    <a:pt x="257" y="390"/>
                  </a:lnTo>
                  <a:cubicBezTo>
                    <a:pt x="239" y="390"/>
                    <a:pt x="221" y="372"/>
                    <a:pt x="221" y="354"/>
                  </a:cubicBezTo>
                  <a:cubicBezTo>
                    <a:pt x="221" y="337"/>
                    <a:pt x="239" y="319"/>
                    <a:pt x="257" y="319"/>
                  </a:cubicBezTo>
                  <a:cubicBezTo>
                    <a:pt x="275" y="319"/>
                    <a:pt x="292" y="337"/>
                    <a:pt x="292" y="354"/>
                  </a:cubicBezTo>
                  <a:cubicBezTo>
                    <a:pt x="292" y="372"/>
                    <a:pt x="275" y="390"/>
                    <a:pt x="257" y="3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ïṥḷîḓè">
              <a:extLst>
                <a:ext uri="{FF2B5EF4-FFF2-40B4-BE49-F238E27FC236}">
                  <a16:creationId xmlns:a16="http://schemas.microsoft.com/office/drawing/2014/main" id="{7B093C0D-C8BE-47F5-9458-AAB6F95E73B0}"/>
                </a:ext>
              </a:extLst>
            </p:cNvPr>
            <p:cNvSpPr/>
            <p:nvPr/>
          </p:nvSpPr>
          <p:spPr bwMode="auto">
            <a:xfrm>
              <a:off x="1234266" y="2800901"/>
              <a:ext cx="343707" cy="34371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4" name="îśḷïḍe">
              <a:extLst>
                <a:ext uri="{FF2B5EF4-FFF2-40B4-BE49-F238E27FC236}">
                  <a16:creationId xmlns:a16="http://schemas.microsoft.com/office/drawing/2014/main" id="{09C40C16-49A9-4570-A723-C891E828C59B}"/>
                </a:ext>
              </a:extLst>
            </p:cNvPr>
            <p:cNvSpPr/>
            <p:nvPr/>
          </p:nvSpPr>
          <p:spPr bwMode="auto">
            <a:xfrm>
              <a:off x="1144569" y="3940014"/>
              <a:ext cx="536558" cy="299145"/>
            </a:xfrm>
            <a:custGeom>
              <a:avLst/>
              <a:gdLst>
                <a:gd name="T0" fmla="*/ 249 w 497"/>
                <a:gd name="T1" fmla="*/ 0 h 276"/>
                <a:gd name="T2" fmla="*/ 249 w 497"/>
                <a:gd name="T3" fmla="*/ 0 h 276"/>
                <a:gd name="T4" fmla="*/ 0 w 497"/>
                <a:gd name="T5" fmla="*/ 133 h 276"/>
                <a:gd name="T6" fmla="*/ 249 w 497"/>
                <a:gd name="T7" fmla="*/ 275 h 276"/>
                <a:gd name="T8" fmla="*/ 496 w 497"/>
                <a:gd name="T9" fmla="*/ 133 h 276"/>
                <a:gd name="T10" fmla="*/ 249 w 497"/>
                <a:gd name="T11" fmla="*/ 0 h 276"/>
                <a:gd name="T12" fmla="*/ 249 w 497"/>
                <a:gd name="T13" fmla="*/ 239 h 276"/>
                <a:gd name="T14" fmla="*/ 249 w 497"/>
                <a:gd name="T15" fmla="*/ 239 h 276"/>
                <a:gd name="T16" fmla="*/ 142 w 497"/>
                <a:gd name="T17" fmla="*/ 133 h 276"/>
                <a:gd name="T18" fmla="*/ 249 w 497"/>
                <a:gd name="T19" fmla="*/ 26 h 276"/>
                <a:gd name="T20" fmla="*/ 355 w 497"/>
                <a:gd name="T21" fmla="*/ 133 h 276"/>
                <a:gd name="T22" fmla="*/ 249 w 497"/>
                <a:gd name="T23" fmla="*/ 239 h 276"/>
                <a:gd name="T24" fmla="*/ 249 w 497"/>
                <a:gd name="T25" fmla="*/ 133 h 276"/>
                <a:gd name="T26" fmla="*/ 249 w 497"/>
                <a:gd name="T27" fmla="*/ 133 h 276"/>
                <a:gd name="T28" fmla="*/ 249 w 497"/>
                <a:gd name="T29" fmla="*/ 79 h 276"/>
                <a:gd name="T30" fmla="*/ 195 w 497"/>
                <a:gd name="T31" fmla="*/ 133 h 276"/>
                <a:gd name="T32" fmla="*/ 249 w 497"/>
                <a:gd name="T33" fmla="*/ 186 h 276"/>
                <a:gd name="T34" fmla="*/ 302 w 497"/>
                <a:gd name="T35" fmla="*/ 133 h 276"/>
                <a:gd name="T36" fmla="*/ 249 w 497"/>
                <a:gd name="T37" fmla="*/ 13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5" name="iSḻïḍe">
              <a:extLst>
                <a:ext uri="{FF2B5EF4-FFF2-40B4-BE49-F238E27FC236}">
                  <a16:creationId xmlns:a16="http://schemas.microsoft.com/office/drawing/2014/main" id="{0277048A-213F-4C7A-952D-3C24A99491F0}"/>
                </a:ext>
              </a:extLst>
            </p:cNvPr>
            <p:cNvSpPr/>
            <p:nvPr/>
          </p:nvSpPr>
          <p:spPr bwMode="auto">
            <a:xfrm>
              <a:off x="998859" y="4724369"/>
              <a:ext cx="831102" cy="8313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íṧ1ïḓè">
              <a:extLst>
                <a:ext uri="{FF2B5EF4-FFF2-40B4-BE49-F238E27FC236}">
                  <a16:creationId xmlns:a16="http://schemas.microsoft.com/office/drawing/2014/main" id="{818EBB8A-6749-4887-98F0-3578D9E9B058}"/>
                </a:ext>
              </a:extLst>
            </p:cNvPr>
            <p:cNvSpPr/>
            <p:nvPr/>
          </p:nvSpPr>
          <p:spPr bwMode="auto">
            <a:xfrm>
              <a:off x="1201548" y="4955994"/>
              <a:ext cx="450082" cy="362455"/>
            </a:xfrm>
            <a:custGeom>
              <a:avLst/>
              <a:gdLst>
                <a:gd name="T0" fmla="*/ 169 w 497"/>
                <a:gd name="T1" fmla="*/ 196 h 400"/>
                <a:gd name="T2" fmla="*/ 169 w 497"/>
                <a:gd name="T3" fmla="*/ 196 h 400"/>
                <a:gd name="T4" fmla="*/ 248 w 497"/>
                <a:gd name="T5" fmla="*/ 275 h 400"/>
                <a:gd name="T6" fmla="*/ 328 w 497"/>
                <a:gd name="T7" fmla="*/ 196 h 400"/>
                <a:gd name="T8" fmla="*/ 248 w 497"/>
                <a:gd name="T9" fmla="*/ 116 h 400"/>
                <a:gd name="T10" fmla="*/ 169 w 497"/>
                <a:gd name="T11" fmla="*/ 196 h 400"/>
                <a:gd name="T12" fmla="*/ 116 w 497"/>
                <a:gd name="T13" fmla="*/ 169 h 400"/>
                <a:gd name="T14" fmla="*/ 116 w 497"/>
                <a:gd name="T15" fmla="*/ 169 h 400"/>
                <a:gd name="T16" fmla="*/ 248 w 497"/>
                <a:gd name="T17" fmla="*/ 63 h 400"/>
                <a:gd name="T18" fmla="*/ 345 w 497"/>
                <a:gd name="T19" fmla="*/ 98 h 400"/>
                <a:gd name="T20" fmla="*/ 390 w 497"/>
                <a:gd name="T21" fmla="*/ 98 h 400"/>
                <a:gd name="T22" fmla="*/ 390 w 497"/>
                <a:gd name="T23" fmla="*/ 54 h 400"/>
                <a:gd name="T24" fmla="*/ 248 w 497"/>
                <a:gd name="T25" fmla="*/ 0 h 400"/>
                <a:gd name="T26" fmla="*/ 62 w 497"/>
                <a:gd name="T27" fmla="*/ 143 h 400"/>
                <a:gd name="T28" fmla="*/ 0 w 497"/>
                <a:gd name="T29" fmla="*/ 143 h 400"/>
                <a:gd name="T30" fmla="*/ 0 w 497"/>
                <a:gd name="T31" fmla="*/ 196 h 400"/>
                <a:gd name="T32" fmla="*/ 80 w 497"/>
                <a:gd name="T33" fmla="*/ 196 h 400"/>
                <a:gd name="T34" fmla="*/ 116 w 497"/>
                <a:gd name="T35" fmla="*/ 169 h 400"/>
                <a:gd name="T36" fmla="*/ 416 w 497"/>
                <a:gd name="T37" fmla="*/ 196 h 400"/>
                <a:gd name="T38" fmla="*/ 416 w 497"/>
                <a:gd name="T39" fmla="*/ 196 h 400"/>
                <a:gd name="T40" fmla="*/ 381 w 497"/>
                <a:gd name="T41" fmla="*/ 231 h 400"/>
                <a:gd name="T42" fmla="*/ 248 w 497"/>
                <a:gd name="T43" fmla="*/ 337 h 400"/>
                <a:gd name="T44" fmla="*/ 151 w 497"/>
                <a:gd name="T45" fmla="*/ 293 h 400"/>
                <a:gd name="T46" fmla="*/ 107 w 497"/>
                <a:gd name="T47" fmla="*/ 293 h 400"/>
                <a:gd name="T48" fmla="*/ 107 w 497"/>
                <a:gd name="T49" fmla="*/ 337 h 400"/>
                <a:gd name="T50" fmla="*/ 248 w 497"/>
                <a:gd name="T51" fmla="*/ 399 h 400"/>
                <a:gd name="T52" fmla="*/ 435 w 497"/>
                <a:gd name="T53" fmla="*/ 257 h 400"/>
                <a:gd name="T54" fmla="*/ 496 w 497"/>
                <a:gd name="T55" fmla="*/ 257 h 400"/>
                <a:gd name="T56" fmla="*/ 496 w 497"/>
                <a:gd name="T57" fmla="*/ 196 h 400"/>
                <a:gd name="T58" fmla="*/ 416 w 497"/>
                <a:gd name="T59" fmla="*/ 1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grpSp>
          <p:nvGrpSpPr>
            <p:cNvPr id="37" name="iṩḻïdé">
              <a:extLst>
                <a:ext uri="{FF2B5EF4-FFF2-40B4-BE49-F238E27FC236}">
                  <a16:creationId xmlns:a16="http://schemas.microsoft.com/office/drawing/2014/main" id="{7AD8A853-4741-4FA3-9B61-A2E9AD172D4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544330" y="1637617"/>
              <a:ext cx="4659982" cy="4203650"/>
              <a:chOff x="1862" y="1370"/>
              <a:chExt cx="2073" cy="1870"/>
            </a:xfrm>
          </p:grpSpPr>
          <p:sp>
            <p:nvSpPr>
              <p:cNvPr id="51" name="îṣľïḑé">
                <a:extLst>
                  <a:ext uri="{FF2B5EF4-FFF2-40B4-BE49-F238E27FC236}">
                    <a16:creationId xmlns:a16="http://schemas.microsoft.com/office/drawing/2014/main" id="{C9F681BB-8E45-4009-A553-AC54E5FD6B82}"/>
                  </a:ext>
                </a:extLst>
              </p:cNvPr>
              <p:cNvSpPr/>
              <p:nvPr/>
            </p:nvSpPr>
            <p:spPr bwMode="auto">
              <a:xfrm>
                <a:off x="1862" y="2457"/>
                <a:ext cx="1038" cy="783"/>
              </a:xfrm>
              <a:custGeom>
                <a:avLst/>
                <a:gdLst>
                  <a:gd name="T0" fmla="*/ 1038 w 1038"/>
                  <a:gd name="T1" fmla="*/ 783 h 783"/>
                  <a:gd name="T2" fmla="*/ 0 w 1038"/>
                  <a:gd name="T3" fmla="*/ 488 h 783"/>
                  <a:gd name="T4" fmla="*/ 0 w 1038"/>
                  <a:gd name="T5" fmla="*/ 0 h 783"/>
                  <a:gd name="T6" fmla="*/ 1038 w 1038"/>
                  <a:gd name="T7" fmla="*/ 294 h 783"/>
                  <a:gd name="T8" fmla="*/ 1038 w 1038"/>
                  <a:gd name="T9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8" h="783">
                    <a:moveTo>
                      <a:pt x="1038" y="783"/>
                    </a:moveTo>
                    <a:lnTo>
                      <a:pt x="0" y="488"/>
                    </a:lnTo>
                    <a:lnTo>
                      <a:pt x="0" y="0"/>
                    </a:lnTo>
                    <a:lnTo>
                      <a:pt x="1038" y="294"/>
                    </a:lnTo>
                    <a:lnTo>
                      <a:pt x="1038" y="7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íSḷiḍè">
                <a:extLst>
                  <a:ext uri="{FF2B5EF4-FFF2-40B4-BE49-F238E27FC236}">
                    <a16:creationId xmlns:a16="http://schemas.microsoft.com/office/drawing/2014/main" id="{B99E71BD-AE76-4F99-8062-7F174816F70C}"/>
                  </a:ext>
                </a:extLst>
              </p:cNvPr>
              <p:cNvSpPr/>
              <p:nvPr/>
            </p:nvSpPr>
            <p:spPr bwMode="auto">
              <a:xfrm>
                <a:off x="2898" y="2457"/>
                <a:ext cx="1037" cy="783"/>
              </a:xfrm>
              <a:custGeom>
                <a:avLst/>
                <a:gdLst>
                  <a:gd name="T0" fmla="*/ 1037 w 1037"/>
                  <a:gd name="T1" fmla="*/ 488 h 783"/>
                  <a:gd name="T2" fmla="*/ 0 w 1037"/>
                  <a:gd name="T3" fmla="*/ 783 h 783"/>
                  <a:gd name="T4" fmla="*/ 0 w 1037"/>
                  <a:gd name="T5" fmla="*/ 294 h 783"/>
                  <a:gd name="T6" fmla="*/ 1037 w 1037"/>
                  <a:gd name="T7" fmla="*/ 0 h 783"/>
                  <a:gd name="T8" fmla="*/ 1037 w 1037"/>
                  <a:gd name="T9" fmla="*/ 488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783">
                    <a:moveTo>
                      <a:pt x="1037" y="488"/>
                    </a:moveTo>
                    <a:lnTo>
                      <a:pt x="0" y="783"/>
                    </a:lnTo>
                    <a:lnTo>
                      <a:pt x="0" y="294"/>
                    </a:lnTo>
                    <a:lnTo>
                      <a:pt x="1037" y="0"/>
                    </a:lnTo>
                    <a:lnTo>
                      <a:pt x="1037" y="48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ṣļïḋê">
                <a:extLst>
                  <a:ext uri="{FF2B5EF4-FFF2-40B4-BE49-F238E27FC236}">
                    <a16:creationId xmlns:a16="http://schemas.microsoft.com/office/drawing/2014/main" id="{324ABB75-E7C7-4BD2-A4B5-FBF3D3567D0A}"/>
                  </a:ext>
                </a:extLst>
              </p:cNvPr>
              <p:cNvSpPr/>
              <p:nvPr/>
            </p:nvSpPr>
            <p:spPr bwMode="auto">
              <a:xfrm>
                <a:off x="1862" y="2156"/>
                <a:ext cx="2073" cy="595"/>
              </a:xfrm>
              <a:custGeom>
                <a:avLst/>
                <a:gdLst>
                  <a:gd name="T0" fmla="*/ 2073 w 2073"/>
                  <a:gd name="T1" fmla="*/ 301 h 595"/>
                  <a:gd name="T2" fmla="*/ 1036 w 2073"/>
                  <a:gd name="T3" fmla="*/ 595 h 595"/>
                  <a:gd name="T4" fmla="*/ 0 w 2073"/>
                  <a:gd name="T5" fmla="*/ 301 h 595"/>
                  <a:gd name="T6" fmla="*/ 0 w 2073"/>
                  <a:gd name="T7" fmla="*/ 295 h 595"/>
                  <a:gd name="T8" fmla="*/ 1038 w 2073"/>
                  <a:gd name="T9" fmla="*/ 0 h 595"/>
                  <a:gd name="T10" fmla="*/ 2073 w 2073"/>
                  <a:gd name="T11" fmla="*/ 295 h 595"/>
                  <a:gd name="T12" fmla="*/ 2073 w 2073"/>
                  <a:gd name="T13" fmla="*/ 301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73" h="595">
                    <a:moveTo>
                      <a:pt x="2073" y="301"/>
                    </a:moveTo>
                    <a:lnTo>
                      <a:pt x="1036" y="595"/>
                    </a:lnTo>
                    <a:lnTo>
                      <a:pt x="0" y="301"/>
                    </a:lnTo>
                    <a:lnTo>
                      <a:pt x="0" y="295"/>
                    </a:lnTo>
                    <a:lnTo>
                      <a:pt x="1038" y="0"/>
                    </a:lnTo>
                    <a:lnTo>
                      <a:pt x="2073" y="295"/>
                    </a:lnTo>
                    <a:lnTo>
                      <a:pt x="2073" y="301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Sḻîḑè">
                <a:extLst>
                  <a:ext uri="{FF2B5EF4-FFF2-40B4-BE49-F238E27FC236}">
                    <a16:creationId xmlns:a16="http://schemas.microsoft.com/office/drawing/2014/main" id="{CC919FDC-ACA5-430C-BF9D-32757FF9BE40}"/>
                  </a:ext>
                </a:extLst>
              </p:cNvPr>
              <p:cNvSpPr/>
              <p:nvPr/>
            </p:nvSpPr>
            <p:spPr bwMode="auto">
              <a:xfrm>
                <a:off x="2107" y="2051"/>
                <a:ext cx="791" cy="598"/>
              </a:xfrm>
              <a:custGeom>
                <a:avLst/>
                <a:gdLst>
                  <a:gd name="T0" fmla="*/ 791 w 791"/>
                  <a:gd name="T1" fmla="*/ 598 h 598"/>
                  <a:gd name="T2" fmla="*/ 0 w 791"/>
                  <a:gd name="T3" fmla="*/ 373 h 598"/>
                  <a:gd name="T4" fmla="*/ 0 w 791"/>
                  <a:gd name="T5" fmla="*/ 0 h 598"/>
                  <a:gd name="T6" fmla="*/ 791 w 791"/>
                  <a:gd name="T7" fmla="*/ 224 h 598"/>
                  <a:gd name="T8" fmla="*/ 791 w 791"/>
                  <a:gd name="T9" fmla="*/ 59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1" h="598">
                    <a:moveTo>
                      <a:pt x="791" y="598"/>
                    </a:moveTo>
                    <a:lnTo>
                      <a:pt x="0" y="373"/>
                    </a:lnTo>
                    <a:lnTo>
                      <a:pt x="0" y="0"/>
                    </a:lnTo>
                    <a:lnTo>
                      <a:pt x="791" y="224"/>
                    </a:lnTo>
                    <a:lnTo>
                      <a:pt x="791" y="59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íṧḻiḋe">
                <a:extLst>
                  <a:ext uri="{FF2B5EF4-FFF2-40B4-BE49-F238E27FC236}">
                    <a16:creationId xmlns:a16="http://schemas.microsoft.com/office/drawing/2014/main" id="{28625D98-D146-4AA4-AB5A-14EF0FDC4506}"/>
                  </a:ext>
                </a:extLst>
              </p:cNvPr>
              <p:cNvSpPr/>
              <p:nvPr/>
            </p:nvSpPr>
            <p:spPr bwMode="auto">
              <a:xfrm>
                <a:off x="2898" y="2051"/>
                <a:ext cx="792" cy="598"/>
              </a:xfrm>
              <a:custGeom>
                <a:avLst/>
                <a:gdLst>
                  <a:gd name="T0" fmla="*/ 792 w 792"/>
                  <a:gd name="T1" fmla="*/ 373 h 598"/>
                  <a:gd name="T2" fmla="*/ 0 w 792"/>
                  <a:gd name="T3" fmla="*/ 598 h 598"/>
                  <a:gd name="T4" fmla="*/ 0 w 792"/>
                  <a:gd name="T5" fmla="*/ 224 h 598"/>
                  <a:gd name="T6" fmla="*/ 792 w 792"/>
                  <a:gd name="T7" fmla="*/ 0 h 598"/>
                  <a:gd name="T8" fmla="*/ 792 w 792"/>
                  <a:gd name="T9" fmla="*/ 373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2" h="598">
                    <a:moveTo>
                      <a:pt x="792" y="373"/>
                    </a:moveTo>
                    <a:lnTo>
                      <a:pt x="0" y="598"/>
                    </a:lnTo>
                    <a:lnTo>
                      <a:pt x="0" y="224"/>
                    </a:lnTo>
                    <a:lnTo>
                      <a:pt x="792" y="0"/>
                    </a:lnTo>
                    <a:lnTo>
                      <a:pt x="792" y="37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íşḻíde">
                <a:extLst>
                  <a:ext uri="{FF2B5EF4-FFF2-40B4-BE49-F238E27FC236}">
                    <a16:creationId xmlns:a16="http://schemas.microsoft.com/office/drawing/2014/main" id="{03E04462-16CE-47CD-BBCD-5CD19C15C2D7}"/>
                  </a:ext>
                </a:extLst>
              </p:cNvPr>
              <p:cNvSpPr/>
              <p:nvPr/>
            </p:nvSpPr>
            <p:spPr bwMode="auto">
              <a:xfrm>
                <a:off x="2107" y="1821"/>
                <a:ext cx="1583" cy="454"/>
              </a:xfrm>
              <a:custGeom>
                <a:avLst/>
                <a:gdLst>
                  <a:gd name="T0" fmla="*/ 1583 w 1583"/>
                  <a:gd name="T1" fmla="*/ 230 h 454"/>
                  <a:gd name="T2" fmla="*/ 791 w 1583"/>
                  <a:gd name="T3" fmla="*/ 454 h 454"/>
                  <a:gd name="T4" fmla="*/ 0 w 1583"/>
                  <a:gd name="T5" fmla="*/ 230 h 454"/>
                  <a:gd name="T6" fmla="*/ 0 w 1583"/>
                  <a:gd name="T7" fmla="*/ 225 h 454"/>
                  <a:gd name="T8" fmla="*/ 791 w 1583"/>
                  <a:gd name="T9" fmla="*/ 0 h 454"/>
                  <a:gd name="T10" fmla="*/ 1583 w 1583"/>
                  <a:gd name="T11" fmla="*/ 225 h 454"/>
                  <a:gd name="T12" fmla="*/ 1583 w 1583"/>
                  <a:gd name="T13" fmla="*/ 23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454">
                    <a:moveTo>
                      <a:pt x="1583" y="230"/>
                    </a:moveTo>
                    <a:lnTo>
                      <a:pt x="791" y="454"/>
                    </a:lnTo>
                    <a:lnTo>
                      <a:pt x="0" y="230"/>
                    </a:lnTo>
                    <a:lnTo>
                      <a:pt x="0" y="225"/>
                    </a:lnTo>
                    <a:lnTo>
                      <a:pt x="791" y="0"/>
                    </a:lnTo>
                    <a:lnTo>
                      <a:pt x="1583" y="225"/>
                    </a:lnTo>
                    <a:lnTo>
                      <a:pt x="1583" y="23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iṧḷiḑè">
                <a:extLst>
                  <a:ext uri="{FF2B5EF4-FFF2-40B4-BE49-F238E27FC236}">
                    <a16:creationId xmlns:a16="http://schemas.microsoft.com/office/drawing/2014/main" id="{4CC3ADA3-D4C7-45B7-AF7B-C2F7A3634844}"/>
                  </a:ext>
                </a:extLst>
              </p:cNvPr>
              <p:cNvSpPr/>
              <p:nvPr/>
            </p:nvSpPr>
            <p:spPr bwMode="auto">
              <a:xfrm>
                <a:off x="2300" y="1726"/>
                <a:ext cx="603" cy="455"/>
              </a:xfrm>
              <a:custGeom>
                <a:avLst/>
                <a:gdLst>
                  <a:gd name="T0" fmla="*/ 603 w 603"/>
                  <a:gd name="T1" fmla="*/ 455 h 455"/>
                  <a:gd name="T2" fmla="*/ 0 w 603"/>
                  <a:gd name="T3" fmla="*/ 284 h 455"/>
                  <a:gd name="T4" fmla="*/ 0 w 603"/>
                  <a:gd name="T5" fmla="*/ 0 h 455"/>
                  <a:gd name="T6" fmla="*/ 603 w 603"/>
                  <a:gd name="T7" fmla="*/ 171 h 455"/>
                  <a:gd name="T8" fmla="*/ 603 w 603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3" h="455">
                    <a:moveTo>
                      <a:pt x="603" y="455"/>
                    </a:moveTo>
                    <a:lnTo>
                      <a:pt x="0" y="284"/>
                    </a:lnTo>
                    <a:lnTo>
                      <a:pt x="0" y="0"/>
                    </a:lnTo>
                    <a:lnTo>
                      <a:pt x="603" y="171"/>
                    </a:lnTo>
                    <a:lnTo>
                      <a:pt x="603" y="4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íSļîḋê">
                <a:extLst>
                  <a:ext uri="{FF2B5EF4-FFF2-40B4-BE49-F238E27FC236}">
                    <a16:creationId xmlns:a16="http://schemas.microsoft.com/office/drawing/2014/main" id="{64655393-980A-4C7B-A376-42E170FA01EE}"/>
                  </a:ext>
                </a:extLst>
              </p:cNvPr>
              <p:cNvSpPr/>
              <p:nvPr/>
            </p:nvSpPr>
            <p:spPr bwMode="auto">
              <a:xfrm>
                <a:off x="2902" y="1726"/>
                <a:ext cx="603" cy="455"/>
              </a:xfrm>
              <a:custGeom>
                <a:avLst/>
                <a:gdLst>
                  <a:gd name="T0" fmla="*/ 603 w 603"/>
                  <a:gd name="T1" fmla="*/ 284 h 455"/>
                  <a:gd name="T2" fmla="*/ 0 w 603"/>
                  <a:gd name="T3" fmla="*/ 455 h 455"/>
                  <a:gd name="T4" fmla="*/ 0 w 603"/>
                  <a:gd name="T5" fmla="*/ 171 h 455"/>
                  <a:gd name="T6" fmla="*/ 603 w 603"/>
                  <a:gd name="T7" fmla="*/ 0 h 455"/>
                  <a:gd name="T8" fmla="*/ 603 w 603"/>
                  <a:gd name="T9" fmla="*/ 28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3" h="455">
                    <a:moveTo>
                      <a:pt x="603" y="284"/>
                    </a:moveTo>
                    <a:lnTo>
                      <a:pt x="0" y="455"/>
                    </a:lnTo>
                    <a:lnTo>
                      <a:pt x="0" y="171"/>
                    </a:lnTo>
                    <a:lnTo>
                      <a:pt x="603" y="0"/>
                    </a:lnTo>
                    <a:lnTo>
                      <a:pt x="603" y="28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îṩļídé">
                <a:extLst>
                  <a:ext uri="{FF2B5EF4-FFF2-40B4-BE49-F238E27FC236}">
                    <a16:creationId xmlns:a16="http://schemas.microsoft.com/office/drawing/2014/main" id="{6258D7C1-27E5-40C4-BB2B-FC627C3F321C}"/>
                  </a:ext>
                </a:extLst>
              </p:cNvPr>
              <p:cNvSpPr/>
              <p:nvPr/>
            </p:nvSpPr>
            <p:spPr bwMode="auto">
              <a:xfrm>
                <a:off x="2300" y="1551"/>
                <a:ext cx="1205" cy="346"/>
              </a:xfrm>
              <a:custGeom>
                <a:avLst/>
                <a:gdLst>
                  <a:gd name="T0" fmla="*/ 1205 w 1205"/>
                  <a:gd name="T1" fmla="*/ 175 h 346"/>
                  <a:gd name="T2" fmla="*/ 602 w 1205"/>
                  <a:gd name="T3" fmla="*/ 346 h 346"/>
                  <a:gd name="T4" fmla="*/ 0 w 1205"/>
                  <a:gd name="T5" fmla="*/ 175 h 346"/>
                  <a:gd name="T6" fmla="*/ 0 w 1205"/>
                  <a:gd name="T7" fmla="*/ 171 h 346"/>
                  <a:gd name="T8" fmla="*/ 603 w 1205"/>
                  <a:gd name="T9" fmla="*/ 0 h 346"/>
                  <a:gd name="T10" fmla="*/ 1205 w 1205"/>
                  <a:gd name="T11" fmla="*/ 171 h 346"/>
                  <a:gd name="T12" fmla="*/ 1205 w 1205"/>
                  <a:gd name="T13" fmla="*/ 17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5" h="346">
                    <a:moveTo>
                      <a:pt x="1205" y="175"/>
                    </a:moveTo>
                    <a:lnTo>
                      <a:pt x="602" y="346"/>
                    </a:lnTo>
                    <a:lnTo>
                      <a:pt x="0" y="175"/>
                    </a:lnTo>
                    <a:lnTo>
                      <a:pt x="0" y="171"/>
                    </a:lnTo>
                    <a:lnTo>
                      <a:pt x="603" y="0"/>
                    </a:lnTo>
                    <a:lnTo>
                      <a:pt x="1205" y="171"/>
                    </a:lnTo>
                    <a:lnTo>
                      <a:pt x="1205" y="17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íş1ïḍê">
                <a:extLst>
                  <a:ext uri="{FF2B5EF4-FFF2-40B4-BE49-F238E27FC236}">
                    <a16:creationId xmlns:a16="http://schemas.microsoft.com/office/drawing/2014/main" id="{3DAA936B-324B-4120-B27F-74AE638E756B}"/>
                  </a:ext>
                </a:extLst>
              </p:cNvPr>
              <p:cNvSpPr/>
              <p:nvPr/>
            </p:nvSpPr>
            <p:spPr bwMode="auto">
              <a:xfrm>
                <a:off x="2477" y="1493"/>
                <a:ext cx="426" cy="321"/>
              </a:xfrm>
              <a:custGeom>
                <a:avLst/>
                <a:gdLst>
                  <a:gd name="T0" fmla="*/ 426 w 426"/>
                  <a:gd name="T1" fmla="*/ 321 h 321"/>
                  <a:gd name="T2" fmla="*/ 0 w 426"/>
                  <a:gd name="T3" fmla="*/ 201 h 321"/>
                  <a:gd name="T4" fmla="*/ 0 w 426"/>
                  <a:gd name="T5" fmla="*/ 0 h 321"/>
                  <a:gd name="T6" fmla="*/ 426 w 426"/>
                  <a:gd name="T7" fmla="*/ 121 h 321"/>
                  <a:gd name="T8" fmla="*/ 426 w 426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321">
                    <a:moveTo>
                      <a:pt x="426" y="32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426" y="121"/>
                    </a:lnTo>
                    <a:lnTo>
                      <a:pt x="426" y="32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îśḷîḓé">
                <a:extLst>
                  <a:ext uri="{FF2B5EF4-FFF2-40B4-BE49-F238E27FC236}">
                    <a16:creationId xmlns:a16="http://schemas.microsoft.com/office/drawing/2014/main" id="{8B8FD13A-7C9F-4430-83BA-2AAE56E06376}"/>
                  </a:ext>
                </a:extLst>
              </p:cNvPr>
              <p:cNvSpPr/>
              <p:nvPr/>
            </p:nvSpPr>
            <p:spPr bwMode="auto">
              <a:xfrm>
                <a:off x="2903" y="1493"/>
                <a:ext cx="425" cy="321"/>
              </a:xfrm>
              <a:custGeom>
                <a:avLst/>
                <a:gdLst>
                  <a:gd name="T0" fmla="*/ 425 w 425"/>
                  <a:gd name="T1" fmla="*/ 201 h 321"/>
                  <a:gd name="T2" fmla="*/ 0 w 425"/>
                  <a:gd name="T3" fmla="*/ 321 h 321"/>
                  <a:gd name="T4" fmla="*/ 0 w 425"/>
                  <a:gd name="T5" fmla="*/ 121 h 321"/>
                  <a:gd name="T6" fmla="*/ 425 w 425"/>
                  <a:gd name="T7" fmla="*/ 0 h 321"/>
                  <a:gd name="T8" fmla="*/ 425 w 425"/>
                  <a:gd name="T9" fmla="*/ 20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5" h="321">
                    <a:moveTo>
                      <a:pt x="425" y="201"/>
                    </a:moveTo>
                    <a:lnTo>
                      <a:pt x="0" y="321"/>
                    </a:lnTo>
                    <a:lnTo>
                      <a:pt x="0" y="121"/>
                    </a:lnTo>
                    <a:lnTo>
                      <a:pt x="425" y="0"/>
                    </a:lnTo>
                    <a:lnTo>
                      <a:pt x="425" y="20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ṡľíḓé">
                <a:extLst>
                  <a:ext uri="{FF2B5EF4-FFF2-40B4-BE49-F238E27FC236}">
                    <a16:creationId xmlns:a16="http://schemas.microsoft.com/office/drawing/2014/main" id="{83B52227-E2B6-4CE4-BEFC-3FC3F95A5753}"/>
                  </a:ext>
                </a:extLst>
              </p:cNvPr>
              <p:cNvSpPr/>
              <p:nvPr/>
            </p:nvSpPr>
            <p:spPr bwMode="auto">
              <a:xfrm>
                <a:off x="2477" y="1370"/>
                <a:ext cx="851" cy="244"/>
              </a:xfrm>
              <a:custGeom>
                <a:avLst/>
                <a:gdLst>
                  <a:gd name="T0" fmla="*/ 851 w 851"/>
                  <a:gd name="T1" fmla="*/ 123 h 244"/>
                  <a:gd name="T2" fmla="*/ 426 w 851"/>
                  <a:gd name="T3" fmla="*/ 244 h 244"/>
                  <a:gd name="T4" fmla="*/ 0 w 851"/>
                  <a:gd name="T5" fmla="*/ 123 h 244"/>
                  <a:gd name="T6" fmla="*/ 0 w 851"/>
                  <a:gd name="T7" fmla="*/ 120 h 244"/>
                  <a:gd name="T8" fmla="*/ 426 w 851"/>
                  <a:gd name="T9" fmla="*/ 0 h 244"/>
                  <a:gd name="T10" fmla="*/ 851 w 851"/>
                  <a:gd name="T11" fmla="*/ 120 h 244"/>
                  <a:gd name="T12" fmla="*/ 851 w 851"/>
                  <a:gd name="T13" fmla="*/ 12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1" h="244">
                    <a:moveTo>
                      <a:pt x="851" y="123"/>
                    </a:moveTo>
                    <a:lnTo>
                      <a:pt x="426" y="244"/>
                    </a:lnTo>
                    <a:lnTo>
                      <a:pt x="0" y="123"/>
                    </a:lnTo>
                    <a:lnTo>
                      <a:pt x="0" y="120"/>
                    </a:lnTo>
                    <a:lnTo>
                      <a:pt x="426" y="0"/>
                    </a:lnTo>
                    <a:lnTo>
                      <a:pt x="851" y="120"/>
                    </a:lnTo>
                    <a:lnTo>
                      <a:pt x="851" y="1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38" name="肘形连接符 12">
              <a:extLst>
                <a:ext uri="{FF2B5EF4-FFF2-40B4-BE49-F238E27FC236}">
                  <a16:creationId xmlns:a16="http://schemas.microsoft.com/office/drawing/2014/main" id="{63CBDE70-C6CA-49F2-8484-E9B6DFE5DEC2}"/>
                </a:ext>
              </a:extLst>
            </p:cNvPr>
            <p:cNvCxnSpPr/>
            <p:nvPr/>
          </p:nvCxnSpPr>
          <p:spPr>
            <a:xfrm>
              <a:off x="3716802" y="1623567"/>
              <a:ext cx="4107573" cy="30222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>
                  <a:lumMod val="65000"/>
                </a:schemeClr>
              </a:solidFill>
              <a:prstDash val="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肘形连接符 13">
              <a:extLst>
                <a:ext uri="{FF2B5EF4-FFF2-40B4-BE49-F238E27FC236}">
                  <a16:creationId xmlns:a16="http://schemas.microsoft.com/office/drawing/2014/main" id="{31A33DC2-31FE-4928-B81F-3AE8FB5E9CF8}"/>
                </a:ext>
              </a:extLst>
            </p:cNvPr>
            <p:cNvCxnSpPr/>
            <p:nvPr/>
          </p:nvCxnSpPr>
          <p:spPr>
            <a:xfrm flipV="1">
              <a:off x="3757446" y="2441304"/>
              <a:ext cx="3741772" cy="244800"/>
            </a:xfrm>
            <a:prstGeom prst="bentConnector3">
              <a:avLst>
                <a:gd name="adj1" fmla="val 52172"/>
              </a:avLst>
            </a:prstGeom>
            <a:ln>
              <a:solidFill>
                <a:schemeClr val="bg1">
                  <a:lumMod val="65000"/>
                </a:schemeClr>
              </a:solidFill>
              <a:prstDash val="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肘形连接符 14">
              <a:extLst>
                <a:ext uri="{FF2B5EF4-FFF2-40B4-BE49-F238E27FC236}">
                  <a16:creationId xmlns:a16="http://schemas.microsoft.com/office/drawing/2014/main" id="{4C2FC33E-05BD-434D-9AAA-429C1BB1DA08}"/>
                </a:ext>
              </a:extLst>
            </p:cNvPr>
            <p:cNvCxnSpPr/>
            <p:nvPr/>
          </p:nvCxnSpPr>
          <p:spPr>
            <a:xfrm flipV="1">
              <a:off x="3800125" y="3168465"/>
              <a:ext cx="3299829" cy="610521"/>
            </a:xfrm>
            <a:prstGeom prst="bentConnector3">
              <a:avLst>
                <a:gd name="adj1" fmla="val 54619"/>
              </a:avLst>
            </a:prstGeom>
            <a:ln>
              <a:solidFill>
                <a:schemeClr val="bg1">
                  <a:lumMod val="65000"/>
                </a:schemeClr>
              </a:solidFill>
              <a:prstDash val="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肘形连接符 15">
              <a:extLst>
                <a:ext uri="{FF2B5EF4-FFF2-40B4-BE49-F238E27FC236}">
                  <a16:creationId xmlns:a16="http://schemas.microsoft.com/office/drawing/2014/main" id="{E2B081F2-570B-4F37-A082-A8A322B8ECFC}"/>
                </a:ext>
              </a:extLst>
            </p:cNvPr>
            <p:cNvCxnSpPr/>
            <p:nvPr/>
          </p:nvCxnSpPr>
          <p:spPr>
            <a:xfrm flipV="1">
              <a:off x="3726963" y="4081130"/>
              <a:ext cx="2928879" cy="765535"/>
            </a:xfrm>
            <a:prstGeom prst="bentConnector3">
              <a:avLst>
                <a:gd name="adj1" fmla="val 63184"/>
              </a:avLst>
            </a:prstGeom>
            <a:ln>
              <a:solidFill>
                <a:schemeClr val="bg1">
                  <a:lumMod val="65000"/>
                </a:schemeClr>
              </a:solidFill>
              <a:prstDash val="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îśľíḍé">
              <a:extLst>
                <a:ext uri="{FF2B5EF4-FFF2-40B4-BE49-F238E27FC236}">
                  <a16:creationId xmlns:a16="http://schemas.microsoft.com/office/drawing/2014/main" id="{3755D0C6-FD73-41FD-A402-8401908A9604}"/>
                </a:ext>
              </a:extLst>
            </p:cNvPr>
            <p:cNvGrpSpPr/>
            <p:nvPr/>
          </p:nvGrpSpPr>
          <p:grpSpPr>
            <a:xfrm>
              <a:off x="1818790" y="2606713"/>
              <a:ext cx="3743581" cy="801227"/>
              <a:chOff x="2075465" y="1500509"/>
              <a:chExt cx="3500195" cy="801227"/>
            </a:xfrm>
          </p:grpSpPr>
          <p:sp>
            <p:nvSpPr>
              <p:cNvPr id="49" name="iṣľîḋè">
                <a:extLst>
                  <a:ext uri="{FF2B5EF4-FFF2-40B4-BE49-F238E27FC236}">
                    <a16:creationId xmlns:a16="http://schemas.microsoft.com/office/drawing/2014/main" id="{8D54C75F-8380-404F-9C69-0B7D0380B95F}"/>
                  </a:ext>
                </a:extLst>
              </p:cNvPr>
              <p:cNvSpPr/>
              <p:nvPr/>
            </p:nvSpPr>
            <p:spPr>
              <a:xfrm>
                <a:off x="2075465" y="1500509"/>
                <a:ext cx="1287020" cy="246221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ysClr val="windowText" lastClr="000000"/>
                    </a:solidFill>
                  </a:rPr>
                  <a:t>Text here</a:t>
                </a:r>
                <a:endParaRPr lang="zh-CN" altLang="en-US" sz="16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ïşļiḍê">
                <a:extLst>
                  <a:ext uri="{FF2B5EF4-FFF2-40B4-BE49-F238E27FC236}">
                    <a16:creationId xmlns:a16="http://schemas.microsoft.com/office/drawing/2014/main" id="{008E7CB0-46EE-4007-A670-67FD2C984D66}"/>
                  </a:ext>
                </a:extLst>
              </p:cNvPr>
              <p:cNvSpPr txBox="1"/>
              <p:nvPr/>
            </p:nvSpPr>
            <p:spPr>
              <a:xfrm>
                <a:off x="2075465" y="1746730"/>
                <a:ext cx="3500195" cy="55500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43" name="iṡliďè">
              <a:extLst>
                <a:ext uri="{FF2B5EF4-FFF2-40B4-BE49-F238E27FC236}">
                  <a16:creationId xmlns:a16="http://schemas.microsoft.com/office/drawing/2014/main" id="{2F049F8F-27B9-438F-8CEA-3A707BB3B19B}"/>
                </a:ext>
              </a:extLst>
            </p:cNvPr>
            <p:cNvGrpSpPr/>
            <p:nvPr/>
          </p:nvGrpSpPr>
          <p:grpSpPr>
            <a:xfrm>
              <a:off x="1818790" y="3700744"/>
              <a:ext cx="3743581" cy="801227"/>
              <a:chOff x="2075465" y="1500509"/>
              <a:chExt cx="3500195" cy="801227"/>
            </a:xfrm>
          </p:grpSpPr>
          <p:sp>
            <p:nvSpPr>
              <p:cNvPr id="47" name="îsḻiďe">
                <a:extLst>
                  <a:ext uri="{FF2B5EF4-FFF2-40B4-BE49-F238E27FC236}">
                    <a16:creationId xmlns:a16="http://schemas.microsoft.com/office/drawing/2014/main" id="{DAC11D61-5F89-42E6-910A-B0B4A6BBF131}"/>
                  </a:ext>
                </a:extLst>
              </p:cNvPr>
              <p:cNvSpPr/>
              <p:nvPr/>
            </p:nvSpPr>
            <p:spPr>
              <a:xfrm>
                <a:off x="2075465" y="1500509"/>
                <a:ext cx="1287020" cy="246221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ysClr val="windowText" lastClr="000000"/>
                    </a:solidFill>
                  </a:rPr>
                  <a:t>Text here</a:t>
                </a:r>
                <a:endParaRPr lang="zh-CN" altLang="en-US" sz="16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ï$lïḍè">
                <a:extLst>
                  <a:ext uri="{FF2B5EF4-FFF2-40B4-BE49-F238E27FC236}">
                    <a16:creationId xmlns:a16="http://schemas.microsoft.com/office/drawing/2014/main" id="{11B5A663-6ED8-4E2E-A365-04A2584C31AA}"/>
                  </a:ext>
                </a:extLst>
              </p:cNvPr>
              <p:cNvSpPr txBox="1"/>
              <p:nvPr/>
            </p:nvSpPr>
            <p:spPr>
              <a:xfrm>
                <a:off x="2075465" y="1746730"/>
                <a:ext cx="3500195" cy="55500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44" name="iṧḻïďe">
              <a:extLst>
                <a:ext uri="{FF2B5EF4-FFF2-40B4-BE49-F238E27FC236}">
                  <a16:creationId xmlns:a16="http://schemas.microsoft.com/office/drawing/2014/main" id="{D7DEABB1-1B80-465A-9567-96193BF4D771}"/>
                </a:ext>
              </a:extLst>
            </p:cNvPr>
            <p:cNvGrpSpPr/>
            <p:nvPr/>
          </p:nvGrpSpPr>
          <p:grpSpPr>
            <a:xfrm>
              <a:off x="1818790" y="4794774"/>
              <a:ext cx="3743581" cy="801227"/>
              <a:chOff x="2075465" y="1500509"/>
              <a:chExt cx="3500195" cy="801227"/>
            </a:xfrm>
          </p:grpSpPr>
          <p:sp>
            <p:nvSpPr>
              <p:cNvPr id="45" name="îṧľiďê">
                <a:extLst>
                  <a:ext uri="{FF2B5EF4-FFF2-40B4-BE49-F238E27FC236}">
                    <a16:creationId xmlns:a16="http://schemas.microsoft.com/office/drawing/2014/main" id="{C0A33A57-B0B1-41D4-B54F-29DA693E7B87}"/>
                  </a:ext>
                </a:extLst>
              </p:cNvPr>
              <p:cNvSpPr/>
              <p:nvPr/>
            </p:nvSpPr>
            <p:spPr>
              <a:xfrm>
                <a:off x="2075465" y="1500509"/>
                <a:ext cx="1287020" cy="246221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ysClr val="windowText" lastClr="000000"/>
                    </a:solidFill>
                  </a:rPr>
                  <a:t>Text here</a:t>
                </a:r>
                <a:endParaRPr lang="zh-CN" altLang="en-US" sz="16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6" name="í$ļïdè">
                <a:extLst>
                  <a:ext uri="{FF2B5EF4-FFF2-40B4-BE49-F238E27FC236}">
                    <a16:creationId xmlns:a16="http://schemas.microsoft.com/office/drawing/2014/main" id="{8C14E469-2482-4FF4-B7F3-37639E83CA85}"/>
                  </a:ext>
                </a:extLst>
              </p:cNvPr>
              <p:cNvSpPr txBox="1"/>
              <p:nvPr/>
            </p:nvSpPr>
            <p:spPr>
              <a:xfrm>
                <a:off x="2075465" y="1746730"/>
                <a:ext cx="3500195" cy="55500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4255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E795CE-1C35-46E0-B11F-FBF1F94BD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B9145D4-6037-49C6-B222-0207A047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43C505-C7BE-40FC-8578-9BF56403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42" name="47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9D0C88D-9F22-472D-ABD9-CEEBEDFBAC0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97201" y="2256701"/>
            <a:ext cx="8299299" cy="2835805"/>
            <a:chOff x="2297201" y="2256701"/>
            <a:chExt cx="8299299" cy="2835805"/>
          </a:xfrm>
        </p:grpSpPr>
        <p:grpSp>
          <p:nvGrpSpPr>
            <p:cNvPr id="43" name="îṧliḑê">
              <a:extLst>
                <a:ext uri="{FF2B5EF4-FFF2-40B4-BE49-F238E27FC236}">
                  <a16:creationId xmlns:a16="http://schemas.microsoft.com/office/drawing/2014/main" id="{6A93AE29-26D4-4346-A173-90C2F22C6A63}"/>
                </a:ext>
              </a:extLst>
            </p:cNvPr>
            <p:cNvGrpSpPr/>
            <p:nvPr/>
          </p:nvGrpSpPr>
          <p:grpSpPr>
            <a:xfrm>
              <a:off x="2297201" y="2336262"/>
              <a:ext cx="2741383" cy="2741383"/>
              <a:chOff x="2031532" y="1352550"/>
              <a:chExt cx="2741382" cy="2741382"/>
            </a:xfrm>
          </p:grpSpPr>
          <p:sp>
            <p:nvSpPr>
              <p:cNvPr id="60" name="ïṣ1íḑe">
                <a:extLst>
                  <a:ext uri="{FF2B5EF4-FFF2-40B4-BE49-F238E27FC236}">
                    <a16:creationId xmlns:a16="http://schemas.microsoft.com/office/drawing/2014/main" id="{EEEA9216-20FA-48E0-8E95-F012AEB6E509}"/>
                  </a:ext>
                </a:extLst>
              </p:cNvPr>
              <p:cNvSpPr/>
              <p:nvPr/>
            </p:nvSpPr>
            <p:spPr bwMode="gray">
              <a:xfrm>
                <a:off x="2249480" y="1570498"/>
                <a:ext cx="2288458" cy="228845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ïŝ1îḋe">
                <a:extLst>
                  <a:ext uri="{FF2B5EF4-FFF2-40B4-BE49-F238E27FC236}">
                    <a16:creationId xmlns:a16="http://schemas.microsoft.com/office/drawing/2014/main" id="{D8BBBBE4-6C05-404C-9112-8967D922FEB0}"/>
                  </a:ext>
                </a:extLst>
              </p:cNvPr>
              <p:cNvSpPr/>
              <p:nvPr/>
            </p:nvSpPr>
            <p:spPr bwMode="gray">
              <a:xfrm>
                <a:off x="2031532" y="1352550"/>
                <a:ext cx="2741382" cy="2741382"/>
              </a:xfrm>
              <a:custGeom>
                <a:avLst/>
                <a:gdLst>
                  <a:gd name="G0" fmla="+- 1914 0 0"/>
                  <a:gd name="G1" fmla="+- 21600 0 1914"/>
                  <a:gd name="G2" fmla="+- 21600 0 191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14" y="10800"/>
                    </a:moveTo>
                    <a:cubicBezTo>
                      <a:pt x="1914" y="15708"/>
                      <a:pt x="5892" y="19686"/>
                      <a:pt x="10800" y="19686"/>
                    </a:cubicBezTo>
                    <a:cubicBezTo>
                      <a:pt x="15708" y="19686"/>
                      <a:pt x="19686" y="15708"/>
                      <a:pt x="19686" y="10800"/>
                    </a:cubicBezTo>
                    <a:cubicBezTo>
                      <a:pt x="19686" y="5892"/>
                      <a:pt x="15708" y="1914"/>
                      <a:pt x="10800" y="1914"/>
                    </a:cubicBezTo>
                    <a:cubicBezTo>
                      <a:pt x="5892" y="1914"/>
                      <a:pt x="1914" y="5892"/>
                      <a:pt x="1914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44" name="ís1ïḍê">
              <a:extLst>
                <a:ext uri="{FF2B5EF4-FFF2-40B4-BE49-F238E27FC236}">
                  <a16:creationId xmlns:a16="http://schemas.microsoft.com/office/drawing/2014/main" id="{2C2861F1-517F-4A4D-87B9-C90667102C9B}"/>
                </a:ext>
              </a:extLst>
            </p:cNvPr>
            <p:cNvSpPr/>
            <p:nvPr/>
          </p:nvSpPr>
          <p:spPr>
            <a:xfrm>
              <a:off x="6092277" y="2256701"/>
              <a:ext cx="3748411" cy="6035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 here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iṩḻiḓè">
              <a:extLst>
                <a:ext uri="{FF2B5EF4-FFF2-40B4-BE49-F238E27FC236}">
                  <a16:creationId xmlns:a16="http://schemas.microsoft.com/office/drawing/2014/main" id="{0C7CEBEB-33F3-476C-B8E0-B7D6A19F8392}"/>
                </a:ext>
              </a:extLst>
            </p:cNvPr>
            <p:cNvSpPr/>
            <p:nvPr/>
          </p:nvSpPr>
          <p:spPr>
            <a:xfrm>
              <a:off x="6423705" y="3129850"/>
              <a:ext cx="241887" cy="2418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ïśļîḋe">
              <a:extLst>
                <a:ext uri="{FF2B5EF4-FFF2-40B4-BE49-F238E27FC236}">
                  <a16:creationId xmlns:a16="http://schemas.microsoft.com/office/drawing/2014/main" id="{BCBE478D-28E0-4ADE-B69D-8E8E707F4E82}"/>
                </a:ext>
              </a:extLst>
            </p:cNvPr>
            <p:cNvSpPr/>
            <p:nvPr/>
          </p:nvSpPr>
          <p:spPr>
            <a:xfrm>
              <a:off x="6423705" y="4782397"/>
              <a:ext cx="241887" cy="2418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išḻîḑé">
              <a:extLst>
                <a:ext uri="{FF2B5EF4-FFF2-40B4-BE49-F238E27FC236}">
                  <a16:creationId xmlns:a16="http://schemas.microsoft.com/office/drawing/2014/main" id="{64D8FE91-F94C-4CC2-A053-671916BA9D55}"/>
                </a:ext>
              </a:extLst>
            </p:cNvPr>
            <p:cNvSpPr/>
            <p:nvPr/>
          </p:nvSpPr>
          <p:spPr>
            <a:xfrm>
              <a:off x="6423705" y="3680699"/>
              <a:ext cx="241887" cy="2418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iSḷíḍê">
              <a:extLst>
                <a:ext uri="{FF2B5EF4-FFF2-40B4-BE49-F238E27FC236}">
                  <a16:creationId xmlns:a16="http://schemas.microsoft.com/office/drawing/2014/main" id="{2C154A11-E3ED-4A61-A933-3ADD29C7E2AC}"/>
                </a:ext>
              </a:extLst>
            </p:cNvPr>
            <p:cNvSpPr/>
            <p:nvPr/>
          </p:nvSpPr>
          <p:spPr>
            <a:xfrm>
              <a:off x="6423705" y="4231549"/>
              <a:ext cx="241887" cy="2418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49" name="íSļîḍê">
              <a:extLst>
                <a:ext uri="{FF2B5EF4-FFF2-40B4-BE49-F238E27FC236}">
                  <a16:creationId xmlns:a16="http://schemas.microsoft.com/office/drawing/2014/main" id="{3F302566-440C-4B80-8640-D182CCBCB0EA}"/>
                </a:ext>
              </a:extLst>
            </p:cNvPr>
            <p:cNvGrpSpPr/>
            <p:nvPr/>
          </p:nvGrpSpPr>
          <p:grpSpPr>
            <a:xfrm>
              <a:off x="2567609" y="3327743"/>
              <a:ext cx="2192292" cy="896915"/>
              <a:chOff x="2611316" y="3327736"/>
              <a:chExt cx="2192290" cy="896912"/>
            </a:xfrm>
          </p:grpSpPr>
          <p:sp>
            <p:nvSpPr>
              <p:cNvPr id="58" name="îṧḷidè">
                <a:extLst>
                  <a:ext uri="{FF2B5EF4-FFF2-40B4-BE49-F238E27FC236}">
                    <a16:creationId xmlns:a16="http://schemas.microsoft.com/office/drawing/2014/main" id="{7C044AFD-DCA6-40CF-8913-CF7F8D269934}"/>
                  </a:ext>
                </a:extLst>
              </p:cNvPr>
              <p:cNvSpPr txBox="1"/>
              <p:nvPr/>
            </p:nvSpPr>
            <p:spPr bwMode="auto">
              <a:xfrm>
                <a:off x="3001029" y="3327736"/>
                <a:ext cx="1412863" cy="3407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effectLst/>
                  </a:rPr>
                  <a:t>Text here</a:t>
                </a:r>
                <a:endParaRPr lang="zh-CN" altLang="en-US" sz="1600" dirty="0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59" name="ïṩḷiḋè">
                <a:extLst>
                  <a:ext uri="{FF2B5EF4-FFF2-40B4-BE49-F238E27FC236}">
                    <a16:creationId xmlns:a16="http://schemas.microsoft.com/office/drawing/2014/main" id="{3F134630-B20E-4494-A748-B7A76870732E}"/>
                  </a:ext>
                </a:extLst>
              </p:cNvPr>
              <p:cNvSpPr txBox="1"/>
              <p:nvPr/>
            </p:nvSpPr>
            <p:spPr bwMode="auto">
              <a:xfrm>
                <a:off x="2611316" y="3668470"/>
                <a:ext cx="2192290" cy="55617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</p:txBody>
          </p:sp>
        </p:grpSp>
        <p:sp>
          <p:nvSpPr>
            <p:cNvPr id="50" name="íṧḻïḍe">
              <a:extLst>
                <a:ext uri="{FF2B5EF4-FFF2-40B4-BE49-F238E27FC236}">
                  <a16:creationId xmlns:a16="http://schemas.microsoft.com/office/drawing/2014/main" id="{7832E9C8-06A0-4D95-914D-27684DD26001}"/>
                </a:ext>
              </a:extLst>
            </p:cNvPr>
            <p:cNvSpPr txBox="1"/>
            <p:nvPr/>
          </p:nvSpPr>
          <p:spPr bwMode="auto">
            <a:xfrm>
              <a:off x="6744072" y="3106719"/>
              <a:ext cx="3852428" cy="3484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1" name="îśľïḍè">
              <a:extLst>
                <a:ext uri="{FF2B5EF4-FFF2-40B4-BE49-F238E27FC236}">
                  <a16:creationId xmlns:a16="http://schemas.microsoft.com/office/drawing/2014/main" id="{77427A1E-EC14-4A3D-8D54-4BBE4293D537}"/>
                </a:ext>
              </a:extLst>
            </p:cNvPr>
            <p:cNvSpPr txBox="1"/>
            <p:nvPr/>
          </p:nvSpPr>
          <p:spPr bwMode="auto">
            <a:xfrm>
              <a:off x="6744072" y="3649143"/>
              <a:ext cx="3852428" cy="3484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2" name="iṣļîďè">
              <a:extLst>
                <a:ext uri="{FF2B5EF4-FFF2-40B4-BE49-F238E27FC236}">
                  <a16:creationId xmlns:a16="http://schemas.microsoft.com/office/drawing/2014/main" id="{0E37C941-6F6D-467E-B5DC-C91CBA31013B}"/>
                </a:ext>
              </a:extLst>
            </p:cNvPr>
            <p:cNvSpPr txBox="1"/>
            <p:nvPr/>
          </p:nvSpPr>
          <p:spPr bwMode="auto">
            <a:xfrm>
              <a:off x="6744072" y="4212387"/>
              <a:ext cx="3852428" cy="3484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3" name="iṣḻiḋê">
              <a:extLst>
                <a:ext uri="{FF2B5EF4-FFF2-40B4-BE49-F238E27FC236}">
                  <a16:creationId xmlns:a16="http://schemas.microsoft.com/office/drawing/2014/main" id="{5F452AC3-0F16-4AB4-B8E7-A9818C481C1D}"/>
                </a:ext>
              </a:extLst>
            </p:cNvPr>
            <p:cNvSpPr txBox="1"/>
            <p:nvPr/>
          </p:nvSpPr>
          <p:spPr bwMode="auto">
            <a:xfrm>
              <a:off x="6744072" y="4744076"/>
              <a:ext cx="3852428" cy="3484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cxnSp>
          <p:nvCxnSpPr>
            <p:cNvPr id="54" name="肘形连接符 13">
              <a:extLst>
                <a:ext uri="{FF2B5EF4-FFF2-40B4-BE49-F238E27FC236}">
                  <a16:creationId xmlns:a16="http://schemas.microsoft.com/office/drawing/2014/main" id="{A0628673-5B35-439A-9520-04F7D30E2061}"/>
                </a:ext>
              </a:extLst>
            </p:cNvPr>
            <p:cNvCxnSpPr>
              <a:stCxn id="44" idx="1"/>
              <a:endCxn id="45" idx="2"/>
            </p:cNvCxnSpPr>
            <p:nvPr/>
          </p:nvCxnSpPr>
          <p:spPr>
            <a:xfrm rot="10800000" flipH="1" flipV="1">
              <a:off x="6092277" y="2558460"/>
              <a:ext cx="331428" cy="692333"/>
            </a:xfrm>
            <a:prstGeom prst="bentConnector3">
              <a:avLst>
                <a:gd name="adj1" fmla="val -6897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肘形连接符 14">
              <a:extLst>
                <a:ext uri="{FF2B5EF4-FFF2-40B4-BE49-F238E27FC236}">
                  <a16:creationId xmlns:a16="http://schemas.microsoft.com/office/drawing/2014/main" id="{7E883D4D-8771-47E9-8F06-CBD096B16F12}"/>
                </a:ext>
              </a:extLst>
            </p:cNvPr>
            <p:cNvCxnSpPr>
              <a:stCxn id="44" idx="1"/>
              <a:endCxn id="47" idx="2"/>
            </p:cNvCxnSpPr>
            <p:nvPr/>
          </p:nvCxnSpPr>
          <p:spPr>
            <a:xfrm rot="10800000" flipH="1" flipV="1">
              <a:off x="6092277" y="2558461"/>
              <a:ext cx="331428" cy="1243182"/>
            </a:xfrm>
            <a:prstGeom prst="bentConnector3">
              <a:avLst>
                <a:gd name="adj1" fmla="val -6897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肘形连接符 15">
              <a:extLst>
                <a:ext uri="{FF2B5EF4-FFF2-40B4-BE49-F238E27FC236}">
                  <a16:creationId xmlns:a16="http://schemas.microsoft.com/office/drawing/2014/main" id="{D327F58D-9B2F-4F59-9EE8-DA58756C0B5A}"/>
                </a:ext>
              </a:extLst>
            </p:cNvPr>
            <p:cNvCxnSpPr>
              <a:stCxn id="44" idx="1"/>
              <a:endCxn id="48" idx="2"/>
            </p:cNvCxnSpPr>
            <p:nvPr/>
          </p:nvCxnSpPr>
          <p:spPr>
            <a:xfrm rot="10800000" flipH="1" flipV="1">
              <a:off x="6092277" y="2558461"/>
              <a:ext cx="331428" cy="1794032"/>
            </a:xfrm>
            <a:prstGeom prst="bentConnector3">
              <a:avLst>
                <a:gd name="adj1" fmla="val -6897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肘形连接符 16">
              <a:extLst>
                <a:ext uri="{FF2B5EF4-FFF2-40B4-BE49-F238E27FC236}">
                  <a16:creationId xmlns:a16="http://schemas.microsoft.com/office/drawing/2014/main" id="{EB198FA8-4BBE-481E-B99B-0BFE95E033D7}"/>
                </a:ext>
              </a:extLst>
            </p:cNvPr>
            <p:cNvCxnSpPr>
              <a:stCxn id="44" idx="1"/>
              <a:endCxn id="46" idx="2"/>
            </p:cNvCxnSpPr>
            <p:nvPr/>
          </p:nvCxnSpPr>
          <p:spPr>
            <a:xfrm rot="10800000" flipH="1" flipV="1">
              <a:off x="6092277" y="2558461"/>
              <a:ext cx="331428" cy="2344880"/>
            </a:xfrm>
            <a:prstGeom prst="bentConnector3">
              <a:avLst>
                <a:gd name="adj1" fmla="val -6897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3055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8FD588-3A45-490C-B82E-9D854F100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9A5D21-349A-402A-8D65-E530B7DC5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FC5930-5B6D-4682-8BC1-E77B25AD7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32" name="2176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641E26-49C4-4154-BD39-B92856BD94A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087185"/>
            <a:ext cx="10847389" cy="3102730"/>
            <a:chOff x="673100" y="2087185"/>
            <a:chExt cx="10847389" cy="3102730"/>
          </a:xfrm>
        </p:grpSpPr>
        <p:sp>
          <p:nvSpPr>
            <p:cNvPr id="33" name="íšļiḑé">
              <a:extLst>
                <a:ext uri="{FF2B5EF4-FFF2-40B4-BE49-F238E27FC236}">
                  <a16:creationId xmlns:a16="http://schemas.microsoft.com/office/drawing/2014/main" id="{A84354C2-A400-4008-B162-A1CA2138E692}"/>
                </a:ext>
              </a:extLst>
            </p:cNvPr>
            <p:cNvSpPr/>
            <p:nvPr/>
          </p:nvSpPr>
          <p:spPr>
            <a:xfrm>
              <a:off x="674041" y="3466120"/>
              <a:ext cx="10846448" cy="568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34" name="îşḷîḑè">
              <a:extLst>
                <a:ext uri="{FF2B5EF4-FFF2-40B4-BE49-F238E27FC236}">
                  <a16:creationId xmlns:a16="http://schemas.microsoft.com/office/drawing/2014/main" id="{15593800-538A-4F3D-B4CC-757DD3D56BC4}"/>
                </a:ext>
              </a:extLst>
            </p:cNvPr>
            <p:cNvGrpSpPr/>
            <p:nvPr/>
          </p:nvGrpSpPr>
          <p:grpSpPr>
            <a:xfrm>
              <a:off x="1314833" y="3567921"/>
              <a:ext cx="945000" cy="460050"/>
              <a:chOff x="1461000" y="3096747"/>
              <a:chExt cx="945000" cy="460050"/>
            </a:xfrm>
          </p:grpSpPr>
          <p:sp>
            <p:nvSpPr>
              <p:cNvPr id="89" name="í$ḷîḋê">
                <a:extLst>
                  <a:ext uri="{FF2B5EF4-FFF2-40B4-BE49-F238E27FC236}">
                    <a16:creationId xmlns:a16="http://schemas.microsoft.com/office/drawing/2014/main" id="{44F35BB8-85C8-462E-AEC8-8D6D08FAD66E}"/>
                  </a:ext>
                </a:extLst>
              </p:cNvPr>
              <p:cNvSpPr/>
              <p:nvPr/>
            </p:nvSpPr>
            <p:spPr bwMode="auto">
              <a:xfrm>
                <a:off x="1866000" y="3096747"/>
                <a:ext cx="135000" cy="135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90" name="íśḻiḓè">
                <a:extLst>
                  <a:ext uri="{FF2B5EF4-FFF2-40B4-BE49-F238E27FC236}">
                    <a16:creationId xmlns:a16="http://schemas.microsoft.com/office/drawing/2014/main" id="{CEE5E638-A247-4845-9BFF-F167DF4ACFAF}"/>
                  </a:ext>
                </a:extLst>
              </p:cNvPr>
              <p:cNvSpPr/>
              <p:nvPr/>
            </p:nvSpPr>
            <p:spPr>
              <a:xfrm>
                <a:off x="1461000" y="3279800"/>
                <a:ext cx="945000" cy="27699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spcBef>
                    <a:spcPct val="0"/>
                  </a:spcBef>
                  <a:defRPr/>
                </a:pPr>
                <a:r>
                  <a:rPr lang="en-US" sz="1200" b="1" i="1" dirty="0"/>
                  <a:t>2014</a:t>
                </a:r>
                <a:endParaRPr lang="ar-SA" sz="1200" b="1" i="1" dirty="0"/>
              </a:p>
            </p:txBody>
          </p:sp>
        </p:grpSp>
        <p:sp>
          <p:nvSpPr>
            <p:cNvPr id="35" name="îsľíḑê">
              <a:extLst>
                <a:ext uri="{FF2B5EF4-FFF2-40B4-BE49-F238E27FC236}">
                  <a16:creationId xmlns:a16="http://schemas.microsoft.com/office/drawing/2014/main" id="{7D131B52-5F7D-49F2-9D96-115BABDA693D}"/>
                </a:ext>
              </a:extLst>
            </p:cNvPr>
            <p:cNvSpPr/>
            <p:nvPr/>
          </p:nvSpPr>
          <p:spPr bwMode="auto">
            <a:xfrm>
              <a:off x="673100" y="4632516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36" name="îśḻíďé">
              <a:extLst>
                <a:ext uri="{FF2B5EF4-FFF2-40B4-BE49-F238E27FC236}">
                  <a16:creationId xmlns:a16="http://schemas.microsoft.com/office/drawing/2014/main" id="{4633477B-EA10-477F-BE2A-B6D6FA9AC959}"/>
                </a:ext>
              </a:extLst>
            </p:cNvPr>
            <p:cNvSpPr txBox="1"/>
            <p:nvPr/>
          </p:nvSpPr>
          <p:spPr bwMode="auto">
            <a:xfrm>
              <a:off x="673100" y="421963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37" name="ïşḷíḑè">
              <a:extLst>
                <a:ext uri="{FF2B5EF4-FFF2-40B4-BE49-F238E27FC236}">
                  <a16:creationId xmlns:a16="http://schemas.microsoft.com/office/drawing/2014/main" id="{2ABB9BE2-383C-4033-B402-8F590C52B0F0}"/>
                </a:ext>
              </a:extLst>
            </p:cNvPr>
            <p:cNvSpPr/>
            <p:nvPr/>
          </p:nvSpPr>
          <p:spPr bwMode="auto">
            <a:xfrm>
              <a:off x="1521658" y="2087185"/>
              <a:ext cx="531350" cy="512900"/>
            </a:xfrm>
            <a:custGeom>
              <a:avLst/>
              <a:gdLst>
                <a:gd name="connsiteX0" fmla="*/ 147225 w 603618"/>
                <a:gd name="connsiteY0" fmla="*/ 418175 h 582659"/>
                <a:gd name="connsiteX1" fmla="*/ 129666 w 603618"/>
                <a:gd name="connsiteY1" fmla="*/ 424618 h 582659"/>
                <a:gd name="connsiteX2" fmla="*/ 159231 w 603618"/>
                <a:gd name="connsiteY2" fmla="*/ 444246 h 582659"/>
                <a:gd name="connsiteX3" fmla="*/ 147225 w 603618"/>
                <a:gd name="connsiteY3" fmla="*/ 418175 h 582659"/>
                <a:gd name="connsiteX4" fmla="*/ 235619 w 603618"/>
                <a:gd name="connsiteY4" fmla="*/ 400345 h 582659"/>
                <a:gd name="connsiteX5" fmla="*/ 196149 w 603618"/>
                <a:gd name="connsiteY5" fmla="*/ 405440 h 582659"/>
                <a:gd name="connsiteX6" fmla="*/ 235619 w 603618"/>
                <a:gd name="connsiteY6" fmla="*/ 461476 h 582659"/>
                <a:gd name="connsiteX7" fmla="*/ 453241 w 603618"/>
                <a:gd name="connsiteY7" fmla="*/ 335186 h 582659"/>
                <a:gd name="connsiteX8" fmla="*/ 453241 w 603618"/>
                <a:gd name="connsiteY8" fmla="*/ 501720 h 582659"/>
                <a:gd name="connsiteX9" fmla="*/ 410469 w 603618"/>
                <a:gd name="connsiteY9" fmla="*/ 458889 h 582659"/>
                <a:gd name="connsiteX10" fmla="*/ 379853 w 603618"/>
                <a:gd name="connsiteY10" fmla="*/ 363192 h 582659"/>
                <a:gd name="connsiteX11" fmla="*/ 453242 w 603618"/>
                <a:gd name="connsiteY11" fmla="*/ 304902 h 582659"/>
                <a:gd name="connsiteX12" fmla="*/ 444688 w 603618"/>
                <a:gd name="connsiteY12" fmla="*/ 306400 h 582659"/>
                <a:gd name="connsiteX13" fmla="*/ 364853 w 603618"/>
                <a:gd name="connsiteY13" fmla="*/ 336813 h 582659"/>
                <a:gd name="connsiteX14" fmla="*/ 349547 w 603618"/>
                <a:gd name="connsiteY14" fmla="*/ 361682 h 582659"/>
                <a:gd name="connsiteX15" fmla="*/ 453242 w 603618"/>
                <a:gd name="connsiteY15" fmla="*/ 531722 h 582659"/>
                <a:gd name="connsiteX16" fmla="*/ 556936 w 603618"/>
                <a:gd name="connsiteY16" fmla="*/ 361682 h 582659"/>
                <a:gd name="connsiteX17" fmla="*/ 541630 w 603618"/>
                <a:gd name="connsiteY17" fmla="*/ 336813 h 582659"/>
                <a:gd name="connsiteX18" fmla="*/ 461795 w 603618"/>
                <a:gd name="connsiteY18" fmla="*/ 306400 h 582659"/>
                <a:gd name="connsiteX19" fmla="*/ 453242 w 603618"/>
                <a:gd name="connsiteY19" fmla="*/ 304902 h 582659"/>
                <a:gd name="connsiteX20" fmla="*/ 170186 w 603618"/>
                <a:gd name="connsiteY20" fmla="*/ 285126 h 582659"/>
                <a:gd name="connsiteX21" fmla="*/ 180542 w 603618"/>
                <a:gd name="connsiteY21" fmla="*/ 357794 h 582659"/>
                <a:gd name="connsiteX22" fmla="*/ 235619 w 603618"/>
                <a:gd name="connsiteY22" fmla="*/ 350452 h 582659"/>
                <a:gd name="connsiteX23" fmla="*/ 235619 w 603618"/>
                <a:gd name="connsiteY23" fmla="*/ 285126 h 582659"/>
                <a:gd name="connsiteX24" fmla="*/ 51476 w 603618"/>
                <a:gd name="connsiteY24" fmla="*/ 285126 h 582659"/>
                <a:gd name="connsiteX25" fmla="*/ 92297 w 603618"/>
                <a:gd name="connsiteY25" fmla="*/ 386261 h 582659"/>
                <a:gd name="connsiteX26" fmla="*/ 132217 w 603618"/>
                <a:gd name="connsiteY26" fmla="*/ 370679 h 582659"/>
                <a:gd name="connsiteX27" fmla="*/ 120211 w 603618"/>
                <a:gd name="connsiteY27" fmla="*/ 285126 h 582659"/>
                <a:gd name="connsiteX28" fmla="*/ 453242 w 603618"/>
                <a:gd name="connsiteY28" fmla="*/ 253965 h 582659"/>
                <a:gd name="connsiteX29" fmla="*/ 465697 w 603618"/>
                <a:gd name="connsiteY29" fmla="*/ 256362 h 582659"/>
                <a:gd name="connsiteX30" fmla="*/ 581247 w 603618"/>
                <a:gd name="connsiteY30" fmla="*/ 300407 h 582659"/>
                <a:gd name="connsiteX31" fmla="*/ 603456 w 603618"/>
                <a:gd name="connsiteY31" fmla="*/ 336363 h 582659"/>
                <a:gd name="connsiteX32" fmla="*/ 453242 w 603618"/>
                <a:gd name="connsiteY32" fmla="*/ 582659 h 582659"/>
                <a:gd name="connsiteX33" fmla="*/ 303027 w 603618"/>
                <a:gd name="connsiteY33" fmla="*/ 336363 h 582659"/>
                <a:gd name="connsiteX34" fmla="*/ 325236 w 603618"/>
                <a:gd name="connsiteY34" fmla="*/ 300407 h 582659"/>
                <a:gd name="connsiteX35" fmla="*/ 440786 w 603618"/>
                <a:gd name="connsiteY35" fmla="*/ 256362 h 582659"/>
                <a:gd name="connsiteX36" fmla="*/ 453242 w 603618"/>
                <a:gd name="connsiteY36" fmla="*/ 253965 h 582659"/>
                <a:gd name="connsiteX37" fmla="*/ 338422 w 603618"/>
                <a:gd name="connsiteY37" fmla="*/ 162865 h 582659"/>
                <a:gd name="connsiteX38" fmla="*/ 285595 w 603618"/>
                <a:gd name="connsiteY38" fmla="*/ 169607 h 582659"/>
                <a:gd name="connsiteX39" fmla="*/ 285595 w 603618"/>
                <a:gd name="connsiteY39" fmla="*/ 235083 h 582659"/>
                <a:gd name="connsiteX40" fmla="*/ 348627 w 603618"/>
                <a:gd name="connsiteY40" fmla="*/ 235083 h 582659"/>
                <a:gd name="connsiteX41" fmla="*/ 338422 w 603618"/>
                <a:gd name="connsiteY41" fmla="*/ 162865 h 582659"/>
                <a:gd name="connsiteX42" fmla="*/ 180542 w 603618"/>
                <a:gd name="connsiteY42" fmla="*/ 162415 h 582659"/>
                <a:gd name="connsiteX43" fmla="*/ 170186 w 603618"/>
                <a:gd name="connsiteY43" fmla="*/ 235083 h 582659"/>
                <a:gd name="connsiteX44" fmla="*/ 235619 w 603618"/>
                <a:gd name="connsiteY44" fmla="*/ 235083 h 582659"/>
                <a:gd name="connsiteX45" fmla="*/ 235619 w 603618"/>
                <a:gd name="connsiteY45" fmla="*/ 169607 h 582659"/>
                <a:gd name="connsiteX46" fmla="*/ 180542 w 603618"/>
                <a:gd name="connsiteY46" fmla="*/ 162415 h 582659"/>
                <a:gd name="connsiteX47" fmla="*/ 92297 w 603618"/>
                <a:gd name="connsiteY47" fmla="*/ 133948 h 582659"/>
                <a:gd name="connsiteX48" fmla="*/ 51476 w 603618"/>
                <a:gd name="connsiteY48" fmla="*/ 235083 h 582659"/>
                <a:gd name="connsiteX49" fmla="*/ 120211 w 603618"/>
                <a:gd name="connsiteY49" fmla="*/ 235083 h 582659"/>
                <a:gd name="connsiteX50" fmla="*/ 132217 w 603618"/>
                <a:gd name="connsiteY50" fmla="*/ 149530 h 582659"/>
                <a:gd name="connsiteX51" fmla="*/ 92297 w 603618"/>
                <a:gd name="connsiteY51" fmla="*/ 133948 h 582659"/>
                <a:gd name="connsiteX52" fmla="*/ 159231 w 603618"/>
                <a:gd name="connsiteY52" fmla="*/ 75814 h 582659"/>
                <a:gd name="connsiteX53" fmla="*/ 129666 w 603618"/>
                <a:gd name="connsiteY53" fmla="*/ 95591 h 582659"/>
                <a:gd name="connsiteX54" fmla="*/ 147225 w 603618"/>
                <a:gd name="connsiteY54" fmla="*/ 102034 h 582659"/>
                <a:gd name="connsiteX55" fmla="*/ 159231 w 603618"/>
                <a:gd name="connsiteY55" fmla="*/ 75814 h 582659"/>
                <a:gd name="connsiteX56" fmla="*/ 358682 w 603618"/>
                <a:gd name="connsiteY56" fmla="*/ 74165 h 582659"/>
                <a:gd name="connsiteX57" fmla="*/ 371888 w 603618"/>
                <a:gd name="connsiteY57" fmla="*/ 102783 h 582659"/>
                <a:gd name="connsiteX58" fmla="*/ 391548 w 603618"/>
                <a:gd name="connsiteY58" fmla="*/ 95591 h 582659"/>
                <a:gd name="connsiteX59" fmla="*/ 358682 w 603618"/>
                <a:gd name="connsiteY59" fmla="*/ 74165 h 582659"/>
                <a:gd name="connsiteX60" fmla="*/ 285595 w 603618"/>
                <a:gd name="connsiteY60" fmla="*/ 60381 h 582659"/>
                <a:gd name="connsiteX61" fmla="*/ 285595 w 603618"/>
                <a:gd name="connsiteY61" fmla="*/ 119864 h 582659"/>
                <a:gd name="connsiteX62" fmla="*/ 322964 w 603618"/>
                <a:gd name="connsiteY62" fmla="*/ 115219 h 582659"/>
                <a:gd name="connsiteX63" fmla="*/ 285595 w 603618"/>
                <a:gd name="connsiteY63" fmla="*/ 60381 h 582659"/>
                <a:gd name="connsiteX64" fmla="*/ 235619 w 603618"/>
                <a:gd name="connsiteY64" fmla="*/ 58583 h 582659"/>
                <a:gd name="connsiteX65" fmla="*/ 196149 w 603618"/>
                <a:gd name="connsiteY65" fmla="*/ 114769 h 582659"/>
                <a:gd name="connsiteX66" fmla="*/ 235619 w 603618"/>
                <a:gd name="connsiteY66" fmla="*/ 119864 h 582659"/>
                <a:gd name="connsiteX67" fmla="*/ 259482 w 603618"/>
                <a:gd name="connsiteY67" fmla="*/ 0 h 582659"/>
                <a:gd name="connsiteX68" fmla="*/ 260532 w 603618"/>
                <a:gd name="connsiteY68" fmla="*/ 0 h 582659"/>
                <a:gd name="connsiteX69" fmla="*/ 520914 w 603618"/>
                <a:gd name="connsiteY69" fmla="*/ 247369 h 582659"/>
                <a:gd name="connsiteX70" fmla="*/ 475741 w 603618"/>
                <a:gd name="connsiteY70" fmla="*/ 230138 h 582659"/>
                <a:gd name="connsiteX71" fmla="*/ 468688 w 603618"/>
                <a:gd name="connsiteY71" fmla="*/ 228041 h 582659"/>
                <a:gd name="connsiteX72" fmla="*/ 428917 w 603618"/>
                <a:gd name="connsiteY72" fmla="*/ 133948 h 582659"/>
                <a:gd name="connsiteX73" fmla="*/ 386746 w 603618"/>
                <a:gd name="connsiteY73" fmla="*/ 150279 h 582659"/>
                <a:gd name="connsiteX74" fmla="*/ 398752 w 603618"/>
                <a:gd name="connsiteY74" fmla="*/ 235083 h 582659"/>
                <a:gd name="connsiteX75" fmla="*/ 417812 w 603618"/>
                <a:gd name="connsiteY75" fmla="*/ 235083 h 582659"/>
                <a:gd name="connsiteX76" fmla="*/ 315310 w 603618"/>
                <a:gd name="connsiteY76" fmla="*/ 274188 h 582659"/>
                <a:gd name="connsiteX77" fmla="*/ 297001 w 603618"/>
                <a:gd name="connsiteY77" fmla="*/ 285126 h 582659"/>
                <a:gd name="connsiteX78" fmla="*/ 285595 w 603618"/>
                <a:gd name="connsiteY78" fmla="*/ 285126 h 582659"/>
                <a:gd name="connsiteX79" fmla="*/ 285595 w 603618"/>
                <a:gd name="connsiteY79" fmla="*/ 297861 h 582659"/>
                <a:gd name="connsiteX80" fmla="*/ 275089 w 603618"/>
                <a:gd name="connsiteY80" fmla="*/ 339065 h 582659"/>
                <a:gd name="connsiteX81" fmla="*/ 285895 w 603618"/>
                <a:gd name="connsiteY81" fmla="*/ 400345 h 582659"/>
                <a:gd name="connsiteX82" fmla="*/ 285595 w 603618"/>
                <a:gd name="connsiteY82" fmla="*/ 400345 h 582659"/>
                <a:gd name="connsiteX83" fmla="*/ 285595 w 603618"/>
                <a:gd name="connsiteY83" fmla="*/ 459828 h 582659"/>
                <a:gd name="connsiteX84" fmla="*/ 299552 w 603618"/>
                <a:gd name="connsiteY84" fmla="*/ 445594 h 582659"/>
                <a:gd name="connsiteX85" fmla="*/ 328516 w 603618"/>
                <a:gd name="connsiteY85" fmla="*/ 511219 h 582659"/>
                <a:gd name="connsiteX86" fmla="*/ 259482 w 603618"/>
                <a:gd name="connsiteY86" fmla="*/ 520209 h 582659"/>
                <a:gd name="connsiteX87" fmla="*/ 0 w 603618"/>
                <a:gd name="connsiteY87" fmla="*/ 260104 h 582659"/>
                <a:gd name="connsiteX88" fmla="*/ 259482 w 603618"/>
                <a:gd name="connsiteY88" fmla="*/ 0 h 58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3618" h="582659">
                  <a:moveTo>
                    <a:pt x="147225" y="418175"/>
                  </a:moveTo>
                  <a:cubicBezTo>
                    <a:pt x="141372" y="420123"/>
                    <a:pt x="135519" y="422221"/>
                    <a:pt x="129666" y="424618"/>
                  </a:cubicBezTo>
                  <a:cubicBezTo>
                    <a:pt x="138970" y="431959"/>
                    <a:pt x="148875" y="438552"/>
                    <a:pt x="159231" y="444246"/>
                  </a:cubicBezTo>
                  <a:cubicBezTo>
                    <a:pt x="155179" y="436604"/>
                    <a:pt x="151277" y="428364"/>
                    <a:pt x="147225" y="418175"/>
                  </a:cubicBezTo>
                  <a:close/>
                  <a:moveTo>
                    <a:pt x="235619" y="400345"/>
                  </a:moveTo>
                  <a:cubicBezTo>
                    <a:pt x="222413" y="401244"/>
                    <a:pt x="209206" y="402893"/>
                    <a:pt x="196149" y="405440"/>
                  </a:cubicBezTo>
                  <a:cubicBezTo>
                    <a:pt x="204704" y="425367"/>
                    <a:pt x="217910" y="448740"/>
                    <a:pt x="235619" y="461476"/>
                  </a:cubicBezTo>
                  <a:close/>
                  <a:moveTo>
                    <a:pt x="453241" y="335186"/>
                  </a:moveTo>
                  <a:lnTo>
                    <a:pt x="453241" y="501720"/>
                  </a:lnTo>
                  <a:cubicBezTo>
                    <a:pt x="444386" y="501720"/>
                    <a:pt x="427728" y="490488"/>
                    <a:pt x="410469" y="458889"/>
                  </a:cubicBezTo>
                  <a:cubicBezTo>
                    <a:pt x="395161" y="431033"/>
                    <a:pt x="383605" y="394791"/>
                    <a:pt x="379853" y="363192"/>
                  </a:cubicBezTo>
                  <a:close/>
                  <a:moveTo>
                    <a:pt x="453242" y="304902"/>
                  </a:moveTo>
                  <a:cubicBezTo>
                    <a:pt x="450390" y="304902"/>
                    <a:pt x="447389" y="305351"/>
                    <a:pt x="444688" y="306400"/>
                  </a:cubicBezTo>
                  <a:lnTo>
                    <a:pt x="364853" y="336813"/>
                  </a:lnTo>
                  <a:cubicBezTo>
                    <a:pt x="354799" y="340708"/>
                    <a:pt x="348496" y="350896"/>
                    <a:pt x="349547" y="361682"/>
                  </a:cubicBezTo>
                  <a:cubicBezTo>
                    <a:pt x="356450" y="432395"/>
                    <a:pt x="400119" y="531722"/>
                    <a:pt x="453242" y="531722"/>
                  </a:cubicBezTo>
                  <a:cubicBezTo>
                    <a:pt x="506364" y="531722"/>
                    <a:pt x="550033" y="432395"/>
                    <a:pt x="556936" y="361682"/>
                  </a:cubicBezTo>
                  <a:cubicBezTo>
                    <a:pt x="558137" y="350896"/>
                    <a:pt x="551834" y="340708"/>
                    <a:pt x="541630" y="336813"/>
                  </a:cubicBezTo>
                  <a:lnTo>
                    <a:pt x="461795" y="306400"/>
                  </a:lnTo>
                  <a:cubicBezTo>
                    <a:pt x="459094" y="305351"/>
                    <a:pt x="456093" y="304902"/>
                    <a:pt x="453242" y="304902"/>
                  </a:cubicBezTo>
                  <a:close/>
                  <a:moveTo>
                    <a:pt x="170186" y="285126"/>
                  </a:moveTo>
                  <a:cubicBezTo>
                    <a:pt x="171687" y="310597"/>
                    <a:pt x="175139" y="335169"/>
                    <a:pt x="180542" y="357794"/>
                  </a:cubicBezTo>
                  <a:cubicBezTo>
                    <a:pt x="198701" y="354048"/>
                    <a:pt x="217160" y="351651"/>
                    <a:pt x="235619" y="350452"/>
                  </a:cubicBezTo>
                  <a:lnTo>
                    <a:pt x="235619" y="285126"/>
                  </a:lnTo>
                  <a:close/>
                  <a:moveTo>
                    <a:pt x="51476" y="285126"/>
                  </a:moveTo>
                  <a:cubicBezTo>
                    <a:pt x="55978" y="322733"/>
                    <a:pt x="70536" y="357344"/>
                    <a:pt x="92297" y="386261"/>
                  </a:cubicBezTo>
                  <a:cubicBezTo>
                    <a:pt x="105353" y="380268"/>
                    <a:pt x="118560" y="375174"/>
                    <a:pt x="132217" y="370679"/>
                  </a:cubicBezTo>
                  <a:cubicBezTo>
                    <a:pt x="125764" y="343860"/>
                    <a:pt x="121562" y="314942"/>
                    <a:pt x="120211" y="285126"/>
                  </a:cubicBezTo>
                  <a:close/>
                  <a:moveTo>
                    <a:pt x="453242" y="253965"/>
                  </a:moveTo>
                  <a:cubicBezTo>
                    <a:pt x="457443" y="253965"/>
                    <a:pt x="461645" y="254714"/>
                    <a:pt x="465697" y="256362"/>
                  </a:cubicBezTo>
                  <a:lnTo>
                    <a:pt x="581247" y="300407"/>
                  </a:lnTo>
                  <a:cubicBezTo>
                    <a:pt x="595953" y="305951"/>
                    <a:pt x="604957" y="320782"/>
                    <a:pt x="603456" y="336363"/>
                  </a:cubicBezTo>
                  <a:cubicBezTo>
                    <a:pt x="593402" y="438687"/>
                    <a:pt x="530075" y="582659"/>
                    <a:pt x="453242" y="582659"/>
                  </a:cubicBezTo>
                  <a:cubicBezTo>
                    <a:pt x="376408" y="582659"/>
                    <a:pt x="313081" y="438687"/>
                    <a:pt x="303027" y="336363"/>
                  </a:cubicBezTo>
                  <a:cubicBezTo>
                    <a:pt x="301526" y="320782"/>
                    <a:pt x="310530" y="305951"/>
                    <a:pt x="325236" y="300407"/>
                  </a:cubicBezTo>
                  <a:lnTo>
                    <a:pt x="440786" y="256362"/>
                  </a:lnTo>
                  <a:cubicBezTo>
                    <a:pt x="444838" y="254714"/>
                    <a:pt x="449040" y="253965"/>
                    <a:pt x="453242" y="253965"/>
                  </a:cubicBezTo>
                  <a:close/>
                  <a:moveTo>
                    <a:pt x="338422" y="162865"/>
                  </a:moveTo>
                  <a:cubicBezTo>
                    <a:pt x="321013" y="166311"/>
                    <a:pt x="303304" y="168558"/>
                    <a:pt x="285595" y="169607"/>
                  </a:cubicBezTo>
                  <a:lnTo>
                    <a:pt x="285595" y="235083"/>
                  </a:lnTo>
                  <a:lnTo>
                    <a:pt x="348627" y="235083"/>
                  </a:lnTo>
                  <a:cubicBezTo>
                    <a:pt x="347276" y="209761"/>
                    <a:pt x="343824" y="185339"/>
                    <a:pt x="338422" y="162865"/>
                  </a:cubicBezTo>
                  <a:close/>
                  <a:moveTo>
                    <a:pt x="180542" y="162415"/>
                  </a:moveTo>
                  <a:cubicBezTo>
                    <a:pt x="175139" y="185040"/>
                    <a:pt x="171687" y="209612"/>
                    <a:pt x="170186" y="235083"/>
                  </a:cubicBezTo>
                  <a:lnTo>
                    <a:pt x="235619" y="235083"/>
                  </a:lnTo>
                  <a:lnTo>
                    <a:pt x="235619" y="169607"/>
                  </a:lnTo>
                  <a:cubicBezTo>
                    <a:pt x="217160" y="168558"/>
                    <a:pt x="198701" y="166161"/>
                    <a:pt x="180542" y="162415"/>
                  </a:cubicBezTo>
                  <a:close/>
                  <a:moveTo>
                    <a:pt x="92297" y="133948"/>
                  </a:moveTo>
                  <a:cubicBezTo>
                    <a:pt x="70536" y="162865"/>
                    <a:pt x="55978" y="197475"/>
                    <a:pt x="51476" y="235083"/>
                  </a:cubicBezTo>
                  <a:lnTo>
                    <a:pt x="120211" y="235083"/>
                  </a:lnTo>
                  <a:cubicBezTo>
                    <a:pt x="121562" y="205117"/>
                    <a:pt x="125764" y="176349"/>
                    <a:pt x="132217" y="149530"/>
                  </a:cubicBezTo>
                  <a:cubicBezTo>
                    <a:pt x="118560" y="145035"/>
                    <a:pt x="105353" y="139791"/>
                    <a:pt x="92297" y="133948"/>
                  </a:cubicBezTo>
                  <a:close/>
                  <a:moveTo>
                    <a:pt x="159231" y="75814"/>
                  </a:moveTo>
                  <a:cubicBezTo>
                    <a:pt x="148875" y="81657"/>
                    <a:pt x="138970" y="88249"/>
                    <a:pt x="129666" y="95591"/>
                  </a:cubicBezTo>
                  <a:cubicBezTo>
                    <a:pt x="135519" y="97839"/>
                    <a:pt x="141372" y="100086"/>
                    <a:pt x="147225" y="102034"/>
                  </a:cubicBezTo>
                  <a:cubicBezTo>
                    <a:pt x="151277" y="91845"/>
                    <a:pt x="155179" y="83605"/>
                    <a:pt x="159231" y="75814"/>
                  </a:cubicBezTo>
                  <a:close/>
                  <a:moveTo>
                    <a:pt x="358682" y="74165"/>
                  </a:moveTo>
                  <a:cubicBezTo>
                    <a:pt x="363184" y="82556"/>
                    <a:pt x="367386" y="91546"/>
                    <a:pt x="371888" y="102783"/>
                  </a:cubicBezTo>
                  <a:cubicBezTo>
                    <a:pt x="378492" y="100536"/>
                    <a:pt x="385095" y="98138"/>
                    <a:pt x="391548" y="95591"/>
                  </a:cubicBezTo>
                  <a:cubicBezTo>
                    <a:pt x="381343" y="87500"/>
                    <a:pt x="370238" y="80309"/>
                    <a:pt x="358682" y="74165"/>
                  </a:cubicBezTo>
                  <a:close/>
                  <a:moveTo>
                    <a:pt x="285595" y="60381"/>
                  </a:moveTo>
                  <a:lnTo>
                    <a:pt x="285595" y="119864"/>
                  </a:lnTo>
                  <a:cubicBezTo>
                    <a:pt x="298051" y="118965"/>
                    <a:pt x="310507" y="117466"/>
                    <a:pt x="322964" y="115219"/>
                  </a:cubicBezTo>
                  <a:cubicBezTo>
                    <a:pt x="314559" y="95741"/>
                    <a:pt x="302253" y="73566"/>
                    <a:pt x="285595" y="60381"/>
                  </a:cubicBezTo>
                  <a:close/>
                  <a:moveTo>
                    <a:pt x="235619" y="58583"/>
                  </a:moveTo>
                  <a:cubicBezTo>
                    <a:pt x="217910" y="71469"/>
                    <a:pt x="204704" y="94692"/>
                    <a:pt x="196149" y="114769"/>
                  </a:cubicBezTo>
                  <a:cubicBezTo>
                    <a:pt x="209206" y="117167"/>
                    <a:pt x="222413" y="118965"/>
                    <a:pt x="235619" y="119864"/>
                  </a:cubicBezTo>
                  <a:close/>
                  <a:moveTo>
                    <a:pt x="259482" y="0"/>
                  </a:moveTo>
                  <a:lnTo>
                    <a:pt x="260532" y="0"/>
                  </a:lnTo>
                  <a:cubicBezTo>
                    <a:pt x="399953" y="0"/>
                    <a:pt x="514161" y="109825"/>
                    <a:pt x="520914" y="247369"/>
                  </a:cubicBezTo>
                  <a:lnTo>
                    <a:pt x="475741" y="230138"/>
                  </a:lnTo>
                  <a:cubicBezTo>
                    <a:pt x="473340" y="229239"/>
                    <a:pt x="471089" y="228640"/>
                    <a:pt x="468688" y="228041"/>
                  </a:cubicBezTo>
                  <a:cubicBezTo>
                    <a:pt x="463285" y="193130"/>
                    <a:pt x="449328" y="160917"/>
                    <a:pt x="428917" y="133948"/>
                  </a:cubicBezTo>
                  <a:cubicBezTo>
                    <a:pt x="415260" y="140240"/>
                    <a:pt x="401153" y="145634"/>
                    <a:pt x="386746" y="150279"/>
                  </a:cubicBezTo>
                  <a:cubicBezTo>
                    <a:pt x="393199" y="176799"/>
                    <a:pt x="397251" y="205416"/>
                    <a:pt x="398752" y="235083"/>
                  </a:cubicBezTo>
                  <a:lnTo>
                    <a:pt x="417812" y="235083"/>
                  </a:lnTo>
                  <a:lnTo>
                    <a:pt x="315310" y="274188"/>
                  </a:lnTo>
                  <a:cubicBezTo>
                    <a:pt x="308556" y="276885"/>
                    <a:pt x="302403" y="280481"/>
                    <a:pt x="297001" y="285126"/>
                  </a:cubicBezTo>
                  <a:lnTo>
                    <a:pt x="285595" y="285126"/>
                  </a:lnTo>
                  <a:lnTo>
                    <a:pt x="285595" y="297861"/>
                  </a:lnTo>
                  <a:cubicBezTo>
                    <a:pt x="277641" y="309698"/>
                    <a:pt x="273589" y="324231"/>
                    <a:pt x="275089" y="339065"/>
                  </a:cubicBezTo>
                  <a:cubicBezTo>
                    <a:pt x="277040" y="358992"/>
                    <a:pt x="280792" y="379669"/>
                    <a:pt x="285895" y="400345"/>
                  </a:cubicBezTo>
                  <a:cubicBezTo>
                    <a:pt x="285745" y="400345"/>
                    <a:pt x="285745" y="400345"/>
                    <a:pt x="285595" y="400345"/>
                  </a:cubicBezTo>
                  <a:lnTo>
                    <a:pt x="285595" y="459828"/>
                  </a:lnTo>
                  <a:cubicBezTo>
                    <a:pt x="290397" y="456082"/>
                    <a:pt x="295050" y="451288"/>
                    <a:pt x="299552" y="445594"/>
                  </a:cubicBezTo>
                  <a:cubicBezTo>
                    <a:pt x="307656" y="468818"/>
                    <a:pt x="317411" y="491142"/>
                    <a:pt x="328516" y="511219"/>
                  </a:cubicBezTo>
                  <a:cubicBezTo>
                    <a:pt x="305405" y="517512"/>
                    <a:pt x="282893" y="520209"/>
                    <a:pt x="259482" y="520209"/>
                  </a:cubicBezTo>
                  <a:cubicBezTo>
                    <a:pt x="118260" y="520209"/>
                    <a:pt x="0" y="404541"/>
                    <a:pt x="0" y="260104"/>
                  </a:cubicBezTo>
                  <a:cubicBezTo>
                    <a:pt x="0" y="115519"/>
                    <a:pt x="118560" y="0"/>
                    <a:pt x="25948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38" name="îṥḻíḋé">
              <a:extLst>
                <a:ext uri="{FF2B5EF4-FFF2-40B4-BE49-F238E27FC236}">
                  <a16:creationId xmlns:a16="http://schemas.microsoft.com/office/drawing/2014/main" id="{B3DA8623-1003-4833-9C45-3147540B79E2}"/>
                </a:ext>
              </a:extLst>
            </p:cNvPr>
            <p:cNvSpPr txBox="1"/>
            <p:nvPr/>
          </p:nvSpPr>
          <p:spPr bwMode="auto">
            <a:xfrm>
              <a:off x="673100" y="275364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3,000K</a:t>
              </a: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AEC40D09-4F9E-480E-A202-DC8AC39AFFE3}"/>
                </a:ext>
              </a:extLst>
            </p:cNvPr>
            <p:cNvCxnSpPr/>
            <p:nvPr/>
          </p:nvCxnSpPr>
          <p:spPr>
            <a:xfrm>
              <a:off x="674041" y="2753645"/>
              <a:ext cx="108464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3FF9DEBB-133D-405A-B30E-BD2AE8F2475B}"/>
                </a:ext>
              </a:extLst>
            </p:cNvPr>
            <p:cNvCxnSpPr/>
            <p:nvPr/>
          </p:nvCxnSpPr>
          <p:spPr>
            <a:xfrm>
              <a:off x="674041" y="3166525"/>
              <a:ext cx="108464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íš1ídè">
              <a:extLst>
                <a:ext uri="{FF2B5EF4-FFF2-40B4-BE49-F238E27FC236}">
                  <a16:creationId xmlns:a16="http://schemas.microsoft.com/office/drawing/2014/main" id="{223AF172-2993-45EC-9EC0-00266B4B65CB}"/>
                </a:ext>
              </a:extLst>
            </p:cNvPr>
            <p:cNvSpPr txBox="1"/>
            <p:nvPr/>
          </p:nvSpPr>
          <p:spPr bwMode="auto">
            <a:xfrm>
              <a:off x="3545545" y="275364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4,000K</a:t>
              </a:r>
            </a:p>
          </p:txBody>
        </p:sp>
        <p:sp>
          <p:nvSpPr>
            <p:cNvPr id="69" name="ï$ľîdè">
              <a:extLst>
                <a:ext uri="{FF2B5EF4-FFF2-40B4-BE49-F238E27FC236}">
                  <a16:creationId xmlns:a16="http://schemas.microsoft.com/office/drawing/2014/main" id="{FC6C92C3-11D2-4648-ABC3-4A2EA18CC27C}"/>
                </a:ext>
              </a:extLst>
            </p:cNvPr>
            <p:cNvSpPr txBox="1"/>
            <p:nvPr/>
          </p:nvSpPr>
          <p:spPr bwMode="auto">
            <a:xfrm>
              <a:off x="6417990" y="275364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5,000K</a:t>
              </a:r>
            </a:p>
          </p:txBody>
        </p:sp>
        <p:sp>
          <p:nvSpPr>
            <p:cNvPr id="70" name="íşlïḑè">
              <a:extLst>
                <a:ext uri="{FF2B5EF4-FFF2-40B4-BE49-F238E27FC236}">
                  <a16:creationId xmlns:a16="http://schemas.microsoft.com/office/drawing/2014/main" id="{DD582A0D-E725-4038-AE29-330D6B763052}"/>
                </a:ext>
              </a:extLst>
            </p:cNvPr>
            <p:cNvSpPr txBox="1"/>
            <p:nvPr/>
          </p:nvSpPr>
          <p:spPr bwMode="auto">
            <a:xfrm>
              <a:off x="9290434" y="275364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accent1"/>
                  </a:solidFill>
                </a:rPr>
                <a:t>6,666K</a:t>
              </a:r>
            </a:p>
          </p:txBody>
        </p:sp>
        <p:sp>
          <p:nvSpPr>
            <p:cNvPr id="71" name="îşlïḓe">
              <a:extLst>
                <a:ext uri="{FF2B5EF4-FFF2-40B4-BE49-F238E27FC236}">
                  <a16:creationId xmlns:a16="http://schemas.microsoft.com/office/drawing/2014/main" id="{CABB4B86-0AA2-429A-887B-2B385AAE56DF}"/>
                </a:ext>
              </a:extLst>
            </p:cNvPr>
            <p:cNvSpPr/>
            <p:nvPr/>
          </p:nvSpPr>
          <p:spPr bwMode="auto">
            <a:xfrm>
              <a:off x="4394103" y="2087185"/>
              <a:ext cx="531350" cy="512900"/>
            </a:xfrm>
            <a:custGeom>
              <a:avLst/>
              <a:gdLst>
                <a:gd name="connsiteX0" fmla="*/ 147225 w 603618"/>
                <a:gd name="connsiteY0" fmla="*/ 418175 h 582659"/>
                <a:gd name="connsiteX1" fmla="*/ 129666 w 603618"/>
                <a:gd name="connsiteY1" fmla="*/ 424618 h 582659"/>
                <a:gd name="connsiteX2" fmla="*/ 159231 w 603618"/>
                <a:gd name="connsiteY2" fmla="*/ 444246 h 582659"/>
                <a:gd name="connsiteX3" fmla="*/ 147225 w 603618"/>
                <a:gd name="connsiteY3" fmla="*/ 418175 h 582659"/>
                <a:gd name="connsiteX4" fmla="*/ 235619 w 603618"/>
                <a:gd name="connsiteY4" fmla="*/ 400345 h 582659"/>
                <a:gd name="connsiteX5" fmla="*/ 196149 w 603618"/>
                <a:gd name="connsiteY5" fmla="*/ 405440 h 582659"/>
                <a:gd name="connsiteX6" fmla="*/ 235619 w 603618"/>
                <a:gd name="connsiteY6" fmla="*/ 461476 h 582659"/>
                <a:gd name="connsiteX7" fmla="*/ 453241 w 603618"/>
                <a:gd name="connsiteY7" fmla="*/ 335186 h 582659"/>
                <a:gd name="connsiteX8" fmla="*/ 453241 w 603618"/>
                <a:gd name="connsiteY8" fmla="*/ 501720 h 582659"/>
                <a:gd name="connsiteX9" fmla="*/ 410469 w 603618"/>
                <a:gd name="connsiteY9" fmla="*/ 458889 h 582659"/>
                <a:gd name="connsiteX10" fmla="*/ 379853 w 603618"/>
                <a:gd name="connsiteY10" fmla="*/ 363192 h 582659"/>
                <a:gd name="connsiteX11" fmla="*/ 453242 w 603618"/>
                <a:gd name="connsiteY11" fmla="*/ 304902 h 582659"/>
                <a:gd name="connsiteX12" fmla="*/ 444688 w 603618"/>
                <a:gd name="connsiteY12" fmla="*/ 306400 h 582659"/>
                <a:gd name="connsiteX13" fmla="*/ 364853 w 603618"/>
                <a:gd name="connsiteY13" fmla="*/ 336813 h 582659"/>
                <a:gd name="connsiteX14" fmla="*/ 349547 w 603618"/>
                <a:gd name="connsiteY14" fmla="*/ 361682 h 582659"/>
                <a:gd name="connsiteX15" fmla="*/ 453242 w 603618"/>
                <a:gd name="connsiteY15" fmla="*/ 531722 h 582659"/>
                <a:gd name="connsiteX16" fmla="*/ 556936 w 603618"/>
                <a:gd name="connsiteY16" fmla="*/ 361682 h 582659"/>
                <a:gd name="connsiteX17" fmla="*/ 541630 w 603618"/>
                <a:gd name="connsiteY17" fmla="*/ 336813 h 582659"/>
                <a:gd name="connsiteX18" fmla="*/ 461795 w 603618"/>
                <a:gd name="connsiteY18" fmla="*/ 306400 h 582659"/>
                <a:gd name="connsiteX19" fmla="*/ 453242 w 603618"/>
                <a:gd name="connsiteY19" fmla="*/ 304902 h 582659"/>
                <a:gd name="connsiteX20" fmla="*/ 170186 w 603618"/>
                <a:gd name="connsiteY20" fmla="*/ 285126 h 582659"/>
                <a:gd name="connsiteX21" fmla="*/ 180542 w 603618"/>
                <a:gd name="connsiteY21" fmla="*/ 357794 h 582659"/>
                <a:gd name="connsiteX22" fmla="*/ 235619 w 603618"/>
                <a:gd name="connsiteY22" fmla="*/ 350452 h 582659"/>
                <a:gd name="connsiteX23" fmla="*/ 235619 w 603618"/>
                <a:gd name="connsiteY23" fmla="*/ 285126 h 582659"/>
                <a:gd name="connsiteX24" fmla="*/ 51476 w 603618"/>
                <a:gd name="connsiteY24" fmla="*/ 285126 h 582659"/>
                <a:gd name="connsiteX25" fmla="*/ 92297 w 603618"/>
                <a:gd name="connsiteY25" fmla="*/ 386261 h 582659"/>
                <a:gd name="connsiteX26" fmla="*/ 132217 w 603618"/>
                <a:gd name="connsiteY26" fmla="*/ 370679 h 582659"/>
                <a:gd name="connsiteX27" fmla="*/ 120211 w 603618"/>
                <a:gd name="connsiteY27" fmla="*/ 285126 h 582659"/>
                <a:gd name="connsiteX28" fmla="*/ 453242 w 603618"/>
                <a:gd name="connsiteY28" fmla="*/ 253965 h 582659"/>
                <a:gd name="connsiteX29" fmla="*/ 465697 w 603618"/>
                <a:gd name="connsiteY29" fmla="*/ 256362 h 582659"/>
                <a:gd name="connsiteX30" fmla="*/ 581247 w 603618"/>
                <a:gd name="connsiteY30" fmla="*/ 300407 h 582659"/>
                <a:gd name="connsiteX31" fmla="*/ 603456 w 603618"/>
                <a:gd name="connsiteY31" fmla="*/ 336363 h 582659"/>
                <a:gd name="connsiteX32" fmla="*/ 453242 w 603618"/>
                <a:gd name="connsiteY32" fmla="*/ 582659 h 582659"/>
                <a:gd name="connsiteX33" fmla="*/ 303027 w 603618"/>
                <a:gd name="connsiteY33" fmla="*/ 336363 h 582659"/>
                <a:gd name="connsiteX34" fmla="*/ 325236 w 603618"/>
                <a:gd name="connsiteY34" fmla="*/ 300407 h 582659"/>
                <a:gd name="connsiteX35" fmla="*/ 440786 w 603618"/>
                <a:gd name="connsiteY35" fmla="*/ 256362 h 582659"/>
                <a:gd name="connsiteX36" fmla="*/ 453242 w 603618"/>
                <a:gd name="connsiteY36" fmla="*/ 253965 h 582659"/>
                <a:gd name="connsiteX37" fmla="*/ 338422 w 603618"/>
                <a:gd name="connsiteY37" fmla="*/ 162865 h 582659"/>
                <a:gd name="connsiteX38" fmla="*/ 285595 w 603618"/>
                <a:gd name="connsiteY38" fmla="*/ 169607 h 582659"/>
                <a:gd name="connsiteX39" fmla="*/ 285595 w 603618"/>
                <a:gd name="connsiteY39" fmla="*/ 235083 h 582659"/>
                <a:gd name="connsiteX40" fmla="*/ 348627 w 603618"/>
                <a:gd name="connsiteY40" fmla="*/ 235083 h 582659"/>
                <a:gd name="connsiteX41" fmla="*/ 338422 w 603618"/>
                <a:gd name="connsiteY41" fmla="*/ 162865 h 582659"/>
                <a:gd name="connsiteX42" fmla="*/ 180542 w 603618"/>
                <a:gd name="connsiteY42" fmla="*/ 162415 h 582659"/>
                <a:gd name="connsiteX43" fmla="*/ 170186 w 603618"/>
                <a:gd name="connsiteY43" fmla="*/ 235083 h 582659"/>
                <a:gd name="connsiteX44" fmla="*/ 235619 w 603618"/>
                <a:gd name="connsiteY44" fmla="*/ 235083 h 582659"/>
                <a:gd name="connsiteX45" fmla="*/ 235619 w 603618"/>
                <a:gd name="connsiteY45" fmla="*/ 169607 h 582659"/>
                <a:gd name="connsiteX46" fmla="*/ 180542 w 603618"/>
                <a:gd name="connsiteY46" fmla="*/ 162415 h 582659"/>
                <a:gd name="connsiteX47" fmla="*/ 92297 w 603618"/>
                <a:gd name="connsiteY47" fmla="*/ 133948 h 582659"/>
                <a:gd name="connsiteX48" fmla="*/ 51476 w 603618"/>
                <a:gd name="connsiteY48" fmla="*/ 235083 h 582659"/>
                <a:gd name="connsiteX49" fmla="*/ 120211 w 603618"/>
                <a:gd name="connsiteY49" fmla="*/ 235083 h 582659"/>
                <a:gd name="connsiteX50" fmla="*/ 132217 w 603618"/>
                <a:gd name="connsiteY50" fmla="*/ 149530 h 582659"/>
                <a:gd name="connsiteX51" fmla="*/ 92297 w 603618"/>
                <a:gd name="connsiteY51" fmla="*/ 133948 h 582659"/>
                <a:gd name="connsiteX52" fmla="*/ 159231 w 603618"/>
                <a:gd name="connsiteY52" fmla="*/ 75814 h 582659"/>
                <a:gd name="connsiteX53" fmla="*/ 129666 w 603618"/>
                <a:gd name="connsiteY53" fmla="*/ 95591 h 582659"/>
                <a:gd name="connsiteX54" fmla="*/ 147225 w 603618"/>
                <a:gd name="connsiteY54" fmla="*/ 102034 h 582659"/>
                <a:gd name="connsiteX55" fmla="*/ 159231 w 603618"/>
                <a:gd name="connsiteY55" fmla="*/ 75814 h 582659"/>
                <a:gd name="connsiteX56" fmla="*/ 358682 w 603618"/>
                <a:gd name="connsiteY56" fmla="*/ 74165 h 582659"/>
                <a:gd name="connsiteX57" fmla="*/ 371888 w 603618"/>
                <a:gd name="connsiteY57" fmla="*/ 102783 h 582659"/>
                <a:gd name="connsiteX58" fmla="*/ 391548 w 603618"/>
                <a:gd name="connsiteY58" fmla="*/ 95591 h 582659"/>
                <a:gd name="connsiteX59" fmla="*/ 358682 w 603618"/>
                <a:gd name="connsiteY59" fmla="*/ 74165 h 582659"/>
                <a:gd name="connsiteX60" fmla="*/ 285595 w 603618"/>
                <a:gd name="connsiteY60" fmla="*/ 60381 h 582659"/>
                <a:gd name="connsiteX61" fmla="*/ 285595 w 603618"/>
                <a:gd name="connsiteY61" fmla="*/ 119864 h 582659"/>
                <a:gd name="connsiteX62" fmla="*/ 322964 w 603618"/>
                <a:gd name="connsiteY62" fmla="*/ 115219 h 582659"/>
                <a:gd name="connsiteX63" fmla="*/ 285595 w 603618"/>
                <a:gd name="connsiteY63" fmla="*/ 60381 h 582659"/>
                <a:gd name="connsiteX64" fmla="*/ 235619 w 603618"/>
                <a:gd name="connsiteY64" fmla="*/ 58583 h 582659"/>
                <a:gd name="connsiteX65" fmla="*/ 196149 w 603618"/>
                <a:gd name="connsiteY65" fmla="*/ 114769 h 582659"/>
                <a:gd name="connsiteX66" fmla="*/ 235619 w 603618"/>
                <a:gd name="connsiteY66" fmla="*/ 119864 h 582659"/>
                <a:gd name="connsiteX67" fmla="*/ 259482 w 603618"/>
                <a:gd name="connsiteY67" fmla="*/ 0 h 582659"/>
                <a:gd name="connsiteX68" fmla="*/ 260532 w 603618"/>
                <a:gd name="connsiteY68" fmla="*/ 0 h 582659"/>
                <a:gd name="connsiteX69" fmla="*/ 520914 w 603618"/>
                <a:gd name="connsiteY69" fmla="*/ 247369 h 582659"/>
                <a:gd name="connsiteX70" fmla="*/ 475741 w 603618"/>
                <a:gd name="connsiteY70" fmla="*/ 230138 h 582659"/>
                <a:gd name="connsiteX71" fmla="*/ 468688 w 603618"/>
                <a:gd name="connsiteY71" fmla="*/ 228041 h 582659"/>
                <a:gd name="connsiteX72" fmla="*/ 428917 w 603618"/>
                <a:gd name="connsiteY72" fmla="*/ 133948 h 582659"/>
                <a:gd name="connsiteX73" fmla="*/ 386746 w 603618"/>
                <a:gd name="connsiteY73" fmla="*/ 150279 h 582659"/>
                <a:gd name="connsiteX74" fmla="*/ 398752 w 603618"/>
                <a:gd name="connsiteY74" fmla="*/ 235083 h 582659"/>
                <a:gd name="connsiteX75" fmla="*/ 417812 w 603618"/>
                <a:gd name="connsiteY75" fmla="*/ 235083 h 582659"/>
                <a:gd name="connsiteX76" fmla="*/ 315310 w 603618"/>
                <a:gd name="connsiteY76" fmla="*/ 274188 h 582659"/>
                <a:gd name="connsiteX77" fmla="*/ 297001 w 603618"/>
                <a:gd name="connsiteY77" fmla="*/ 285126 h 582659"/>
                <a:gd name="connsiteX78" fmla="*/ 285595 w 603618"/>
                <a:gd name="connsiteY78" fmla="*/ 285126 h 582659"/>
                <a:gd name="connsiteX79" fmla="*/ 285595 w 603618"/>
                <a:gd name="connsiteY79" fmla="*/ 297861 h 582659"/>
                <a:gd name="connsiteX80" fmla="*/ 275089 w 603618"/>
                <a:gd name="connsiteY80" fmla="*/ 339065 h 582659"/>
                <a:gd name="connsiteX81" fmla="*/ 285895 w 603618"/>
                <a:gd name="connsiteY81" fmla="*/ 400345 h 582659"/>
                <a:gd name="connsiteX82" fmla="*/ 285595 w 603618"/>
                <a:gd name="connsiteY82" fmla="*/ 400345 h 582659"/>
                <a:gd name="connsiteX83" fmla="*/ 285595 w 603618"/>
                <a:gd name="connsiteY83" fmla="*/ 459828 h 582659"/>
                <a:gd name="connsiteX84" fmla="*/ 299552 w 603618"/>
                <a:gd name="connsiteY84" fmla="*/ 445594 h 582659"/>
                <a:gd name="connsiteX85" fmla="*/ 328516 w 603618"/>
                <a:gd name="connsiteY85" fmla="*/ 511219 h 582659"/>
                <a:gd name="connsiteX86" fmla="*/ 259482 w 603618"/>
                <a:gd name="connsiteY86" fmla="*/ 520209 h 582659"/>
                <a:gd name="connsiteX87" fmla="*/ 0 w 603618"/>
                <a:gd name="connsiteY87" fmla="*/ 260104 h 582659"/>
                <a:gd name="connsiteX88" fmla="*/ 259482 w 603618"/>
                <a:gd name="connsiteY88" fmla="*/ 0 h 58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3618" h="582659">
                  <a:moveTo>
                    <a:pt x="147225" y="418175"/>
                  </a:moveTo>
                  <a:cubicBezTo>
                    <a:pt x="141372" y="420123"/>
                    <a:pt x="135519" y="422221"/>
                    <a:pt x="129666" y="424618"/>
                  </a:cubicBezTo>
                  <a:cubicBezTo>
                    <a:pt x="138970" y="431959"/>
                    <a:pt x="148875" y="438552"/>
                    <a:pt x="159231" y="444246"/>
                  </a:cubicBezTo>
                  <a:cubicBezTo>
                    <a:pt x="155179" y="436604"/>
                    <a:pt x="151277" y="428364"/>
                    <a:pt x="147225" y="418175"/>
                  </a:cubicBezTo>
                  <a:close/>
                  <a:moveTo>
                    <a:pt x="235619" y="400345"/>
                  </a:moveTo>
                  <a:cubicBezTo>
                    <a:pt x="222413" y="401244"/>
                    <a:pt x="209206" y="402893"/>
                    <a:pt x="196149" y="405440"/>
                  </a:cubicBezTo>
                  <a:cubicBezTo>
                    <a:pt x="204704" y="425367"/>
                    <a:pt x="217910" y="448740"/>
                    <a:pt x="235619" y="461476"/>
                  </a:cubicBezTo>
                  <a:close/>
                  <a:moveTo>
                    <a:pt x="453241" y="335186"/>
                  </a:moveTo>
                  <a:lnTo>
                    <a:pt x="453241" y="501720"/>
                  </a:lnTo>
                  <a:cubicBezTo>
                    <a:pt x="444386" y="501720"/>
                    <a:pt x="427728" y="490488"/>
                    <a:pt x="410469" y="458889"/>
                  </a:cubicBezTo>
                  <a:cubicBezTo>
                    <a:pt x="395161" y="431033"/>
                    <a:pt x="383605" y="394791"/>
                    <a:pt x="379853" y="363192"/>
                  </a:cubicBezTo>
                  <a:close/>
                  <a:moveTo>
                    <a:pt x="453242" y="304902"/>
                  </a:moveTo>
                  <a:cubicBezTo>
                    <a:pt x="450390" y="304902"/>
                    <a:pt x="447389" y="305351"/>
                    <a:pt x="444688" y="306400"/>
                  </a:cubicBezTo>
                  <a:lnTo>
                    <a:pt x="364853" y="336813"/>
                  </a:lnTo>
                  <a:cubicBezTo>
                    <a:pt x="354799" y="340708"/>
                    <a:pt x="348496" y="350896"/>
                    <a:pt x="349547" y="361682"/>
                  </a:cubicBezTo>
                  <a:cubicBezTo>
                    <a:pt x="356450" y="432395"/>
                    <a:pt x="400119" y="531722"/>
                    <a:pt x="453242" y="531722"/>
                  </a:cubicBezTo>
                  <a:cubicBezTo>
                    <a:pt x="506364" y="531722"/>
                    <a:pt x="550033" y="432395"/>
                    <a:pt x="556936" y="361682"/>
                  </a:cubicBezTo>
                  <a:cubicBezTo>
                    <a:pt x="558137" y="350896"/>
                    <a:pt x="551834" y="340708"/>
                    <a:pt x="541630" y="336813"/>
                  </a:cubicBezTo>
                  <a:lnTo>
                    <a:pt x="461795" y="306400"/>
                  </a:lnTo>
                  <a:cubicBezTo>
                    <a:pt x="459094" y="305351"/>
                    <a:pt x="456093" y="304902"/>
                    <a:pt x="453242" y="304902"/>
                  </a:cubicBezTo>
                  <a:close/>
                  <a:moveTo>
                    <a:pt x="170186" y="285126"/>
                  </a:moveTo>
                  <a:cubicBezTo>
                    <a:pt x="171687" y="310597"/>
                    <a:pt x="175139" y="335169"/>
                    <a:pt x="180542" y="357794"/>
                  </a:cubicBezTo>
                  <a:cubicBezTo>
                    <a:pt x="198701" y="354048"/>
                    <a:pt x="217160" y="351651"/>
                    <a:pt x="235619" y="350452"/>
                  </a:cubicBezTo>
                  <a:lnTo>
                    <a:pt x="235619" y="285126"/>
                  </a:lnTo>
                  <a:close/>
                  <a:moveTo>
                    <a:pt x="51476" y="285126"/>
                  </a:moveTo>
                  <a:cubicBezTo>
                    <a:pt x="55978" y="322733"/>
                    <a:pt x="70536" y="357344"/>
                    <a:pt x="92297" y="386261"/>
                  </a:cubicBezTo>
                  <a:cubicBezTo>
                    <a:pt x="105353" y="380268"/>
                    <a:pt x="118560" y="375174"/>
                    <a:pt x="132217" y="370679"/>
                  </a:cubicBezTo>
                  <a:cubicBezTo>
                    <a:pt x="125764" y="343860"/>
                    <a:pt x="121562" y="314942"/>
                    <a:pt x="120211" y="285126"/>
                  </a:cubicBezTo>
                  <a:close/>
                  <a:moveTo>
                    <a:pt x="453242" y="253965"/>
                  </a:moveTo>
                  <a:cubicBezTo>
                    <a:pt x="457443" y="253965"/>
                    <a:pt x="461645" y="254714"/>
                    <a:pt x="465697" y="256362"/>
                  </a:cubicBezTo>
                  <a:lnTo>
                    <a:pt x="581247" y="300407"/>
                  </a:lnTo>
                  <a:cubicBezTo>
                    <a:pt x="595953" y="305951"/>
                    <a:pt x="604957" y="320782"/>
                    <a:pt x="603456" y="336363"/>
                  </a:cubicBezTo>
                  <a:cubicBezTo>
                    <a:pt x="593402" y="438687"/>
                    <a:pt x="530075" y="582659"/>
                    <a:pt x="453242" y="582659"/>
                  </a:cubicBezTo>
                  <a:cubicBezTo>
                    <a:pt x="376408" y="582659"/>
                    <a:pt x="313081" y="438687"/>
                    <a:pt x="303027" y="336363"/>
                  </a:cubicBezTo>
                  <a:cubicBezTo>
                    <a:pt x="301526" y="320782"/>
                    <a:pt x="310530" y="305951"/>
                    <a:pt x="325236" y="300407"/>
                  </a:cubicBezTo>
                  <a:lnTo>
                    <a:pt x="440786" y="256362"/>
                  </a:lnTo>
                  <a:cubicBezTo>
                    <a:pt x="444838" y="254714"/>
                    <a:pt x="449040" y="253965"/>
                    <a:pt x="453242" y="253965"/>
                  </a:cubicBezTo>
                  <a:close/>
                  <a:moveTo>
                    <a:pt x="338422" y="162865"/>
                  </a:moveTo>
                  <a:cubicBezTo>
                    <a:pt x="321013" y="166311"/>
                    <a:pt x="303304" y="168558"/>
                    <a:pt x="285595" y="169607"/>
                  </a:cubicBezTo>
                  <a:lnTo>
                    <a:pt x="285595" y="235083"/>
                  </a:lnTo>
                  <a:lnTo>
                    <a:pt x="348627" y="235083"/>
                  </a:lnTo>
                  <a:cubicBezTo>
                    <a:pt x="347276" y="209761"/>
                    <a:pt x="343824" y="185339"/>
                    <a:pt x="338422" y="162865"/>
                  </a:cubicBezTo>
                  <a:close/>
                  <a:moveTo>
                    <a:pt x="180542" y="162415"/>
                  </a:moveTo>
                  <a:cubicBezTo>
                    <a:pt x="175139" y="185040"/>
                    <a:pt x="171687" y="209612"/>
                    <a:pt x="170186" y="235083"/>
                  </a:cubicBezTo>
                  <a:lnTo>
                    <a:pt x="235619" y="235083"/>
                  </a:lnTo>
                  <a:lnTo>
                    <a:pt x="235619" y="169607"/>
                  </a:lnTo>
                  <a:cubicBezTo>
                    <a:pt x="217160" y="168558"/>
                    <a:pt x="198701" y="166161"/>
                    <a:pt x="180542" y="162415"/>
                  </a:cubicBezTo>
                  <a:close/>
                  <a:moveTo>
                    <a:pt x="92297" y="133948"/>
                  </a:moveTo>
                  <a:cubicBezTo>
                    <a:pt x="70536" y="162865"/>
                    <a:pt x="55978" y="197475"/>
                    <a:pt x="51476" y="235083"/>
                  </a:cubicBezTo>
                  <a:lnTo>
                    <a:pt x="120211" y="235083"/>
                  </a:lnTo>
                  <a:cubicBezTo>
                    <a:pt x="121562" y="205117"/>
                    <a:pt x="125764" y="176349"/>
                    <a:pt x="132217" y="149530"/>
                  </a:cubicBezTo>
                  <a:cubicBezTo>
                    <a:pt x="118560" y="145035"/>
                    <a:pt x="105353" y="139791"/>
                    <a:pt x="92297" y="133948"/>
                  </a:cubicBezTo>
                  <a:close/>
                  <a:moveTo>
                    <a:pt x="159231" y="75814"/>
                  </a:moveTo>
                  <a:cubicBezTo>
                    <a:pt x="148875" y="81657"/>
                    <a:pt x="138970" y="88249"/>
                    <a:pt x="129666" y="95591"/>
                  </a:cubicBezTo>
                  <a:cubicBezTo>
                    <a:pt x="135519" y="97839"/>
                    <a:pt x="141372" y="100086"/>
                    <a:pt x="147225" y="102034"/>
                  </a:cubicBezTo>
                  <a:cubicBezTo>
                    <a:pt x="151277" y="91845"/>
                    <a:pt x="155179" y="83605"/>
                    <a:pt x="159231" y="75814"/>
                  </a:cubicBezTo>
                  <a:close/>
                  <a:moveTo>
                    <a:pt x="358682" y="74165"/>
                  </a:moveTo>
                  <a:cubicBezTo>
                    <a:pt x="363184" y="82556"/>
                    <a:pt x="367386" y="91546"/>
                    <a:pt x="371888" y="102783"/>
                  </a:cubicBezTo>
                  <a:cubicBezTo>
                    <a:pt x="378492" y="100536"/>
                    <a:pt x="385095" y="98138"/>
                    <a:pt x="391548" y="95591"/>
                  </a:cubicBezTo>
                  <a:cubicBezTo>
                    <a:pt x="381343" y="87500"/>
                    <a:pt x="370238" y="80309"/>
                    <a:pt x="358682" y="74165"/>
                  </a:cubicBezTo>
                  <a:close/>
                  <a:moveTo>
                    <a:pt x="285595" y="60381"/>
                  </a:moveTo>
                  <a:lnTo>
                    <a:pt x="285595" y="119864"/>
                  </a:lnTo>
                  <a:cubicBezTo>
                    <a:pt x="298051" y="118965"/>
                    <a:pt x="310507" y="117466"/>
                    <a:pt x="322964" y="115219"/>
                  </a:cubicBezTo>
                  <a:cubicBezTo>
                    <a:pt x="314559" y="95741"/>
                    <a:pt x="302253" y="73566"/>
                    <a:pt x="285595" y="60381"/>
                  </a:cubicBezTo>
                  <a:close/>
                  <a:moveTo>
                    <a:pt x="235619" y="58583"/>
                  </a:moveTo>
                  <a:cubicBezTo>
                    <a:pt x="217910" y="71469"/>
                    <a:pt x="204704" y="94692"/>
                    <a:pt x="196149" y="114769"/>
                  </a:cubicBezTo>
                  <a:cubicBezTo>
                    <a:pt x="209206" y="117167"/>
                    <a:pt x="222413" y="118965"/>
                    <a:pt x="235619" y="119864"/>
                  </a:cubicBezTo>
                  <a:close/>
                  <a:moveTo>
                    <a:pt x="259482" y="0"/>
                  </a:moveTo>
                  <a:lnTo>
                    <a:pt x="260532" y="0"/>
                  </a:lnTo>
                  <a:cubicBezTo>
                    <a:pt x="399953" y="0"/>
                    <a:pt x="514161" y="109825"/>
                    <a:pt x="520914" y="247369"/>
                  </a:cubicBezTo>
                  <a:lnTo>
                    <a:pt x="475741" y="230138"/>
                  </a:lnTo>
                  <a:cubicBezTo>
                    <a:pt x="473340" y="229239"/>
                    <a:pt x="471089" y="228640"/>
                    <a:pt x="468688" y="228041"/>
                  </a:cubicBezTo>
                  <a:cubicBezTo>
                    <a:pt x="463285" y="193130"/>
                    <a:pt x="449328" y="160917"/>
                    <a:pt x="428917" y="133948"/>
                  </a:cubicBezTo>
                  <a:cubicBezTo>
                    <a:pt x="415260" y="140240"/>
                    <a:pt x="401153" y="145634"/>
                    <a:pt x="386746" y="150279"/>
                  </a:cubicBezTo>
                  <a:cubicBezTo>
                    <a:pt x="393199" y="176799"/>
                    <a:pt x="397251" y="205416"/>
                    <a:pt x="398752" y="235083"/>
                  </a:cubicBezTo>
                  <a:lnTo>
                    <a:pt x="417812" y="235083"/>
                  </a:lnTo>
                  <a:lnTo>
                    <a:pt x="315310" y="274188"/>
                  </a:lnTo>
                  <a:cubicBezTo>
                    <a:pt x="308556" y="276885"/>
                    <a:pt x="302403" y="280481"/>
                    <a:pt x="297001" y="285126"/>
                  </a:cubicBezTo>
                  <a:lnTo>
                    <a:pt x="285595" y="285126"/>
                  </a:lnTo>
                  <a:lnTo>
                    <a:pt x="285595" y="297861"/>
                  </a:lnTo>
                  <a:cubicBezTo>
                    <a:pt x="277641" y="309698"/>
                    <a:pt x="273589" y="324231"/>
                    <a:pt x="275089" y="339065"/>
                  </a:cubicBezTo>
                  <a:cubicBezTo>
                    <a:pt x="277040" y="358992"/>
                    <a:pt x="280792" y="379669"/>
                    <a:pt x="285895" y="400345"/>
                  </a:cubicBezTo>
                  <a:cubicBezTo>
                    <a:pt x="285745" y="400345"/>
                    <a:pt x="285745" y="400345"/>
                    <a:pt x="285595" y="400345"/>
                  </a:cubicBezTo>
                  <a:lnTo>
                    <a:pt x="285595" y="459828"/>
                  </a:lnTo>
                  <a:cubicBezTo>
                    <a:pt x="290397" y="456082"/>
                    <a:pt x="295050" y="451288"/>
                    <a:pt x="299552" y="445594"/>
                  </a:cubicBezTo>
                  <a:cubicBezTo>
                    <a:pt x="307656" y="468818"/>
                    <a:pt x="317411" y="491142"/>
                    <a:pt x="328516" y="511219"/>
                  </a:cubicBezTo>
                  <a:cubicBezTo>
                    <a:pt x="305405" y="517512"/>
                    <a:pt x="282893" y="520209"/>
                    <a:pt x="259482" y="520209"/>
                  </a:cubicBezTo>
                  <a:cubicBezTo>
                    <a:pt x="118260" y="520209"/>
                    <a:pt x="0" y="404541"/>
                    <a:pt x="0" y="260104"/>
                  </a:cubicBezTo>
                  <a:cubicBezTo>
                    <a:pt x="0" y="115519"/>
                    <a:pt x="118560" y="0"/>
                    <a:pt x="25948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72" name="išḷîḑe">
              <a:extLst>
                <a:ext uri="{FF2B5EF4-FFF2-40B4-BE49-F238E27FC236}">
                  <a16:creationId xmlns:a16="http://schemas.microsoft.com/office/drawing/2014/main" id="{6FA5D33C-5B64-4520-8251-965C3A7B6A0A}"/>
                </a:ext>
              </a:extLst>
            </p:cNvPr>
            <p:cNvSpPr/>
            <p:nvPr/>
          </p:nvSpPr>
          <p:spPr bwMode="auto">
            <a:xfrm>
              <a:off x="7266548" y="2087185"/>
              <a:ext cx="531350" cy="512900"/>
            </a:xfrm>
            <a:custGeom>
              <a:avLst/>
              <a:gdLst>
                <a:gd name="connsiteX0" fmla="*/ 147225 w 603618"/>
                <a:gd name="connsiteY0" fmla="*/ 418175 h 582659"/>
                <a:gd name="connsiteX1" fmla="*/ 129666 w 603618"/>
                <a:gd name="connsiteY1" fmla="*/ 424618 h 582659"/>
                <a:gd name="connsiteX2" fmla="*/ 159231 w 603618"/>
                <a:gd name="connsiteY2" fmla="*/ 444246 h 582659"/>
                <a:gd name="connsiteX3" fmla="*/ 147225 w 603618"/>
                <a:gd name="connsiteY3" fmla="*/ 418175 h 582659"/>
                <a:gd name="connsiteX4" fmla="*/ 235619 w 603618"/>
                <a:gd name="connsiteY4" fmla="*/ 400345 h 582659"/>
                <a:gd name="connsiteX5" fmla="*/ 196149 w 603618"/>
                <a:gd name="connsiteY5" fmla="*/ 405440 h 582659"/>
                <a:gd name="connsiteX6" fmla="*/ 235619 w 603618"/>
                <a:gd name="connsiteY6" fmla="*/ 461476 h 582659"/>
                <a:gd name="connsiteX7" fmla="*/ 453241 w 603618"/>
                <a:gd name="connsiteY7" fmla="*/ 335186 h 582659"/>
                <a:gd name="connsiteX8" fmla="*/ 453241 w 603618"/>
                <a:gd name="connsiteY8" fmla="*/ 501720 h 582659"/>
                <a:gd name="connsiteX9" fmla="*/ 410469 w 603618"/>
                <a:gd name="connsiteY9" fmla="*/ 458889 h 582659"/>
                <a:gd name="connsiteX10" fmla="*/ 379853 w 603618"/>
                <a:gd name="connsiteY10" fmla="*/ 363192 h 582659"/>
                <a:gd name="connsiteX11" fmla="*/ 453242 w 603618"/>
                <a:gd name="connsiteY11" fmla="*/ 304902 h 582659"/>
                <a:gd name="connsiteX12" fmla="*/ 444688 w 603618"/>
                <a:gd name="connsiteY12" fmla="*/ 306400 h 582659"/>
                <a:gd name="connsiteX13" fmla="*/ 364853 w 603618"/>
                <a:gd name="connsiteY13" fmla="*/ 336813 h 582659"/>
                <a:gd name="connsiteX14" fmla="*/ 349547 w 603618"/>
                <a:gd name="connsiteY14" fmla="*/ 361682 h 582659"/>
                <a:gd name="connsiteX15" fmla="*/ 453242 w 603618"/>
                <a:gd name="connsiteY15" fmla="*/ 531722 h 582659"/>
                <a:gd name="connsiteX16" fmla="*/ 556936 w 603618"/>
                <a:gd name="connsiteY16" fmla="*/ 361682 h 582659"/>
                <a:gd name="connsiteX17" fmla="*/ 541630 w 603618"/>
                <a:gd name="connsiteY17" fmla="*/ 336813 h 582659"/>
                <a:gd name="connsiteX18" fmla="*/ 461795 w 603618"/>
                <a:gd name="connsiteY18" fmla="*/ 306400 h 582659"/>
                <a:gd name="connsiteX19" fmla="*/ 453242 w 603618"/>
                <a:gd name="connsiteY19" fmla="*/ 304902 h 582659"/>
                <a:gd name="connsiteX20" fmla="*/ 170186 w 603618"/>
                <a:gd name="connsiteY20" fmla="*/ 285126 h 582659"/>
                <a:gd name="connsiteX21" fmla="*/ 180542 w 603618"/>
                <a:gd name="connsiteY21" fmla="*/ 357794 h 582659"/>
                <a:gd name="connsiteX22" fmla="*/ 235619 w 603618"/>
                <a:gd name="connsiteY22" fmla="*/ 350452 h 582659"/>
                <a:gd name="connsiteX23" fmla="*/ 235619 w 603618"/>
                <a:gd name="connsiteY23" fmla="*/ 285126 h 582659"/>
                <a:gd name="connsiteX24" fmla="*/ 51476 w 603618"/>
                <a:gd name="connsiteY24" fmla="*/ 285126 h 582659"/>
                <a:gd name="connsiteX25" fmla="*/ 92297 w 603618"/>
                <a:gd name="connsiteY25" fmla="*/ 386261 h 582659"/>
                <a:gd name="connsiteX26" fmla="*/ 132217 w 603618"/>
                <a:gd name="connsiteY26" fmla="*/ 370679 h 582659"/>
                <a:gd name="connsiteX27" fmla="*/ 120211 w 603618"/>
                <a:gd name="connsiteY27" fmla="*/ 285126 h 582659"/>
                <a:gd name="connsiteX28" fmla="*/ 453242 w 603618"/>
                <a:gd name="connsiteY28" fmla="*/ 253965 h 582659"/>
                <a:gd name="connsiteX29" fmla="*/ 465697 w 603618"/>
                <a:gd name="connsiteY29" fmla="*/ 256362 h 582659"/>
                <a:gd name="connsiteX30" fmla="*/ 581247 w 603618"/>
                <a:gd name="connsiteY30" fmla="*/ 300407 h 582659"/>
                <a:gd name="connsiteX31" fmla="*/ 603456 w 603618"/>
                <a:gd name="connsiteY31" fmla="*/ 336363 h 582659"/>
                <a:gd name="connsiteX32" fmla="*/ 453242 w 603618"/>
                <a:gd name="connsiteY32" fmla="*/ 582659 h 582659"/>
                <a:gd name="connsiteX33" fmla="*/ 303027 w 603618"/>
                <a:gd name="connsiteY33" fmla="*/ 336363 h 582659"/>
                <a:gd name="connsiteX34" fmla="*/ 325236 w 603618"/>
                <a:gd name="connsiteY34" fmla="*/ 300407 h 582659"/>
                <a:gd name="connsiteX35" fmla="*/ 440786 w 603618"/>
                <a:gd name="connsiteY35" fmla="*/ 256362 h 582659"/>
                <a:gd name="connsiteX36" fmla="*/ 453242 w 603618"/>
                <a:gd name="connsiteY36" fmla="*/ 253965 h 582659"/>
                <a:gd name="connsiteX37" fmla="*/ 338422 w 603618"/>
                <a:gd name="connsiteY37" fmla="*/ 162865 h 582659"/>
                <a:gd name="connsiteX38" fmla="*/ 285595 w 603618"/>
                <a:gd name="connsiteY38" fmla="*/ 169607 h 582659"/>
                <a:gd name="connsiteX39" fmla="*/ 285595 w 603618"/>
                <a:gd name="connsiteY39" fmla="*/ 235083 h 582659"/>
                <a:gd name="connsiteX40" fmla="*/ 348627 w 603618"/>
                <a:gd name="connsiteY40" fmla="*/ 235083 h 582659"/>
                <a:gd name="connsiteX41" fmla="*/ 338422 w 603618"/>
                <a:gd name="connsiteY41" fmla="*/ 162865 h 582659"/>
                <a:gd name="connsiteX42" fmla="*/ 180542 w 603618"/>
                <a:gd name="connsiteY42" fmla="*/ 162415 h 582659"/>
                <a:gd name="connsiteX43" fmla="*/ 170186 w 603618"/>
                <a:gd name="connsiteY43" fmla="*/ 235083 h 582659"/>
                <a:gd name="connsiteX44" fmla="*/ 235619 w 603618"/>
                <a:gd name="connsiteY44" fmla="*/ 235083 h 582659"/>
                <a:gd name="connsiteX45" fmla="*/ 235619 w 603618"/>
                <a:gd name="connsiteY45" fmla="*/ 169607 h 582659"/>
                <a:gd name="connsiteX46" fmla="*/ 180542 w 603618"/>
                <a:gd name="connsiteY46" fmla="*/ 162415 h 582659"/>
                <a:gd name="connsiteX47" fmla="*/ 92297 w 603618"/>
                <a:gd name="connsiteY47" fmla="*/ 133948 h 582659"/>
                <a:gd name="connsiteX48" fmla="*/ 51476 w 603618"/>
                <a:gd name="connsiteY48" fmla="*/ 235083 h 582659"/>
                <a:gd name="connsiteX49" fmla="*/ 120211 w 603618"/>
                <a:gd name="connsiteY49" fmla="*/ 235083 h 582659"/>
                <a:gd name="connsiteX50" fmla="*/ 132217 w 603618"/>
                <a:gd name="connsiteY50" fmla="*/ 149530 h 582659"/>
                <a:gd name="connsiteX51" fmla="*/ 92297 w 603618"/>
                <a:gd name="connsiteY51" fmla="*/ 133948 h 582659"/>
                <a:gd name="connsiteX52" fmla="*/ 159231 w 603618"/>
                <a:gd name="connsiteY52" fmla="*/ 75814 h 582659"/>
                <a:gd name="connsiteX53" fmla="*/ 129666 w 603618"/>
                <a:gd name="connsiteY53" fmla="*/ 95591 h 582659"/>
                <a:gd name="connsiteX54" fmla="*/ 147225 w 603618"/>
                <a:gd name="connsiteY54" fmla="*/ 102034 h 582659"/>
                <a:gd name="connsiteX55" fmla="*/ 159231 w 603618"/>
                <a:gd name="connsiteY55" fmla="*/ 75814 h 582659"/>
                <a:gd name="connsiteX56" fmla="*/ 358682 w 603618"/>
                <a:gd name="connsiteY56" fmla="*/ 74165 h 582659"/>
                <a:gd name="connsiteX57" fmla="*/ 371888 w 603618"/>
                <a:gd name="connsiteY57" fmla="*/ 102783 h 582659"/>
                <a:gd name="connsiteX58" fmla="*/ 391548 w 603618"/>
                <a:gd name="connsiteY58" fmla="*/ 95591 h 582659"/>
                <a:gd name="connsiteX59" fmla="*/ 358682 w 603618"/>
                <a:gd name="connsiteY59" fmla="*/ 74165 h 582659"/>
                <a:gd name="connsiteX60" fmla="*/ 285595 w 603618"/>
                <a:gd name="connsiteY60" fmla="*/ 60381 h 582659"/>
                <a:gd name="connsiteX61" fmla="*/ 285595 w 603618"/>
                <a:gd name="connsiteY61" fmla="*/ 119864 h 582659"/>
                <a:gd name="connsiteX62" fmla="*/ 322964 w 603618"/>
                <a:gd name="connsiteY62" fmla="*/ 115219 h 582659"/>
                <a:gd name="connsiteX63" fmla="*/ 285595 w 603618"/>
                <a:gd name="connsiteY63" fmla="*/ 60381 h 582659"/>
                <a:gd name="connsiteX64" fmla="*/ 235619 w 603618"/>
                <a:gd name="connsiteY64" fmla="*/ 58583 h 582659"/>
                <a:gd name="connsiteX65" fmla="*/ 196149 w 603618"/>
                <a:gd name="connsiteY65" fmla="*/ 114769 h 582659"/>
                <a:gd name="connsiteX66" fmla="*/ 235619 w 603618"/>
                <a:gd name="connsiteY66" fmla="*/ 119864 h 582659"/>
                <a:gd name="connsiteX67" fmla="*/ 259482 w 603618"/>
                <a:gd name="connsiteY67" fmla="*/ 0 h 582659"/>
                <a:gd name="connsiteX68" fmla="*/ 260532 w 603618"/>
                <a:gd name="connsiteY68" fmla="*/ 0 h 582659"/>
                <a:gd name="connsiteX69" fmla="*/ 520914 w 603618"/>
                <a:gd name="connsiteY69" fmla="*/ 247369 h 582659"/>
                <a:gd name="connsiteX70" fmla="*/ 475741 w 603618"/>
                <a:gd name="connsiteY70" fmla="*/ 230138 h 582659"/>
                <a:gd name="connsiteX71" fmla="*/ 468688 w 603618"/>
                <a:gd name="connsiteY71" fmla="*/ 228041 h 582659"/>
                <a:gd name="connsiteX72" fmla="*/ 428917 w 603618"/>
                <a:gd name="connsiteY72" fmla="*/ 133948 h 582659"/>
                <a:gd name="connsiteX73" fmla="*/ 386746 w 603618"/>
                <a:gd name="connsiteY73" fmla="*/ 150279 h 582659"/>
                <a:gd name="connsiteX74" fmla="*/ 398752 w 603618"/>
                <a:gd name="connsiteY74" fmla="*/ 235083 h 582659"/>
                <a:gd name="connsiteX75" fmla="*/ 417812 w 603618"/>
                <a:gd name="connsiteY75" fmla="*/ 235083 h 582659"/>
                <a:gd name="connsiteX76" fmla="*/ 315310 w 603618"/>
                <a:gd name="connsiteY76" fmla="*/ 274188 h 582659"/>
                <a:gd name="connsiteX77" fmla="*/ 297001 w 603618"/>
                <a:gd name="connsiteY77" fmla="*/ 285126 h 582659"/>
                <a:gd name="connsiteX78" fmla="*/ 285595 w 603618"/>
                <a:gd name="connsiteY78" fmla="*/ 285126 h 582659"/>
                <a:gd name="connsiteX79" fmla="*/ 285595 w 603618"/>
                <a:gd name="connsiteY79" fmla="*/ 297861 h 582659"/>
                <a:gd name="connsiteX80" fmla="*/ 275089 w 603618"/>
                <a:gd name="connsiteY80" fmla="*/ 339065 h 582659"/>
                <a:gd name="connsiteX81" fmla="*/ 285895 w 603618"/>
                <a:gd name="connsiteY81" fmla="*/ 400345 h 582659"/>
                <a:gd name="connsiteX82" fmla="*/ 285595 w 603618"/>
                <a:gd name="connsiteY82" fmla="*/ 400345 h 582659"/>
                <a:gd name="connsiteX83" fmla="*/ 285595 w 603618"/>
                <a:gd name="connsiteY83" fmla="*/ 459828 h 582659"/>
                <a:gd name="connsiteX84" fmla="*/ 299552 w 603618"/>
                <a:gd name="connsiteY84" fmla="*/ 445594 h 582659"/>
                <a:gd name="connsiteX85" fmla="*/ 328516 w 603618"/>
                <a:gd name="connsiteY85" fmla="*/ 511219 h 582659"/>
                <a:gd name="connsiteX86" fmla="*/ 259482 w 603618"/>
                <a:gd name="connsiteY86" fmla="*/ 520209 h 582659"/>
                <a:gd name="connsiteX87" fmla="*/ 0 w 603618"/>
                <a:gd name="connsiteY87" fmla="*/ 260104 h 582659"/>
                <a:gd name="connsiteX88" fmla="*/ 259482 w 603618"/>
                <a:gd name="connsiteY88" fmla="*/ 0 h 58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3618" h="582659">
                  <a:moveTo>
                    <a:pt x="147225" y="418175"/>
                  </a:moveTo>
                  <a:cubicBezTo>
                    <a:pt x="141372" y="420123"/>
                    <a:pt x="135519" y="422221"/>
                    <a:pt x="129666" y="424618"/>
                  </a:cubicBezTo>
                  <a:cubicBezTo>
                    <a:pt x="138970" y="431959"/>
                    <a:pt x="148875" y="438552"/>
                    <a:pt x="159231" y="444246"/>
                  </a:cubicBezTo>
                  <a:cubicBezTo>
                    <a:pt x="155179" y="436604"/>
                    <a:pt x="151277" y="428364"/>
                    <a:pt x="147225" y="418175"/>
                  </a:cubicBezTo>
                  <a:close/>
                  <a:moveTo>
                    <a:pt x="235619" y="400345"/>
                  </a:moveTo>
                  <a:cubicBezTo>
                    <a:pt x="222413" y="401244"/>
                    <a:pt x="209206" y="402893"/>
                    <a:pt x="196149" y="405440"/>
                  </a:cubicBezTo>
                  <a:cubicBezTo>
                    <a:pt x="204704" y="425367"/>
                    <a:pt x="217910" y="448740"/>
                    <a:pt x="235619" y="461476"/>
                  </a:cubicBezTo>
                  <a:close/>
                  <a:moveTo>
                    <a:pt x="453241" y="335186"/>
                  </a:moveTo>
                  <a:lnTo>
                    <a:pt x="453241" y="501720"/>
                  </a:lnTo>
                  <a:cubicBezTo>
                    <a:pt x="444386" y="501720"/>
                    <a:pt x="427728" y="490488"/>
                    <a:pt x="410469" y="458889"/>
                  </a:cubicBezTo>
                  <a:cubicBezTo>
                    <a:pt x="395161" y="431033"/>
                    <a:pt x="383605" y="394791"/>
                    <a:pt x="379853" y="363192"/>
                  </a:cubicBezTo>
                  <a:close/>
                  <a:moveTo>
                    <a:pt x="453242" y="304902"/>
                  </a:moveTo>
                  <a:cubicBezTo>
                    <a:pt x="450390" y="304902"/>
                    <a:pt x="447389" y="305351"/>
                    <a:pt x="444688" y="306400"/>
                  </a:cubicBezTo>
                  <a:lnTo>
                    <a:pt x="364853" y="336813"/>
                  </a:lnTo>
                  <a:cubicBezTo>
                    <a:pt x="354799" y="340708"/>
                    <a:pt x="348496" y="350896"/>
                    <a:pt x="349547" y="361682"/>
                  </a:cubicBezTo>
                  <a:cubicBezTo>
                    <a:pt x="356450" y="432395"/>
                    <a:pt x="400119" y="531722"/>
                    <a:pt x="453242" y="531722"/>
                  </a:cubicBezTo>
                  <a:cubicBezTo>
                    <a:pt x="506364" y="531722"/>
                    <a:pt x="550033" y="432395"/>
                    <a:pt x="556936" y="361682"/>
                  </a:cubicBezTo>
                  <a:cubicBezTo>
                    <a:pt x="558137" y="350896"/>
                    <a:pt x="551834" y="340708"/>
                    <a:pt x="541630" y="336813"/>
                  </a:cubicBezTo>
                  <a:lnTo>
                    <a:pt x="461795" y="306400"/>
                  </a:lnTo>
                  <a:cubicBezTo>
                    <a:pt x="459094" y="305351"/>
                    <a:pt x="456093" y="304902"/>
                    <a:pt x="453242" y="304902"/>
                  </a:cubicBezTo>
                  <a:close/>
                  <a:moveTo>
                    <a:pt x="170186" y="285126"/>
                  </a:moveTo>
                  <a:cubicBezTo>
                    <a:pt x="171687" y="310597"/>
                    <a:pt x="175139" y="335169"/>
                    <a:pt x="180542" y="357794"/>
                  </a:cubicBezTo>
                  <a:cubicBezTo>
                    <a:pt x="198701" y="354048"/>
                    <a:pt x="217160" y="351651"/>
                    <a:pt x="235619" y="350452"/>
                  </a:cubicBezTo>
                  <a:lnTo>
                    <a:pt x="235619" y="285126"/>
                  </a:lnTo>
                  <a:close/>
                  <a:moveTo>
                    <a:pt x="51476" y="285126"/>
                  </a:moveTo>
                  <a:cubicBezTo>
                    <a:pt x="55978" y="322733"/>
                    <a:pt x="70536" y="357344"/>
                    <a:pt x="92297" y="386261"/>
                  </a:cubicBezTo>
                  <a:cubicBezTo>
                    <a:pt x="105353" y="380268"/>
                    <a:pt x="118560" y="375174"/>
                    <a:pt x="132217" y="370679"/>
                  </a:cubicBezTo>
                  <a:cubicBezTo>
                    <a:pt x="125764" y="343860"/>
                    <a:pt x="121562" y="314942"/>
                    <a:pt x="120211" y="285126"/>
                  </a:cubicBezTo>
                  <a:close/>
                  <a:moveTo>
                    <a:pt x="453242" y="253965"/>
                  </a:moveTo>
                  <a:cubicBezTo>
                    <a:pt x="457443" y="253965"/>
                    <a:pt x="461645" y="254714"/>
                    <a:pt x="465697" y="256362"/>
                  </a:cubicBezTo>
                  <a:lnTo>
                    <a:pt x="581247" y="300407"/>
                  </a:lnTo>
                  <a:cubicBezTo>
                    <a:pt x="595953" y="305951"/>
                    <a:pt x="604957" y="320782"/>
                    <a:pt x="603456" y="336363"/>
                  </a:cubicBezTo>
                  <a:cubicBezTo>
                    <a:pt x="593402" y="438687"/>
                    <a:pt x="530075" y="582659"/>
                    <a:pt x="453242" y="582659"/>
                  </a:cubicBezTo>
                  <a:cubicBezTo>
                    <a:pt x="376408" y="582659"/>
                    <a:pt x="313081" y="438687"/>
                    <a:pt x="303027" y="336363"/>
                  </a:cubicBezTo>
                  <a:cubicBezTo>
                    <a:pt x="301526" y="320782"/>
                    <a:pt x="310530" y="305951"/>
                    <a:pt x="325236" y="300407"/>
                  </a:cubicBezTo>
                  <a:lnTo>
                    <a:pt x="440786" y="256362"/>
                  </a:lnTo>
                  <a:cubicBezTo>
                    <a:pt x="444838" y="254714"/>
                    <a:pt x="449040" y="253965"/>
                    <a:pt x="453242" y="253965"/>
                  </a:cubicBezTo>
                  <a:close/>
                  <a:moveTo>
                    <a:pt x="338422" y="162865"/>
                  </a:moveTo>
                  <a:cubicBezTo>
                    <a:pt x="321013" y="166311"/>
                    <a:pt x="303304" y="168558"/>
                    <a:pt x="285595" y="169607"/>
                  </a:cubicBezTo>
                  <a:lnTo>
                    <a:pt x="285595" y="235083"/>
                  </a:lnTo>
                  <a:lnTo>
                    <a:pt x="348627" y="235083"/>
                  </a:lnTo>
                  <a:cubicBezTo>
                    <a:pt x="347276" y="209761"/>
                    <a:pt x="343824" y="185339"/>
                    <a:pt x="338422" y="162865"/>
                  </a:cubicBezTo>
                  <a:close/>
                  <a:moveTo>
                    <a:pt x="180542" y="162415"/>
                  </a:moveTo>
                  <a:cubicBezTo>
                    <a:pt x="175139" y="185040"/>
                    <a:pt x="171687" y="209612"/>
                    <a:pt x="170186" y="235083"/>
                  </a:cubicBezTo>
                  <a:lnTo>
                    <a:pt x="235619" y="235083"/>
                  </a:lnTo>
                  <a:lnTo>
                    <a:pt x="235619" y="169607"/>
                  </a:lnTo>
                  <a:cubicBezTo>
                    <a:pt x="217160" y="168558"/>
                    <a:pt x="198701" y="166161"/>
                    <a:pt x="180542" y="162415"/>
                  </a:cubicBezTo>
                  <a:close/>
                  <a:moveTo>
                    <a:pt x="92297" y="133948"/>
                  </a:moveTo>
                  <a:cubicBezTo>
                    <a:pt x="70536" y="162865"/>
                    <a:pt x="55978" y="197475"/>
                    <a:pt x="51476" y="235083"/>
                  </a:cubicBezTo>
                  <a:lnTo>
                    <a:pt x="120211" y="235083"/>
                  </a:lnTo>
                  <a:cubicBezTo>
                    <a:pt x="121562" y="205117"/>
                    <a:pt x="125764" y="176349"/>
                    <a:pt x="132217" y="149530"/>
                  </a:cubicBezTo>
                  <a:cubicBezTo>
                    <a:pt x="118560" y="145035"/>
                    <a:pt x="105353" y="139791"/>
                    <a:pt x="92297" y="133948"/>
                  </a:cubicBezTo>
                  <a:close/>
                  <a:moveTo>
                    <a:pt x="159231" y="75814"/>
                  </a:moveTo>
                  <a:cubicBezTo>
                    <a:pt x="148875" y="81657"/>
                    <a:pt x="138970" y="88249"/>
                    <a:pt x="129666" y="95591"/>
                  </a:cubicBezTo>
                  <a:cubicBezTo>
                    <a:pt x="135519" y="97839"/>
                    <a:pt x="141372" y="100086"/>
                    <a:pt x="147225" y="102034"/>
                  </a:cubicBezTo>
                  <a:cubicBezTo>
                    <a:pt x="151277" y="91845"/>
                    <a:pt x="155179" y="83605"/>
                    <a:pt x="159231" y="75814"/>
                  </a:cubicBezTo>
                  <a:close/>
                  <a:moveTo>
                    <a:pt x="358682" y="74165"/>
                  </a:moveTo>
                  <a:cubicBezTo>
                    <a:pt x="363184" y="82556"/>
                    <a:pt x="367386" y="91546"/>
                    <a:pt x="371888" y="102783"/>
                  </a:cubicBezTo>
                  <a:cubicBezTo>
                    <a:pt x="378492" y="100536"/>
                    <a:pt x="385095" y="98138"/>
                    <a:pt x="391548" y="95591"/>
                  </a:cubicBezTo>
                  <a:cubicBezTo>
                    <a:pt x="381343" y="87500"/>
                    <a:pt x="370238" y="80309"/>
                    <a:pt x="358682" y="74165"/>
                  </a:cubicBezTo>
                  <a:close/>
                  <a:moveTo>
                    <a:pt x="285595" y="60381"/>
                  </a:moveTo>
                  <a:lnTo>
                    <a:pt x="285595" y="119864"/>
                  </a:lnTo>
                  <a:cubicBezTo>
                    <a:pt x="298051" y="118965"/>
                    <a:pt x="310507" y="117466"/>
                    <a:pt x="322964" y="115219"/>
                  </a:cubicBezTo>
                  <a:cubicBezTo>
                    <a:pt x="314559" y="95741"/>
                    <a:pt x="302253" y="73566"/>
                    <a:pt x="285595" y="60381"/>
                  </a:cubicBezTo>
                  <a:close/>
                  <a:moveTo>
                    <a:pt x="235619" y="58583"/>
                  </a:moveTo>
                  <a:cubicBezTo>
                    <a:pt x="217910" y="71469"/>
                    <a:pt x="204704" y="94692"/>
                    <a:pt x="196149" y="114769"/>
                  </a:cubicBezTo>
                  <a:cubicBezTo>
                    <a:pt x="209206" y="117167"/>
                    <a:pt x="222413" y="118965"/>
                    <a:pt x="235619" y="119864"/>
                  </a:cubicBezTo>
                  <a:close/>
                  <a:moveTo>
                    <a:pt x="259482" y="0"/>
                  </a:moveTo>
                  <a:lnTo>
                    <a:pt x="260532" y="0"/>
                  </a:lnTo>
                  <a:cubicBezTo>
                    <a:pt x="399953" y="0"/>
                    <a:pt x="514161" y="109825"/>
                    <a:pt x="520914" y="247369"/>
                  </a:cubicBezTo>
                  <a:lnTo>
                    <a:pt x="475741" y="230138"/>
                  </a:lnTo>
                  <a:cubicBezTo>
                    <a:pt x="473340" y="229239"/>
                    <a:pt x="471089" y="228640"/>
                    <a:pt x="468688" y="228041"/>
                  </a:cubicBezTo>
                  <a:cubicBezTo>
                    <a:pt x="463285" y="193130"/>
                    <a:pt x="449328" y="160917"/>
                    <a:pt x="428917" y="133948"/>
                  </a:cubicBezTo>
                  <a:cubicBezTo>
                    <a:pt x="415260" y="140240"/>
                    <a:pt x="401153" y="145634"/>
                    <a:pt x="386746" y="150279"/>
                  </a:cubicBezTo>
                  <a:cubicBezTo>
                    <a:pt x="393199" y="176799"/>
                    <a:pt x="397251" y="205416"/>
                    <a:pt x="398752" y="235083"/>
                  </a:cubicBezTo>
                  <a:lnTo>
                    <a:pt x="417812" y="235083"/>
                  </a:lnTo>
                  <a:lnTo>
                    <a:pt x="315310" y="274188"/>
                  </a:lnTo>
                  <a:cubicBezTo>
                    <a:pt x="308556" y="276885"/>
                    <a:pt x="302403" y="280481"/>
                    <a:pt x="297001" y="285126"/>
                  </a:cubicBezTo>
                  <a:lnTo>
                    <a:pt x="285595" y="285126"/>
                  </a:lnTo>
                  <a:lnTo>
                    <a:pt x="285595" y="297861"/>
                  </a:lnTo>
                  <a:cubicBezTo>
                    <a:pt x="277641" y="309698"/>
                    <a:pt x="273589" y="324231"/>
                    <a:pt x="275089" y="339065"/>
                  </a:cubicBezTo>
                  <a:cubicBezTo>
                    <a:pt x="277040" y="358992"/>
                    <a:pt x="280792" y="379669"/>
                    <a:pt x="285895" y="400345"/>
                  </a:cubicBezTo>
                  <a:cubicBezTo>
                    <a:pt x="285745" y="400345"/>
                    <a:pt x="285745" y="400345"/>
                    <a:pt x="285595" y="400345"/>
                  </a:cubicBezTo>
                  <a:lnTo>
                    <a:pt x="285595" y="459828"/>
                  </a:lnTo>
                  <a:cubicBezTo>
                    <a:pt x="290397" y="456082"/>
                    <a:pt x="295050" y="451288"/>
                    <a:pt x="299552" y="445594"/>
                  </a:cubicBezTo>
                  <a:cubicBezTo>
                    <a:pt x="307656" y="468818"/>
                    <a:pt x="317411" y="491142"/>
                    <a:pt x="328516" y="511219"/>
                  </a:cubicBezTo>
                  <a:cubicBezTo>
                    <a:pt x="305405" y="517512"/>
                    <a:pt x="282893" y="520209"/>
                    <a:pt x="259482" y="520209"/>
                  </a:cubicBezTo>
                  <a:cubicBezTo>
                    <a:pt x="118260" y="520209"/>
                    <a:pt x="0" y="404541"/>
                    <a:pt x="0" y="260104"/>
                  </a:cubicBezTo>
                  <a:cubicBezTo>
                    <a:pt x="0" y="115519"/>
                    <a:pt x="118560" y="0"/>
                    <a:pt x="25948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73" name="íśḻïdé">
              <a:extLst>
                <a:ext uri="{FF2B5EF4-FFF2-40B4-BE49-F238E27FC236}">
                  <a16:creationId xmlns:a16="http://schemas.microsoft.com/office/drawing/2014/main" id="{B8AF40DB-C9E9-4F9E-B87F-5A94A48876C7}"/>
                </a:ext>
              </a:extLst>
            </p:cNvPr>
            <p:cNvSpPr/>
            <p:nvPr/>
          </p:nvSpPr>
          <p:spPr bwMode="auto">
            <a:xfrm>
              <a:off x="10138992" y="2087185"/>
              <a:ext cx="531350" cy="512900"/>
            </a:xfrm>
            <a:custGeom>
              <a:avLst/>
              <a:gdLst>
                <a:gd name="connsiteX0" fmla="*/ 147225 w 603618"/>
                <a:gd name="connsiteY0" fmla="*/ 418175 h 582659"/>
                <a:gd name="connsiteX1" fmla="*/ 129666 w 603618"/>
                <a:gd name="connsiteY1" fmla="*/ 424618 h 582659"/>
                <a:gd name="connsiteX2" fmla="*/ 159231 w 603618"/>
                <a:gd name="connsiteY2" fmla="*/ 444246 h 582659"/>
                <a:gd name="connsiteX3" fmla="*/ 147225 w 603618"/>
                <a:gd name="connsiteY3" fmla="*/ 418175 h 582659"/>
                <a:gd name="connsiteX4" fmla="*/ 235619 w 603618"/>
                <a:gd name="connsiteY4" fmla="*/ 400345 h 582659"/>
                <a:gd name="connsiteX5" fmla="*/ 196149 w 603618"/>
                <a:gd name="connsiteY5" fmla="*/ 405440 h 582659"/>
                <a:gd name="connsiteX6" fmla="*/ 235619 w 603618"/>
                <a:gd name="connsiteY6" fmla="*/ 461476 h 582659"/>
                <a:gd name="connsiteX7" fmla="*/ 453241 w 603618"/>
                <a:gd name="connsiteY7" fmla="*/ 335186 h 582659"/>
                <a:gd name="connsiteX8" fmla="*/ 453241 w 603618"/>
                <a:gd name="connsiteY8" fmla="*/ 501720 h 582659"/>
                <a:gd name="connsiteX9" fmla="*/ 410469 w 603618"/>
                <a:gd name="connsiteY9" fmla="*/ 458889 h 582659"/>
                <a:gd name="connsiteX10" fmla="*/ 379853 w 603618"/>
                <a:gd name="connsiteY10" fmla="*/ 363192 h 582659"/>
                <a:gd name="connsiteX11" fmla="*/ 453242 w 603618"/>
                <a:gd name="connsiteY11" fmla="*/ 304902 h 582659"/>
                <a:gd name="connsiteX12" fmla="*/ 444688 w 603618"/>
                <a:gd name="connsiteY12" fmla="*/ 306400 h 582659"/>
                <a:gd name="connsiteX13" fmla="*/ 364853 w 603618"/>
                <a:gd name="connsiteY13" fmla="*/ 336813 h 582659"/>
                <a:gd name="connsiteX14" fmla="*/ 349547 w 603618"/>
                <a:gd name="connsiteY14" fmla="*/ 361682 h 582659"/>
                <a:gd name="connsiteX15" fmla="*/ 453242 w 603618"/>
                <a:gd name="connsiteY15" fmla="*/ 531722 h 582659"/>
                <a:gd name="connsiteX16" fmla="*/ 556936 w 603618"/>
                <a:gd name="connsiteY16" fmla="*/ 361682 h 582659"/>
                <a:gd name="connsiteX17" fmla="*/ 541630 w 603618"/>
                <a:gd name="connsiteY17" fmla="*/ 336813 h 582659"/>
                <a:gd name="connsiteX18" fmla="*/ 461795 w 603618"/>
                <a:gd name="connsiteY18" fmla="*/ 306400 h 582659"/>
                <a:gd name="connsiteX19" fmla="*/ 453242 w 603618"/>
                <a:gd name="connsiteY19" fmla="*/ 304902 h 582659"/>
                <a:gd name="connsiteX20" fmla="*/ 170186 w 603618"/>
                <a:gd name="connsiteY20" fmla="*/ 285126 h 582659"/>
                <a:gd name="connsiteX21" fmla="*/ 180542 w 603618"/>
                <a:gd name="connsiteY21" fmla="*/ 357794 h 582659"/>
                <a:gd name="connsiteX22" fmla="*/ 235619 w 603618"/>
                <a:gd name="connsiteY22" fmla="*/ 350452 h 582659"/>
                <a:gd name="connsiteX23" fmla="*/ 235619 w 603618"/>
                <a:gd name="connsiteY23" fmla="*/ 285126 h 582659"/>
                <a:gd name="connsiteX24" fmla="*/ 51476 w 603618"/>
                <a:gd name="connsiteY24" fmla="*/ 285126 h 582659"/>
                <a:gd name="connsiteX25" fmla="*/ 92297 w 603618"/>
                <a:gd name="connsiteY25" fmla="*/ 386261 h 582659"/>
                <a:gd name="connsiteX26" fmla="*/ 132217 w 603618"/>
                <a:gd name="connsiteY26" fmla="*/ 370679 h 582659"/>
                <a:gd name="connsiteX27" fmla="*/ 120211 w 603618"/>
                <a:gd name="connsiteY27" fmla="*/ 285126 h 582659"/>
                <a:gd name="connsiteX28" fmla="*/ 453242 w 603618"/>
                <a:gd name="connsiteY28" fmla="*/ 253965 h 582659"/>
                <a:gd name="connsiteX29" fmla="*/ 465697 w 603618"/>
                <a:gd name="connsiteY29" fmla="*/ 256362 h 582659"/>
                <a:gd name="connsiteX30" fmla="*/ 581247 w 603618"/>
                <a:gd name="connsiteY30" fmla="*/ 300407 h 582659"/>
                <a:gd name="connsiteX31" fmla="*/ 603456 w 603618"/>
                <a:gd name="connsiteY31" fmla="*/ 336363 h 582659"/>
                <a:gd name="connsiteX32" fmla="*/ 453242 w 603618"/>
                <a:gd name="connsiteY32" fmla="*/ 582659 h 582659"/>
                <a:gd name="connsiteX33" fmla="*/ 303027 w 603618"/>
                <a:gd name="connsiteY33" fmla="*/ 336363 h 582659"/>
                <a:gd name="connsiteX34" fmla="*/ 325236 w 603618"/>
                <a:gd name="connsiteY34" fmla="*/ 300407 h 582659"/>
                <a:gd name="connsiteX35" fmla="*/ 440786 w 603618"/>
                <a:gd name="connsiteY35" fmla="*/ 256362 h 582659"/>
                <a:gd name="connsiteX36" fmla="*/ 453242 w 603618"/>
                <a:gd name="connsiteY36" fmla="*/ 253965 h 582659"/>
                <a:gd name="connsiteX37" fmla="*/ 338422 w 603618"/>
                <a:gd name="connsiteY37" fmla="*/ 162865 h 582659"/>
                <a:gd name="connsiteX38" fmla="*/ 285595 w 603618"/>
                <a:gd name="connsiteY38" fmla="*/ 169607 h 582659"/>
                <a:gd name="connsiteX39" fmla="*/ 285595 w 603618"/>
                <a:gd name="connsiteY39" fmla="*/ 235083 h 582659"/>
                <a:gd name="connsiteX40" fmla="*/ 348627 w 603618"/>
                <a:gd name="connsiteY40" fmla="*/ 235083 h 582659"/>
                <a:gd name="connsiteX41" fmla="*/ 338422 w 603618"/>
                <a:gd name="connsiteY41" fmla="*/ 162865 h 582659"/>
                <a:gd name="connsiteX42" fmla="*/ 180542 w 603618"/>
                <a:gd name="connsiteY42" fmla="*/ 162415 h 582659"/>
                <a:gd name="connsiteX43" fmla="*/ 170186 w 603618"/>
                <a:gd name="connsiteY43" fmla="*/ 235083 h 582659"/>
                <a:gd name="connsiteX44" fmla="*/ 235619 w 603618"/>
                <a:gd name="connsiteY44" fmla="*/ 235083 h 582659"/>
                <a:gd name="connsiteX45" fmla="*/ 235619 w 603618"/>
                <a:gd name="connsiteY45" fmla="*/ 169607 h 582659"/>
                <a:gd name="connsiteX46" fmla="*/ 180542 w 603618"/>
                <a:gd name="connsiteY46" fmla="*/ 162415 h 582659"/>
                <a:gd name="connsiteX47" fmla="*/ 92297 w 603618"/>
                <a:gd name="connsiteY47" fmla="*/ 133948 h 582659"/>
                <a:gd name="connsiteX48" fmla="*/ 51476 w 603618"/>
                <a:gd name="connsiteY48" fmla="*/ 235083 h 582659"/>
                <a:gd name="connsiteX49" fmla="*/ 120211 w 603618"/>
                <a:gd name="connsiteY49" fmla="*/ 235083 h 582659"/>
                <a:gd name="connsiteX50" fmla="*/ 132217 w 603618"/>
                <a:gd name="connsiteY50" fmla="*/ 149530 h 582659"/>
                <a:gd name="connsiteX51" fmla="*/ 92297 w 603618"/>
                <a:gd name="connsiteY51" fmla="*/ 133948 h 582659"/>
                <a:gd name="connsiteX52" fmla="*/ 159231 w 603618"/>
                <a:gd name="connsiteY52" fmla="*/ 75814 h 582659"/>
                <a:gd name="connsiteX53" fmla="*/ 129666 w 603618"/>
                <a:gd name="connsiteY53" fmla="*/ 95591 h 582659"/>
                <a:gd name="connsiteX54" fmla="*/ 147225 w 603618"/>
                <a:gd name="connsiteY54" fmla="*/ 102034 h 582659"/>
                <a:gd name="connsiteX55" fmla="*/ 159231 w 603618"/>
                <a:gd name="connsiteY55" fmla="*/ 75814 h 582659"/>
                <a:gd name="connsiteX56" fmla="*/ 358682 w 603618"/>
                <a:gd name="connsiteY56" fmla="*/ 74165 h 582659"/>
                <a:gd name="connsiteX57" fmla="*/ 371888 w 603618"/>
                <a:gd name="connsiteY57" fmla="*/ 102783 h 582659"/>
                <a:gd name="connsiteX58" fmla="*/ 391548 w 603618"/>
                <a:gd name="connsiteY58" fmla="*/ 95591 h 582659"/>
                <a:gd name="connsiteX59" fmla="*/ 358682 w 603618"/>
                <a:gd name="connsiteY59" fmla="*/ 74165 h 582659"/>
                <a:gd name="connsiteX60" fmla="*/ 285595 w 603618"/>
                <a:gd name="connsiteY60" fmla="*/ 60381 h 582659"/>
                <a:gd name="connsiteX61" fmla="*/ 285595 w 603618"/>
                <a:gd name="connsiteY61" fmla="*/ 119864 h 582659"/>
                <a:gd name="connsiteX62" fmla="*/ 322964 w 603618"/>
                <a:gd name="connsiteY62" fmla="*/ 115219 h 582659"/>
                <a:gd name="connsiteX63" fmla="*/ 285595 w 603618"/>
                <a:gd name="connsiteY63" fmla="*/ 60381 h 582659"/>
                <a:gd name="connsiteX64" fmla="*/ 235619 w 603618"/>
                <a:gd name="connsiteY64" fmla="*/ 58583 h 582659"/>
                <a:gd name="connsiteX65" fmla="*/ 196149 w 603618"/>
                <a:gd name="connsiteY65" fmla="*/ 114769 h 582659"/>
                <a:gd name="connsiteX66" fmla="*/ 235619 w 603618"/>
                <a:gd name="connsiteY66" fmla="*/ 119864 h 582659"/>
                <a:gd name="connsiteX67" fmla="*/ 259482 w 603618"/>
                <a:gd name="connsiteY67" fmla="*/ 0 h 582659"/>
                <a:gd name="connsiteX68" fmla="*/ 260532 w 603618"/>
                <a:gd name="connsiteY68" fmla="*/ 0 h 582659"/>
                <a:gd name="connsiteX69" fmla="*/ 520914 w 603618"/>
                <a:gd name="connsiteY69" fmla="*/ 247369 h 582659"/>
                <a:gd name="connsiteX70" fmla="*/ 475741 w 603618"/>
                <a:gd name="connsiteY70" fmla="*/ 230138 h 582659"/>
                <a:gd name="connsiteX71" fmla="*/ 468688 w 603618"/>
                <a:gd name="connsiteY71" fmla="*/ 228041 h 582659"/>
                <a:gd name="connsiteX72" fmla="*/ 428917 w 603618"/>
                <a:gd name="connsiteY72" fmla="*/ 133948 h 582659"/>
                <a:gd name="connsiteX73" fmla="*/ 386746 w 603618"/>
                <a:gd name="connsiteY73" fmla="*/ 150279 h 582659"/>
                <a:gd name="connsiteX74" fmla="*/ 398752 w 603618"/>
                <a:gd name="connsiteY74" fmla="*/ 235083 h 582659"/>
                <a:gd name="connsiteX75" fmla="*/ 417812 w 603618"/>
                <a:gd name="connsiteY75" fmla="*/ 235083 h 582659"/>
                <a:gd name="connsiteX76" fmla="*/ 315310 w 603618"/>
                <a:gd name="connsiteY76" fmla="*/ 274188 h 582659"/>
                <a:gd name="connsiteX77" fmla="*/ 297001 w 603618"/>
                <a:gd name="connsiteY77" fmla="*/ 285126 h 582659"/>
                <a:gd name="connsiteX78" fmla="*/ 285595 w 603618"/>
                <a:gd name="connsiteY78" fmla="*/ 285126 h 582659"/>
                <a:gd name="connsiteX79" fmla="*/ 285595 w 603618"/>
                <a:gd name="connsiteY79" fmla="*/ 297861 h 582659"/>
                <a:gd name="connsiteX80" fmla="*/ 275089 w 603618"/>
                <a:gd name="connsiteY80" fmla="*/ 339065 h 582659"/>
                <a:gd name="connsiteX81" fmla="*/ 285895 w 603618"/>
                <a:gd name="connsiteY81" fmla="*/ 400345 h 582659"/>
                <a:gd name="connsiteX82" fmla="*/ 285595 w 603618"/>
                <a:gd name="connsiteY82" fmla="*/ 400345 h 582659"/>
                <a:gd name="connsiteX83" fmla="*/ 285595 w 603618"/>
                <a:gd name="connsiteY83" fmla="*/ 459828 h 582659"/>
                <a:gd name="connsiteX84" fmla="*/ 299552 w 603618"/>
                <a:gd name="connsiteY84" fmla="*/ 445594 h 582659"/>
                <a:gd name="connsiteX85" fmla="*/ 328516 w 603618"/>
                <a:gd name="connsiteY85" fmla="*/ 511219 h 582659"/>
                <a:gd name="connsiteX86" fmla="*/ 259482 w 603618"/>
                <a:gd name="connsiteY86" fmla="*/ 520209 h 582659"/>
                <a:gd name="connsiteX87" fmla="*/ 0 w 603618"/>
                <a:gd name="connsiteY87" fmla="*/ 260104 h 582659"/>
                <a:gd name="connsiteX88" fmla="*/ 259482 w 603618"/>
                <a:gd name="connsiteY88" fmla="*/ 0 h 58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3618" h="582659">
                  <a:moveTo>
                    <a:pt x="147225" y="418175"/>
                  </a:moveTo>
                  <a:cubicBezTo>
                    <a:pt x="141372" y="420123"/>
                    <a:pt x="135519" y="422221"/>
                    <a:pt x="129666" y="424618"/>
                  </a:cubicBezTo>
                  <a:cubicBezTo>
                    <a:pt x="138970" y="431959"/>
                    <a:pt x="148875" y="438552"/>
                    <a:pt x="159231" y="444246"/>
                  </a:cubicBezTo>
                  <a:cubicBezTo>
                    <a:pt x="155179" y="436604"/>
                    <a:pt x="151277" y="428364"/>
                    <a:pt x="147225" y="418175"/>
                  </a:cubicBezTo>
                  <a:close/>
                  <a:moveTo>
                    <a:pt x="235619" y="400345"/>
                  </a:moveTo>
                  <a:cubicBezTo>
                    <a:pt x="222413" y="401244"/>
                    <a:pt x="209206" y="402893"/>
                    <a:pt x="196149" y="405440"/>
                  </a:cubicBezTo>
                  <a:cubicBezTo>
                    <a:pt x="204704" y="425367"/>
                    <a:pt x="217910" y="448740"/>
                    <a:pt x="235619" y="461476"/>
                  </a:cubicBezTo>
                  <a:close/>
                  <a:moveTo>
                    <a:pt x="453241" y="335186"/>
                  </a:moveTo>
                  <a:lnTo>
                    <a:pt x="453241" y="501720"/>
                  </a:lnTo>
                  <a:cubicBezTo>
                    <a:pt x="444386" y="501720"/>
                    <a:pt x="427728" y="490488"/>
                    <a:pt x="410469" y="458889"/>
                  </a:cubicBezTo>
                  <a:cubicBezTo>
                    <a:pt x="395161" y="431033"/>
                    <a:pt x="383605" y="394791"/>
                    <a:pt x="379853" y="363192"/>
                  </a:cubicBezTo>
                  <a:close/>
                  <a:moveTo>
                    <a:pt x="453242" y="304902"/>
                  </a:moveTo>
                  <a:cubicBezTo>
                    <a:pt x="450390" y="304902"/>
                    <a:pt x="447389" y="305351"/>
                    <a:pt x="444688" y="306400"/>
                  </a:cubicBezTo>
                  <a:lnTo>
                    <a:pt x="364853" y="336813"/>
                  </a:lnTo>
                  <a:cubicBezTo>
                    <a:pt x="354799" y="340708"/>
                    <a:pt x="348496" y="350896"/>
                    <a:pt x="349547" y="361682"/>
                  </a:cubicBezTo>
                  <a:cubicBezTo>
                    <a:pt x="356450" y="432395"/>
                    <a:pt x="400119" y="531722"/>
                    <a:pt x="453242" y="531722"/>
                  </a:cubicBezTo>
                  <a:cubicBezTo>
                    <a:pt x="506364" y="531722"/>
                    <a:pt x="550033" y="432395"/>
                    <a:pt x="556936" y="361682"/>
                  </a:cubicBezTo>
                  <a:cubicBezTo>
                    <a:pt x="558137" y="350896"/>
                    <a:pt x="551834" y="340708"/>
                    <a:pt x="541630" y="336813"/>
                  </a:cubicBezTo>
                  <a:lnTo>
                    <a:pt x="461795" y="306400"/>
                  </a:lnTo>
                  <a:cubicBezTo>
                    <a:pt x="459094" y="305351"/>
                    <a:pt x="456093" y="304902"/>
                    <a:pt x="453242" y="304902"/>
                  </a:cubicBezTo>
                  <a:close/>
                  <a:moveTo>
                    <a:pt x="170186" y="285126"/>
                  </a:moveTo>
                  <a:cubicBezTo>
                    <a:pt x="171687" y="310597"/>
                    <a:pt x="175139" y="335169"/>
                    <a:pt x="180542" y="357794"/>
                  </a:cubicBezTo>
                  <a:cubicBezTo>
                    <a:pt x="198701" y="354048"/>
                    <a:pt x="217160" y="351651"/>
                    <a:pt x="235619" y="350452"/>
                  </a:cubicBezTo>
                  <a:lnTo>
                    <a:pt x="235619" y="285126"/>
                  </a:lnTo>
                  <a:close/>
                  <a:moveTo>
                    <a:pt x="51476" y="285126"/>
                  </a:moveTo>
                  <a:cubicBezTo>
                    <a:pt x="55978" y="322733"/>
                    <a:pt x="70536" y="357344"/>
                    <a:pt x="92297" y="386261"/>
                  </a:cubicBezTo>
                  <a:cubicBezTo>
                    <a:pt x="105353" y="380268"/>
                    <a:pt x="118560" y="375174"/>
                    <a:pt x="132217" y="370679"/>
                  </a:cubicBezTo>
                  <a:cubicBezTo>
                    <a:pt x="125764" y="343860"/>
                    <a:pt x="121562" y="314942"/>
                    <a:pt x="120211" y="285126"/>
                  </a:cubicBezTo>
                  <a:close/>
                  <a:moveTo>
                    <a:pt x="453242" y="253965"/>
                  </a:moveTo>
                  <a:cubicBezTo>
                    <a:pt x="457443" y="253965"/>
                    <a:pt x="461645" y="254714"/>
                    <a:pt x="465697" y="256362"/>
                  </a:cubicBezTo>
                  <a:lnTo>
                    <a:pt x="581247" y="300407"/>
                  </a:lnTo>
                  <a:cubicBezTo>
                    <a:pt x="595953" y="305951"/>
                    <a:pt x="604957" y="320782"/>
                    <a:pt x="603456" y="336363"/>
                  </a:cubicBezTo>
                  <a:cubicBezTo>
                    <a:pt x="593402" y="438687"/>
                    <a:pt x="530075" y="582659"/>
                    <a:pt x="453242" y="582659"/>
                  </a:cubicBezTo>
                  <a:cubicBezTo>
                    <a:pt x="376408" y="582659"/>
                    <a:pt x="313081" y="438687"/>
                    <a:pt x="303027" y="336363"/>
                  </a:cubicBezTo>
                  <a:cubicBezTo>
                    <a:pt x="301526" y="320782"/>
                    <a:pt x="310530" y="305951"/>
                    <a:pt x="325236" y="300407"/>
                  </a:cubicBezTo>
                  <a:lnTo>
                    <a:pt x="440786" y="256362"/>
                  </a:lnTo>
                  <a:cubicBezTo>
                    <a:pt x="444838" y="254714"/>
                    <a:pt x="449040" y="253965"/>
                    <a:pt x="453242" y="253965"/>
                  </a:cubicBezTo>
                  <a:close/>
                  <a:moveTo>
                    <a:pt x="338422" y="162865"/>
                  </a:moveTo>
                  <a:cubicBezTo>
                    <a:pt x="321013" y="166311"/>
                    <a:pt x="303304" y="168558"/>
                    <a:pt x="285595" y="169607"/>
                  </a:cubicBezTo>
                  <a:lnTo>
                    <a:pt x="285595" y="235083"/>
                  </a:lnTo>
                  <a:lnTo>
                    <a:pt x="348627" y="235083"/>
                  </a:lnTo>
                  <a:cubicBezTo>
                    <a:pt x="347276" y="209761"/>
                    <a:pt x="343824" y="185339"/>
                    <a:pt x="338422" y="162865"/>
                  </a:cubicBezTo>
                  <a:close/>
                  <a:moveTo>
                    <a:pt x="180542" y="162415"/>
                  </a:moveTo>
                  <a:cubicBezTo>
                    <a:pt x="175139" y="185040"/>
                    <a:pt x="171687" y="209612"/>
                    <a:pt x="170186" y="235083"/>
                  </a:cubicBezTo>
                  <a:lnTo>
                    <a:pt x="235619" y="235083"/>
                  </a:lnTo>
                  <a:lnTo>
                    <a:pt x="235619" y="169607"/>
                  </a:lnTo>
                  <a:cubicBezTo>
                    <a:pt x="217160" y="168558"/>
                    <a:pt x="198701" y="166161"/>
                    <a:pt x="180542" y="162415"/>
                  </a:cubicBezTo>
                  <a:close/>
                  <a:moveTo>
                    <a:pt x="92297" y="133948"/>
                  </a:moveTo>
                  <a:cubicBezTo>
                    <a:pt x="70536" y="162865"/>
                    <a:pt x="55978" y="197475"/>
                    <a:pt x="51476" y="235083"/>
                  </a:cubicBezTo>
                  <a:lnTo>
                    <a:pt x="120211" y="235083"/>
                  </a:lnTo>
                  <a:cubicBezTo>
                    <a:pt x="121562" y="205117"/>
                    <a:pt x="125764" y="176349"/>
                    <a:pt x="132217" y="149530"/>
                  </a:cubicBezTo>
                  <a:cubicBezTo>
                    <a:pt x="118560" y="145035"/>
                    <a:pt x="105353" y="139791"/>
                    <a:pt x="92297" y="133948"/>
                  </a:cubicBezTo>
                  <a:close/>
                  <a:moveTo>
                    <a:pt x="159231" y="75814"/>
                  </a:moveTo>
                  <a:cubicBezTo>
                    <a:pt x="148875" y="81657"/>
                    <a:pt x="138970" y="88249"/>
                    <a:pt x="129666" y="95591"/>
                  </a:cubicBezTo>
                  <a:cubicBezTo>
                    <a:pt x="135519" y="97839"/>
                    <a:pt x="141372" y="100086"/>
                    <a:pt x="147225" y="102034"/>
                  </a:cubicBezTo>
                  <a:cubicBezTo>
                    <a:pt x="151277" y="91845"/>
                    <a:pt x="155179" y="83605"/>
                    <a:pt x="159231" y="75814"/>
                  </a:cubicBezTo>
                  <a:close/>
                  <a:moveTo>
                    <a:pt x="358682" y="74165"/>
                  </a:moveTo>
                  <a:cubicBezTo>
                    <a:pt x="363184" y="82556"/>
                    <a:pt x="367386" y="91546"/>
                    <a:pt x="371888" y="102783"/>
                  </a:cubicBezTo>
                  <a:cubicBezTo>
                    <a:pt x="378492" y="100536"/>
                    <a:pt x="385095" y="98138"/>
                    <a:pt x="391548" y="95591"/>
                  </a:cubicBezTo>
                  <a:cubicBezTo>
                    <a:pt x="381343" y="87500"/>
                    <a:pt x="370238" y="80309"/>
                    <a:pt x="358682" y="74165"/>
                  </a:cubicBezTo>
                  <a:close/>
                  <a:moveTo>
                    <a:pt x="285595" y="60381"/>
                  </a:moveTo>
                  <a:lnTo>
                    <a:pt x="285595" y="119864"/>
                  </a:lnTo>
                  <a:cubicBezTo>
                    <a:pt x="298051" y="118965"/>
                    <a:pt x="310507" y="117466"/>
                    <a:pt x="322964" y="115219"/>
                  </a:cubicBezTo>
                  <a:cubicBezTo>
                    <a:pt x="314559" y="95741"/>
                    <a:pt x="302253" y="73566"/>
                    <a:pt x="285595" y="60381"/>
                  </a:cubicBezTo>
                  <a:close/>
                  <a:moveTo>
                    <a:pt x="235619" y="58583"/>
                  </a:moveTo>
                  <a:cubicBezTo>
                    <a:pt x="217910" y="71469"/>
                    <a:pt x="204704" y="94692"/>
                    <a:pt x="196149" y="114769"/>
                  </a:cubicBezTo>
                  <a:cubicBezTo>
                    <a:pt x="209206" y="117167"/>
                    <a:pt x="222413" y="118965"/>
                    <a:pt x="235619" y="119864"/>
                  </a:cubicBezTo>
                  <a:close/>
                  <a:moveTo>
                    <a:pt x="259482" y="0"/>
                  </a:moveTo>
                  <a:lnTo>
                    <a:pt x="260532" y="0"/>
                  </a:lnTo>
                  <a:cubicBezTo>
                    <a:pt x="399953" y="0"/>
                    <a:pt x="514161" y="109825"/>
                    <a:pt x="520914" y="247369"/>
                  </a:cubicBezTo>
                  <a:lnTo>
                    <a:pt x="475741" y="230138"/>
                  </a:lnTo>
                  <a:cubicBezTo>
                    <a:pt x="473340" y="229239"/>
                    <a:pt x="471089" y="228640"/>
                    <a:pt x="468688" y="228041"/>
                  </a:cubicBezTo>
                  <a:cubicBezTo>
                    <a:pt x="463285" y="193130"/>
                    <a:pt x="449328" y="160917"/>
                    <a:pt x="428917" y="133948"/>
                  </a:cubicBezTo>
                  <a:cubicBezTo>
                    <a:pt x="415260" y="140240"/>
                    <a:pt x="401153" y="145634"/>
                    <a:pt x="386746" y="150279"/>
                  </a:cubicBezTo>
                  <a:cubicBezTo>
                    <a:pt x="393199" y="176799"/>
                    <a:pt x="397251" y="205416"/>
                    <a:pt x="398752" y="235083"/>
                  </a:cubicBezTo>
                  <a:lnTo>
                    <a:pt x="417812" y="235083"/>
                  </a:lnTo>
                  <a:lnTo>
                    <a:pt x="315310" y="274188"/>
                  </a:lnTo>
                  <a:cubicBezTo>
                    <a:pt x="308556" y="276885"/>
                    <a:pt x="302403" y="280481"/>
                    <a:pt x="297001" y="285126"/>
                  </a:cubicBezTo>
                  <a:lnTo>
                    <a:pt x="285595" y="285126"/>
                  </a:lnTo>
                  <a:lnTo>
                    <a:pt x="285595" y="297861"/>
                  </a:lnTo>
                  <a:cubicBezTo>
                    <a:pt x="277641" y="309698"/>
                    <a:pt x="273589" y="324231"/>
                    <a:pt x="275089" y="339065"/>
                  </a:cubicBezTo>
                  <a:cubicBezTo>
                    <a:pt x="277040" y="358992"/>
                    <a:pt x="280792" y="379669"/>
                    <a:pt x="285895" y="400345"/>
                  </a:cubicBezTo>
                  <a:cubicBezTo>
                    <a:pt x="285745" y="400345"/>
                    <a:pt x="285745" y="400345"/>
                    <a:pt x="285595" y="400345"/>
                  </a:cubicBezTo>
                  <a:lnTo>
                    <a:pt x="285595" y="459828"/>
                  </a:lnTo>
                  <a:cubicBezTo>
                    <a:pt x="290397" y="456082"/>
                    <a:pt x="295050" y="451288"/>
                    <a:pt x="299552" y="445594"/>
                  </a:cubicBezTo>
                  <a:cubicBezTo>
                    <a:pt x="307656" y="468818"/>
                    <a:pt x="317411" y="491142"/>
                    <a:pt x="328516" y="511219"/>
                  </a:cubicBezTo>
                  <a:cubicBezTo>
                    <a:pt x="305405" y="517512"/>
                    <a:pt x="282893" y="520209"/>
                    <a:pt x="259482" y="520209"/>
                  </a:cubicBezTo>
                  <a:cubicBezTo>
                    <a:pt x="118260" y="520209"/>
                    <a:pt x="0" y="404541"/>
                    <a:pt x="0" y="260104"/>
                  </a:cubicBezTo>
                  <a:cubicBezTo>
                    <a:pt x="0" y="115519"/>
                    <a:pt x="118560" y="0"/>
                    <a:pt x="2594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74" name="îṡlîḍê">
              <a:extLst>
                <a:ext uri="{FF2B5EF4-FFF2-40B4-BE49-F238E27FC236}">
                  <a16:creationId xmlns:a16="http://schemas.microsoft.com/office/drawing/2014/main" id="{52D76C50-682F-41BD-85D5-532BDD97A8BA}"/>
                </a:ext>
              </a:extLst>
            </p:cNvPr>
            <p:cNvSpPr/>
            <p:nvPr/>
          </p:nvSpPr>
          <p:spPr bwMode="auto">
            <a:xfrm>
              <a:off x="3542012" y="4632516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5" name="í$ḻíďé">
              <a:extLst>
                <a:ext uri="{FF2B5EF4-FFF2-40B4-BE49-F238E27FC236}">
                  <a16:creationId xmlns:a16="http://schemas.microsoft.com/office/drawing/2014/main" id="{E61ECEA6-354E-423C-8594-DF1927FA3063}"/>
                </a:ext>
              </a:extLst>
            </p:cNvPr>
            <p:cNvSpPr txBox="1"/>
            <p:nvPr/>
          </p:nvSpPr>
          <p:spPr bwMode="auto">
            <a:xfrm>
              <a:off x="3542012" y="421963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76" name="iŝḻîḑe">
              <a:extLst>
                <a:ext uri="{FF2B5EF4-FFF2-40B4-BE49-F238E27FC236}">
                  <a16:creationId xmlns:a16="http://schemas.microsoft.com/office/drawing/2014/main" id="{E7451166-6221-4BDC-A550-34A7959C3DC3}"/>
                </a:ext>
              </a:extLst>
            </p:cNvPr>
            <p:cNvSpPr/>
            <p:nvPr/>
          </p:nvSpPr>
          <p:spPr bwMode="auto">
            <a:xfrm>
              <a:off x="6410924" y="4632516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7" name="íṡ1ïde">
              <a:extLst>
                <a:ext uri="{FF2B5EF4-FFF2-40B4-BE49-F238E27FC236}">
                  <a16:creationId xmlns:a16="http://schemas.microsoft.com/office/drawing/2014/main" id="{AAFB6D10-A7FB-479B-8273-5252B0CF84C8}"/>
                </a:ext>
              </a:extLst>
            </p:cNvPr>
            <p:cNvSpPr txBox="1"/>
            <p:nvPr/>
          </p:nvSpPr>
          <p:spPr bwMode="auto">
            <a:xfrm>
              <a:off x="6410924" y="421963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78" name="îṩḷiḋé">
              <a:extLst>
                <a:ext uri="{FF2B5EF4-FFF2-40B4-BE49-F238E27FC236}">
                  <a16:creationId xmlns:a16="http://schemas.microsoft.com/office/drawing/2014/main" id="{5E53FEE8-8E24-44F1-8888-5686782026C8}"/>
                </a:ext>
              </a:extLst>
            </p:cNvPr>
            <p:cNvSpPr/>
            <p:nvPr/>
          </p:nvSpPr>
          <p:spPr bwMode="auto">
            <a:xfrm>
              <a:off x="9279836" y="4632516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9" name="íṥḻíde">
              <a:extLst>
                <a:ext uri="{FF2B5EF4-FFF2-40B4-BE49-F238E27FC236}">
                  <a16:creationId xmlns:a16="http://schemas.microsoft.com/office/drawing/2014/main" id="{2B1F55F4-8B01-4954-A668-1103CCD14D70}"/>
                </a:ext>
              </a:extLst>
            </p:cNvPr>
            <p:cNvSpPr txBox="1"/>
            <p:nvPr/>
          </p:nvSpPr>
          <p:spPr bwMode="auto">
            <a:xfrm>
              <a:off x="9279836" y="4219635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grpSp>
          <p:nvGrpSpPr>
            <p:cNvPr id="80" name="íṩ1ïďè">
              <a:extLst>
                <a:ext uri="{FF2B5EF4-FFF2-40B4-BE49-F238E27FC236}">
                  <a16:creationId xmlns:a16="http://schemas.microsoft.com/office/drawing/2014/main" id="{BDC0CF73-F752-40CE-8045-10889CE7A0D4}"/>
                </a:ext>
              </a:extLst>
            </p:cNvPr>
            <p:cNvGrpSpPr/>
            <p:nvPr/>
          </p:nvGrpSpPr>
          <p:grpSpPr>
            <a:xfrm>
              <a:off x="4183745" y="3567921"/>
              <a:ext cx="945000" cy="460050"/>
              <a:chOff x="1461000" y="3096747"/>
              <a:chExt cx="945000" cy="460050"/>
            </a:xfrm>
          </p:grpSpPr>
          <p:sp>
            <p:nvSpPr>
              <p:cNvPr id="87" name="iSľíḑé">
                <a:extLst>
                  <a:ext uri="{FF2B5EF4-FFF2-40B4-BE49-F238E27FC236}">
                    <a16:creationId xmlns:a16="http://schemas.microsoft.com/office/drawing/2014/main" id="{AE681E88-FB0D-46C6-8BDB-268BF089FA48}"/>
                  </a:ext>
                </a:extLst>
              </p:cNvPr>
              <p:cNvSpPr/>
              <p:nvPr/>
            </p:nvSpPr>
            <p:spPr bwMode="auto">
              <a:xfrm>
                <a:off x="1866000" y="3096747"/>
                <a:ext cx="135000" cy="135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88" name="íŝḻiḍê">
                <a:extLst>
                  <a:ext uri="{FF2B5EF4-FFF2-40B4-BE49-F238E27FC236}">
                    <a16:creationId xmlns:a16="http://schemas.microsoft.com/office/drawing/2014/main" id="{10A04346-286B-4A05-8080-6D47F2E362E7}"/>
                  </a:ext>
                </a:extLst>
              </p:cNvPr>
              <p:cNvSpPr/>
              <p:nvPr/>
            </p:nvSpPr>
            <p:spPr>
              <a:xfrm>
                <a:off x="1461000" y="3279800"/>
                <a:ext cx="945000" cy="27699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spcBef>
                    <a:spcPct val="0"/>
                  </a:spcBef>
                  <a:defRPr/>
                </a:pPr>
                <a:r>
                  <a:rPr lang="en-US" sz="1200" b="1" i="1" dirty="0"/>
                  <a:t>2015</a:t>
                </a:r>
                <a:endParaRPr lang="ar-SA" sz="1200" b="1" i="1" dirty="0"/>
              </a:p>
            </p:txBody>
          </p:sp>
        </p:grpSp>
        <p:grpSp>
          <p:nvGrpSpPr>
            <p:cNvPr id="81" name="iŝliďè">
              <a:extLst>
                <a:ext uri="{FF2B5EF4-FFF2-40B4-BE49-F238E27FC236}">
                  <a16:creationId xmlns:a16="http://schemas.microsoft.com/office/drawing/2014/main" id="{4B2ADE17-CBB2-455E-A79F-1E96FD1D8504}"/>
                </a:ext>
              </a:extLst>
            </p:cNvPr>
            <p:cNvGrpSpPr/>
            <p:nvPr/>
          </p:nvGrpSpPr>
          <p:grpSpPr>
            <a:xfrm>
              <a:off x="7052657" y="3567921"/>
              <a:ext cx="945000" cy="460050"/>
              <a:chOff x="1461000" y="3096747"/>
              <a:chExt cx="945000" cy="460050"/>
            </a:xfrm>
          </p:grpSpPr>
          <p:sp>
            <p:nvSpPr>
              <p:cNvPr id="85" name="íšḷîḍê">
                <a:extLst>
                  <a:ext uri="{FF2B5EF4-FFF2-40B4-BE49-F238E27FC236}">
                    <a16:creationId xmlns:a16="http://schemas.microsoft.com/office/drawing/2014/main" id="{DD7C72F9-AEA1-4458-A239-3EDC0EBF96CC}"/>
                  </a:ext>
                </a:extLst>
              </p:cNvPr>
              <p:cNvSpPr/>
              <p:nvPr/>
            </p:nvSpPr>
            <p:spPr bwMode="auto">
              <a:xfrm>
                <a:off x="1866000" y="3096747"/>
                <a:ext cx="135000" cy="135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86" name="îṧlide">
                <a:extLst>
                  <a:ext uri="{FF2B5EF4-FFF2-40B4-BE49-F238E27FC236}">
                    <a16:creationId xmlns:a16="http://schemas.microsoft.com/office/drawing/2014/main" id="{AF85C20F-9CA8-4879-8AA1-EA1FBEE432DA}"/>
                  </a:ext>
                </a:extLst>
              </p:cNvPr>
              <p:cNvSpPr/>
              <p:nvPr/>
            </p:nvSpPr>
            <p:spPr>
              <a:xfrm>
                <a:off x="1461000" y="3279800"/>
                <a:ext cx="945000" cy="27699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spcBef>
                    <a:spcPct val="0"/>
                  </a:spcBef>
                  <a:defRPr/>
                </a:pPr>
                <a:r>
                  <a:rPr lang="ar-SA" sz="1200" b="1" i="1" dirty="0"/>
                  <a:t>2016</a:t>
                </a:r>
              </a:p>
            </p:txBody>
          </p:sp>
        </p:grpSp>
        <p:grpSp>
          <p:nvGrpSpPr>
            <p:cNvPr id="82" name="iSḻíḍé">
              <a:extLst>
                <a:ext uri="{FF2B5EF4-FFF2-40B4-BE49-F238E27FC236}">
                  <a16:creationId xmlns:a16="http://schemas.microsoft.com/office/drawing/2014/main" id="{0B1CE321-48C9-4EC7-A1A5-94E84A986C29}"/>
                </a:ext>
              </a:extLst>
            </p:cNvPr>
            <p:cNvGrpSpPr/>
            <p:nvPr/>
          </p:nvGrpSpPr>
          <p:grpSpPr>
            <a:xfrm>
              <a:off x="9921569" y="3567921"/>
              <a:ext cx="945000" cy="460050"/>
              <a:chOff x="1461000" y="3096747"/>
              <a:chExt cx="945000" cy="460050"/>
            </a:xfrm>
          </p:grpSpPr>
          <p:sp>
            <p:nvSpPr>
              <p:cNvPr id="83" name="is1idè">
                <a:extLst>
                  <a:ext uri="{FF2B5EF4-FFF2-40B4-BE49-F238E27FC236}">
                    <a16:creationId xmlns:a16="http://schemas.microsoft.com/office/drawing/2014/main" id="{1E4442CE-C4E4-4F4C-8876-0D579C7C8157}"/>
                  </a:ext>
                </a:extLst>
              </p:cNvPr>
              <p:cNvSpPr/>
              <p:nvPr/>
            </p:nvSpPr>
            <p:spPr bwMode="auto">
              <a:xfrm>
                <a:off x="1866000" y="3096747"/>
                <a:ext cx="135000" cy="135000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84" name="ïṣļîḑé">
                <a:extLst>
                  <a:ext uri="{FF2B5EF4-FFF2-40B4-BE49-F238E27FC236}">
                    <a16:creationId xmlns:a16="http://schemas.microsoft.com/office/drawing/2014/main" id="{B4042BAE-BEF1-43E8-8293-8B296DBEC07D}"/>
                  </a:ext>
                </a:extLst>
              </p:cNvPr>
              <p:cNvSpPr/>
              <p:nvPr/>
            </p:nvSpPr>
            <p:spPr>
              <a:xfrm>
                <a:off x="1461000" y="3279800"/>
                <a:ext cx="945000" cy="27699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spcBef>
                    <a:spcPct val="0"/>
                  </a:spcBef>
                  <a:defRPr/>
                </a:pPr>
                <a:r>
                  <a:rPr lang="ar-SA" sz="1200" b="1" i="1" dirty="0">
                    <a:solidFill>
                      <a:schemeClr val="accent1"/>
                    </a:solidFill>
                  </a:rPr>
                  <a:t>201</a:t>
                </a:r>
                <a:r>
                  <a:rPr lang="en-US" sz="1200" b="1" i="1" dirty="0">
                    <a:solidFill>
                      <a:schemeClr val="accent1"/>
                    </a:solidFill>
                  </a:rPr>
                  <a:t>7</a:t>
                </a:r>
                <a:endParaRPr lang="ar-SA" sz="1200" b="1" i="1" dirty="0">
                  <a:solidFill>
                    <a:schemeClr val="accen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648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354BEF-681D-483D-AAFD-93DE29E43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AE2BEC8-081C-4B71-B188-6D1202EE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5C17D1-3E54-4642-8BE7-BB824B97B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40" name="2191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800" y="1130300"/>
            <a:ext cx="11059740" cy="5016500"/>
            <a:chOff x="685800" y="1130300"/>
            <a:chExt cx="11059740" cy="5016500"/>
          </a:xfrm>
        </p:grpSpPr>
        <p:grpSp>
          <p:nvGrpSpPr>
            <p:cNvPr id="41" name="ísļïdê">
              <a:extLst>
                <a:ext uri="{FF2B5EF4-FFF2-40B4-BE49-F238E27FC236}">
                  <a16:creationId xmlns:a16="http://schemas.microsoft.com/office/drawing/2014/main" id="{9ED2F6EB-AC57-4A28-BA7A-2249D12FF02B}"/>
                </a:ext>
              </a:extLst>
            </p:cNvPr>
            <p:cNvGrpSpPr/>
            <p:nvPr/>
          </p:nvGrpSpPr>
          <p:grpSpPr>
            <a:xfrm>
              <a:off x="685800" y="1130300"/>
              <a:ext cx="6698047" cy="5016500"/>
              <a:chOff x="795722" y="1130300"/>
              <a:chExt cx="6588124" cy="5016500"/>
            </a:xfrm>
          </p:grpSpPr>
          <p:sp>
            <p:nvSpPr>
              <p:cNvPr id="50" name="iṩlïḑe">
                <a:extLst>
                  <a:ext uri="{FF2B5EF4-FFF2-40B4-BE49-F238E27FC236}">
                    <a16:creationId xmlns:a16="http://schemas.microsoft.com/office/drawing/2014/main" id="{6EE62D75-BCEE-4D4D-B3B9-74DD454262D0}"/>
                  </a:ext>
                </a:extLst>
              </p:cNvPr>
              <p:cNvSpPr/>
              <p:nvPr/>
            </p:nvSpPr>
            <p:spPr bwMode="auto">
              <a:xfrm>
                <a:off x="799720" y="1130300"/>
                <a:ext cx="2048786" cy="495485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iSľïďè">
                <a:extLst>
                  <a:ext uri="{FF2B5EF4-FFF2-40B4-BE49-F238E27FC236}">
                    <a16:creationId xmlns:a16="http://schemas.microsoft.com/office/drawing/2014/main" id="{9AFD58F8-52BC-431C-A899-04A76A77826F}"/>
                  </a:ext>
                </a:extLst>
              </p:cNvPr>
              <p:cNvSpPr/>
              <p:nvPr/>
            </p:nvSpPr>
            <p:spPr bwMode="auto">
              <a:xfrm>
                <a:off x="3067390" y="1130300"/>
                <a:ext cx="2048786" cy="495485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iṧļîďe">
                <a:extLst>
                  <a:ext uri="{FF2B5EF4-FFF2-40B4-BE49-F238E27FC236}">
                    <a16:creationId xmlns:a16="http://schemas.microsoft.com/office/drawing/2014/main" id="{53B46877-9C00-412A-9A30-3B4BC0BD0671}"/>
                  </a:ext>
                </a:extLst>
              </p:cNvPr>
              <p:cNvSpPr/>
              <p:nvPr/>
            </p:nvSpPr>
            <p:spPr bwMode="auto">
              <a:xfrm>
                <a:off x="5335060" y="1130300"/>
                <a:ext cx="2048786" cy="495485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íṥľîḓe">
                <a:extLst>
                  <a:ext uri="{FF2B5EF4-FFF2-40B4-BE49-F238E27FC236}">
                    <a16:creationId xmlns:a16="http://schemas.microsoft.com/office/drawing/2014/main" id="{BEE4D17F-4786-4F1C-B83A-D6892A194080}"/>
                  </a:ext>
                </a:extLst>
              </p:cNvPr>
              <p:cNvSpPr/>
              <p:nvPr/>
            </p:nvSpPr>
            <p:spPr>
              <a:xfrm>
                <a:off x="799720" y="1806738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4" name="îSļiḓê">
                <a:extLst>
                  <a:ext uri="{FF2B5EF4-FFF2-40B4-BE49-F238E27FC236}">
                    <a16:creationId xmlns:a16="http://schemas.microsoft.com/office/drawing/2014/main" id="{D0B25762-6BA1-485B-8D60-AE36A722AD08}"/>
                  </a:ext>
                </a:extLst>
              </p:cNvPr>
              <p:cNvSpPr txBox="1"/>
              <p:nvPr/>
            </p:nvSpPr>
            <p:spPr>
              <a:xfrm>
                <a:off x="3067390" y="1857808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55" name="iŝḷîḋè">
                <a:extLst>
                  <a:ext uri="{FF2B5EF4-FFF2-40B4-BE49-F238E27FC236}">
                    <a16:creationId xmlns:a16="http://schemas.microsoft.com/office/drawing/2014/main" id="{877F82BE-5C3B-4E5F-BEA2-1D12C47B37CD}"/>
                  </a:ext>
                </a:extLst>
              </p:cNvPr>
              <p:cNvSpPr txBox="1"/>
              <p:nvPr/>
            </p:nvSpPr>
            <p:spPr>
              <a:xfrm>
                <a:off x="5335060" y="1857808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56" name="iṡľíḍé">
                <a:extLst>
                  <a:ext uri="{FF2B5EF4-FFF2-40B4-BE49-F238E27FC236}">
                    <a16:creationId xmlns:a16="http://schemas.microsoft.com/office/drawing/2014/main" id="{0B95B230-12A1-4401-93BE-84AA466993D4}"/>
                  </a:ext>
                </a:extLst>
              </p:cNvPr>
              <p:cNvSpPr txBox="1"/>
              <p:nvPr/>
            </p:nvSpPr>
            <p:spPr>
              <a:xfrm>
                <a:off x="795722" y="1857808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57" name="íṧḷïḓe">
                <a:extLst>
                  <a:ext uri="{FF2B5EF4-FFF2-40B4-BE49-F238E27FC236}">
                    <a16:creationId xmlns:a16="http://schemas.microsoft.com/office/drawing/2014/main" id="{D29EA843-0C8F-405A-91DA-C7680140E2D7}"/>
                  </a:ext>
                </a:extLst>
              </p:cNvPr>
              <p:cNvSpPr/>
              <p:nvPr/>
            </p:nvSpPr>
            <p:spPr>
              <a:xfrm>
                <a:off x="799720" y="2547290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ïślide">
                <a:extLst>
                  <a:ext uri="{FF2B5EF4-FFF2-40B4-BE49-F238E27FC236}">
                    <a16:creationId xmlns:a16="http://schemas.microsoft.com/office/drawing/2014/main" id="{D40AD44A-8303-4596-8A4E-CD82E0F289D3}"/>
                  </a:ext>
                </a:extLst>
              </p:cNvPr>
              <p:cNvSpPr txBox="1"/>
              <p:nvPr/>
            </p:nvSpPr>
            <p:spPr>
              <a:xfrm>
                <a:off x="3067390" y="2598359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59" name="iṣḷiḋé">
                <a:extLst>
                  <a:ext uri="{FF2B5EF4-FFF2-40B4-BE49-F238E27FC236}">
                    <a16:creationId xmlns:a16="http://schemas.microsoft.com/office/drawing/2014/main" id="{256A5A1B-E801-4A1F-A7DE-BB34F7C6743C}"/>
                  </a:ext>
                </a:extLst>
              </p:cNvPr>
              <p:cNvSpPr txBox="1"/>
              <p:nvPr/>
            </p:nvSpPr>
            <p:spPr>
              <a:xfrm>
                <a:off x="5335060" y="2598359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0" name="îSlîďe">
                <a:extLst>
                  <a:ext uri="{FF2B5EF4-FFF2-40B4-BE49-F238E27FC236}">
                    <a16:creationId xmlns:a16="http://schemas.microsoft.com/office/drawing/2014/main" id="{2CD81C11-D3EB-42BD-95CC-378BF5B2C439}"/>
                  </a:ext>
                </a:extLst>
              </p:cNvPr>
              <p:cNvSpPr txBox="1"/>
              <p:nvPr/>
            </p:nvSpPr>
            <p:spPr>
              <a:xfrm>
                <a:off x="795722" y="2598359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1" name="îṡľiḍè">
                <a:extLst>
                  <a:ext uri="{FF2B5EF4-FFF2-40B4-BE49-F238E27FC236}">
                    <a16:creationId xmlns:a16="http://schemas.microsoft.com/office/drawing/2014/main" id="{E066E382-04F9-4789-A719-50AA6A82659A}"/>
                  </a:ext>
                </a:extLst>
              </p:cNvPr>
              <p:cNvSpPr/>
              <p:nvPr/>
            </p:nvSpPr>
            <p:spPr>
              <a:xfrm>
                <a:off x="799720" y="3287842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îS1îde">
                <a:extLst>
                  <a:ext uri="{FF2B5EF4-FFF2-40B4-BE49-F238E27FC236}">
                    <a16:creationId xmlns:a16="http://schemas.microsoft.com/office/drawing/2014/main" id="{86AB9682-2D26-4874-968C-D63DAC6E1FFC}"/>
                  </a:ext>
                </a:extLst>
              </p:cNvPr>
              <p:cNvSpPr txBox="1"/>
              <p:nvPr/>
            </p:nvSpPr>
            <p:spPr>
              <a:xfrm>
                <a:off x="3067390" y="3338911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3" name="íŝlíḋé">
                <a:extLst>
                  <a:ext uri="{FF2B5EF4-FFF2-40B4-BE49-F238E27FC236}">
                    <a16:creationId xmlns:a16="http://schemas.microsoft.com/office/drawing/2014/main" id="{B19D417B-E3D9-4F80-80F4-4973B3709A9F}"/>
                  </a:ext>
                </a:extLst>
              </p:cNvPr>
              <p:cNvSpPr txBox="1"/>
              <p:nvPr/>
            </p:nvSpPr>
            <p:spPr>
              <a:xfrm>
                <a:off x="5335060" y="3338911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4" name="îšļîḑé">
                <a:extLst>
                  <a:ext uri="{FF2B5EF4-FFF2-40B4-BE49-F238E27FC236}">
                    <a16:creationId xmlns:a16="http://schemas.microsoft.com/office/drawing/2014/main" id="{1656E70D-8BCC-4A03-9A76-88D421BD975B}"/>
                  </a:ext>
                </a:extLst>
              </p:cNvPr>
              <p:cNvSpPr txBox="1"/>
              <p:nvPr/>
            </p:nvSpPr>
            <p:spPr>
              <a:xfrm>
                <a:off x="795722" y="3338911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5" name="ïş1ïḓè">
                <a:extLst>
                  <a:ext uri="{FF2B5EF4-FFF2-40B4-BE49-F238E27FC236}">
                    <a16:creationId xmlns:a16="http://schemas.microsoft.com/office/drawing/2014/main" id="{E1D2146A-FE22-48DC-87F1-C53DED66947D}"/>
                  </a:ext>
                </a:extLst>
              </p:cNvPr>
              <p:cNvSpPr/>
              <p:nvPr/>
            </p:nvSpPr>
            <p:spPr>
              <a:xfrm>
                <a:off x="799720" y="4028393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6" name="íšḻíḋè">
                <a:extLst>
                  <a:ext uri="{FF2B5EF4-FFF2-40B4-BE49-F238E27FC236}">
                    <a16:creationId xmlns:a16="http://schemas.microsoft.com/office/drawing/2014/main" id="{15DDFEE6-70F0-431B-9B1E-64AD1FA16068}"/>
                  </a:ext>
                </a:extLst>
              </p:cNvPr>
              <p:cNvSpPr txBox="1"/>
              <p:nvPr/>
            </p:nvSpPr>
            <p:spPr>
              <a:xfrm>
                <a:off x="3067390" y="4079462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7" name="îṧḻïḑe">
                <a:extLst>
                  <a:ext uri="{FF2B5EF4-FFF2-40B4-BE49-F238E27FC236}">
                    <a16:creationId xmlns:a16="http://schemas.microsoft.com/office/drawing/2014/main" id="{60958BB5-315B-4C48-B84F-E737FD5302E0}"/>
                  </a:ext>
                </a:extLst>
              </p:cNvPr>
              <p:cNvSpPr txBox="1"/>
              <p:nvPr/>
            </p:nvSpPr>
            <p:spPr>
              <a:xfrm>
                <a:off x="5335060" y="4079462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8" name="ïṩľîďé">
                <a:extLst>
                  <a:ext uri="{FF2B5EF4-FFF2-40B4-BE49-F238E27FC236}">
                    <a16:creationId xmlns:a16="http://schemas.microsoft.com/office/drawing/2014/main" id="{01C919AD-25B2-43D8-9387-78C10F0C4284}"/>
                  </a:ext>
                </a:extLst>
              </p:cNvPr>
              <p:cNvSpPr txBox="1"/>
              <p:nvPr/>
            </p:nvSpPr>
            <p:spPr>
              <a:xfrm>
                <a:off x="795722" y="4079462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69" name="isḷîďe">
                <a:extLst>
                  <a:ext uri="{FF2B5EF4-FFF2-40B4-BE49-F238E27FC236}">
                    <a16:creationId xmlns:a16="http://schemas.microsoft.com/office/drawing/2014/main" id="{05D5BC40-8760-4F62-A80B-8DE0B7AFC8C3}"/>
                  </a:ext>
                </a:extLst>
              </p:cNvPr>
              <p:cNvSpPr/>
              <p:nvPr/>
            </p:nvSpPr>
            <p:spPr>
              <a:xfrm>
                <a:off x="799720" y="4768944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îşḻïḍè">
                <a:extLst>
                  <a:ext uri="{FF2B5EF4-FFF2-40B4-BE49-F238E27FC236}">
                    <a16:creationId xmlns:a16="http://schemas.microsoft.com/office/drawing/2014/main" id="{344623A4-8166-4D45-A001-59AF63875FFC}"/>
                  </a:ext>
                </a:extLst>
              </p:cNvPr>
              <p:cNvSpPr txBox="1"/>
              <p:nvPr/>
            </p:nvSpPr>
            <p:spPr>
              <a:xfrm>
                <a:off x="3067390" y="4820014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71" name="íṣlïḋè">
                <a:extLst>
                  <a:ext uri="{FF2B5EF4-FFF2-40B4-BE49-F238E27FC236}">
                    <a16:creationId xmlns:a16="http://schemas.microsoft.com/office/drawing/2014/main" id="{7C7754D9-5550-4E2A-ACFD-2198F8EF09E3}"/>
                  </a:ext>
                </a:extLst>
              </p:cNvPr>
              <p:cNvSpPr txBox="1"/>
              <p:nvPr/>
            </p:nvSpPr>
            <p:spPr>
              <a:xfrm>
                <a:off x="5335060" y="4820014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72" name="išļïḓè">
                <a:extLst>
                  <a:ext uri="{FF2B5EF4-FFF2-40B4-BE49-F238E27FC236}">
                    <a16:creationId xmlns:a16="http://schemas.microsoft.com/office/drawing/2014/main" id="{8BE88F73-1874-4181-8F97-E8E4A1755B17}"/>
                  </a:ext>
                </a:extLst>
              </p:cNvPr>
              <p:cNvSpPr txBox="1"/>
              <p:nvPr/>
            </p:nvSpPr>
            <p:spPr>
              <a:xfrm>
                <a:off x="795722" y="4820014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73" name="îšlîḓe">
                <a:extLst>
                  <a:ext uri="{FF2B5EF4-FFF2-40B4-BE49-F238E27FC236}">
                    <a16:creationId xmlns:a16="http://schemas.microsoft.com/office/drawing/2014/main" id="{88A6E321-7A80-4BF5-86E0-54FB67510028}"/>
                  </a:ext>
                </a:extLst>
              </p:cNvPr>
              <p:cNvSpPr/>
              <p:nvPr/>
            </p:nvSpPr>
            <p:spPr>
              <a:xfrm>
                <a:off x="799720" y="5509497"/>
                <a:ext cx="6584126" cy="637303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rtlCol="0" anchor="ctr">
                <a:noAutofit/>
              </a:bodyPr>
              <a:lstStyle/>
              <a:p>
                <a:endPara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4" name="is1îḓé">
                <a:extLst>
                  <a:ext uri="{FF2B5EF4-FFF2-40B4-BE49-F238E27FC236}">
                    <a16:creationId xmlns:a16="http://schemas.microsoft.com/office/drawing/2014/main" id="{772687AC-49D1-4589-A602-9A647CF24359}"/>
                  </a:ext>
                </a:extLst>
              </p:cNvPr>
              <p:cNvSpPr txBox="1"/>
              <p:nvPr/>
            </p:nvSpPr>
            <p:spPr>
              <a:xfrm>
                <a:off x="3067390" y="5560567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75" name="îŝḻïďè">
                <a:extLst>
                  <a:ext uri="{FF2B5EF4-FFF2-40B4-BE49-F238E27FC236}">
                    <a16:creationId xmlns:a16="http://schemas.microsoft.com/office/drawing/2014/main" id="{79771A4A-FDCA-42CF-AA84-E4E41BD944F3}"/>
                  </a:ext>
                </a:extLst>
              </p:cNvPr>
              <p:cNvSpPr txBox="1"/>
              <p:nvPr/>
            </p:nvSpPr>
            <p:spPr>
              <a:xfrm>
                <a:off x="5335060" y="5560567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  <p:sp>
            <p:nvSpPr>
              <p:cNvPr id="76" name="íšľíḍê">
                <a:extLst>
                  <a:ext uri="{FF2B5EF4-FFF2-40B4-BE49-F238E27FC236}">
                    <a16:creationId xmlns:a16="http://schemas.microsoft.com/office/drawing/2014/main" id="{89CAF772-3178-4C92-A7D0-37117B4BF42E}"/>
                  </a:ext>
                </a:extLst>
              </p:cNvPr>
              <p:cNvSpPr txBox="1"/>
              <p:nvPr/>
            </p:nvSpPr>
            <p:spPr>
              <a:xfrm>
                <a:off x="795722" y="5560567"/>
                <a:ext cx="2048785" cy="5351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Autofit/>
              </a:bodyPr>
              <a:lstStyle/>
              <a:p>
                <a:pPr algn="ctr"/>
                <a:r>
                  <a:rPr lang="en-US" altLang="zh-CN" sz="1000" dirty="0"/>
                  <a:t>Text </a:t>
                </a:r>
                <a:endParaRPr lang="en-US" sz="1000" dirty="0"/>
              </a:p>
            </p:txBody>
          </p:sp>
        </p:grpSp>
        <p:grpSp>
          <p:nvGrpSpPr>
            <p:cNvPr id="42" name="iṣlidê">
              <a:extLst>
                <a:ext uri="{FF2B5EF4-FFF2-40B4-BE49-F238E27FC236}">
                  <a16:creationId xmlns:a16="http://schemas.microsoft.com/office/drawing/2014/main" id="{7B05632A-EABD-4582-BE8E-2518970F50E5}"/>
                </a:ext>
              </a:extLst>
            </p:cNvPr>
            <p:cNvGrpSpPr/>
            <p:nvPr/>
          </p:nvGrpSpPr>
          <p:grpSpPr>
            <a:xfrm>
              <a:off x="7968784" y="1785986"/>
              <a:ext cx="3776756" cy="3773410"/>
              <a:chOff x="7968784" y="1785986"/>
              <a:chExt cx="3776756" cy="3773410"/>
            </a:xfrm>
          </p:grpSpPr>
          <p:sp>
            <p:nvSpPr>
              <p:cNvPr id="43" name="ïsliḑe">
                <a:extLst>
                  <a:ext uri="{FF2B5EF4-FFF2-40B4-BE49-F238E27FC236}">
                    <a16:creationId xmlns:a16="http://schemas.microsoft.com/office/drawing/2014/main" id="{B7649B02-27F3-4485-914C-4145A21735A3}"/>
                  </a:ext>
                </a:extLst>
              </p:cNvPr>
              <p:cNvSpPr/>
              <p:nvPr/>
            </p:nvSpPr>
            <p:spPr>
              <a:xfrm>
                <a:off x="8083911" y="1870687"/>
                <a:ext cx="3604008" cy="36040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iśľíde">
                <a:extLst>
                  <a:ext uri="{FF2B5EF4-FFF2-40B4-BE49-F238E27FC236}">
                    <a16:creationId xmlns:a16="http://schemas.microsoft.com/office/drawing/2014/main" id="{D1ABDF49-566A-42AB-9D13-8CFC7E7ED6C1}"/>
                  </a:ext>
                </a:extLst>
              </p:cNvPr>
              <p:cNvSpPr/>
              <p:nvPr/>
            </p:nvSpPr>
            <p:spPr>
              <a:xfrm>
                <a:off x="9339955" y="1785986"/>
                <a:ext cx="1091921" cy="1093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sz="1800" b="1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45" name="ïSlïḑe">
                <a:extLst>
                  <a:ext uri="{FF2B5EF4-FFF2-40B4-BE49-F238E27FC236}">
                    <a16:creationId xmlns:a16="http://schemas.microsoft.com/office/drawing/2014/main" id="{40003A7F-EAB0-43FE-87A6-C1EB9EC6B798}"/>
                  </a:ext>
                </a:extLst>
              </p:cNvPr>
              <p:cNvSpPr/>
              <p:nvPr/>
            </p:nvSpPr>
            <p:spPr>
              <a:xfrm>
                <a:off x="9339955" y="4465836"/>
                <a:ext cx="1091921" cy="109356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altLang="zh-CN" sz="1800" b="1">
                    <a:solidFill>
                      <a:schemeClr val="tx1"/>
                    </a:solidFill>
                  </a:rPr>
                  <a:t>Text</a:t>
                </a:r>
                <a:endParaRPr lang="en-US" altLang="zh-CN" sz="1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íŝḻîḋé">
                <a:extLst>
                  <a:ext uri="{FF2B5EF4-FFF2-40B4-BE49-F238E27FC236}">
                    <a16:creationId xmlns:a16="http://schemas.microsoft.com/office/drawing/2014/main" id="{9BF44DD8-2E04-4801-B11D-E5130A9E07C0}"/>
                  </a:ext>
                </a:extLst>
              </p:cNvPr>
              <p:cNvSpPr/>
              <p:nvPr/>
            </p:nvSpPr>
            <p:spPr>
              <a:xfrm>
                <a:off x="8066441" y="3815039"/>
                <a:ext cx="1091921" cy="109356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altLang="zh-CN" sz="1800" b="1">
                    <a:solidFill>
                      <a:schemeClr val="tx1"/>
                    </a:solidFill>
                  </a:rPr>
                  <a:t>Text</a:t>
                </a:r>
                <a:endParaRPr lang="en-US" altLang="zh-CN" sz="1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íṡḻiḑê">
                <a:extLst>
                  <a:ext uri="{FF2B5EF4-FFF2-40B4-BE49-F238E27FC236}">
                    <a16:creationId xmlns:a16="http://schemas.microsoft.com/office/drawing/2014/main" id="{8995DB31-47AC-474D-860A-ADE5D8020DF2}"/>
                  </a:ext>
                </a:extLst>
              </p:cNvPr>
              <p:cNvSpPr/>
              <p:nvPr/>
            </p:nvSpPr>
            <p:spPr>
              <a:xfrm>
                <a:off x="10613471" y="2436782"/>
                <a:ext cx="1091921" cy="1093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altLang="zh-CN" sz="1800" b="1">
                    <a:solidFill>
                      <a:schemeClr val="tx1"/>
                    </a:solidFill>
                  </a:rPr>
                  <a:t>Text</a:t>
                </a:r>
                <a:endParaRPr lang="en-US" altLang="zh-CN" sz="1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i$ľiḓé">
                <a:extLst>
                  <a:ext uri="{FF2B5EF4-FFF2-40B4-BE49-F238E27FC236}">
                    <a16:creationId xmlns:a16="http://schemas.microsoft.com/office/drawing/2014/main" id="{01DF5DB7-5C73-4EC1-B28F-B580887B3A87}"/>
                  </a:ext>
                </a:extLst>
              </p:cNvPr>
              <p:cNvSpPr/>
              <p:nvPr/>
            </p:nvSpPr>
            <p:spPr>
              <a:xfrm>
                <a:off x="7968784" y="2436782"/>
                <a:ext cx="1091921" cy="1093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altLang="zh-CN" sz="1800" b="1" dirty="0">
                    <a:solidFill>
                      <a:schemeClr val="tx1"/>
                    </a:solidFill>
                  </a:rPr>
                  <a:t>Text</a:t>
                </a:r>
              </a:p>
            </p:txBody>
          </p:sp>
          <p:sp>
            <p:nvSpPr>
              <p:cNvPr id="49" name="ïSļiḑè">
                <a:extLst>
                  <a:ext uri="{FF2B5EF4-FFF2-40B4-BE49-F238E27FC236}">
                    <a16:creationId xmlns:a16="http://schemas.microsoft.com/office/drawing/2014/main" id="{D4136E23-4E79-4E96-9EA6-9419E618ED0E}"/>
                  </a:ext>
                </a:extLst>
              </p:cNvPr>
              <p:cNvSpPr/>
              <p:nvPr/>
            </p:nvSpPr>
            <p:spPr>
              <a:xfrm>
                <a:off x="10653619" y="3815039"/>
                <a:ext cx="1091921" cy="109356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>
                <a:noAutofit/>
              </a:bodyPr>
              <a:lstStyle/>
              <a:p>
                <a:pPr algn="ctr"/>
                <a:r>
                  <a:rPr lang="en-US" altLang="zh-CN" sz="1800" b="1">
                    <a:solidFill>
                      <a:schemeClr val="tx1"/>
                    </a:solidFill>
                  </a:rPr>
                  <a:t>Text</a:t>
                </a:r>
                <a:endParaRPr lang="en-US" altLang="zh-CN" sz="1800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2005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10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1518900" cy="6146800"/>
            <a:chOff x="0" y="0"/>
            <a:chExt cx="11518900" cy="6146800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0" y="0"/>
              <a:ext cx="4914900" cy="373075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iŝ1iďè"/>
            <p:cNvSpPr/>
            <p:nvPr/>
          </p:nvSpPr>
          <p:spPr>
            <a:xfrm>
              <a:off x="1117600" y="1322450"/>
              <a:ext cx="1885950" cy="18859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iṡḷidê"/>
            <p:cNvSpPr/>
            <p:nvPr/>
          </p:nvSpPr>
          <p:spPr>
            <a:xfrm>
              <a:off x="1518541" y="1701925"/>
              <a:ext cx="1084068" cy="1127000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î$1íḓê"/>
            <p:cNvSpPr/>
            <p:nvPr/>
          </p:nvSpPr>
          <p:spPr>
            <a:xfrm>
              <a:off x="3089275" y="1997928"/>
              <a:ext cx="3570208" cy="830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r>
                <a:rPr lang="zh-CN" altLang="en-US" sz="4800" b="1" dirty="0">
                  <a:solidFill>
                    <a:schemeClr val="bg1">
                      <a:lumMod val="65000"/>
                    </a:schemeClr>
                  </a:solidFill>
                </a:rPr>
                <a:t>CONTENTS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3227387" y="3003550"/>
              <a:ext cx="8291513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227387" y="6146800"/>
              <a:ext cx="8291513" cy="0"/>
            </a:xfrm>
            <a:prstGeom prst="line">
              <a:avLst/>
            </a:prstGeom>
            <a:ln w="222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işḷîḋê"/>
            <p:cNvGrpSpPr/>
            <p:nvPr/>
          </p:nvGrpSpPr>
          <p:grpSpPr>
            <a:xfrm>
              <a:off x="3227387" y="3130982"/>
              <a:ext cx="4010027" cy="2888386"/>
              <a:chOff x="3227387" y="3049010"/>
              <a:chExt cx="4010027" cy="2888386"/>
            </a:xfrm>
          </p:grpSpPr>
          <p:sp>
            <p:nvSpPr>
              <p:cNvPr id="19" name="ïsḷíď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3227387" y="3049010"/>
                <a:ext cx="4010027" cy="48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  <p:grpSp>
            <p:nvGrpSpPr>
              <p:cNvPr id="20" name="íṩliḍê"/>
              <p:cNvGrpSpPr/>
              <p:nvPr/>
            </p:nvGrpSpPr>
            <p:grpSpPr>
              <a:xfrm>
                <a:off x="3227387" y="3577421"/>
                <a:ext cx="4010027" cy="2359975"/>
                <a:chOff x="3227387" y="3577421"/>
                <a:chExt cx="4010027" cy="2359975"/>
              </a:xfrm>
            </p:grpSpPr>
            <p:sp>
              <p:nvSpPr>
                <p:cNvPr id="21" name="iśḷí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3577421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2" name="í$ḷîḓ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3976869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3" name="ïṧli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4376317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4" name="ï$ḻiḍ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4775765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5" name="íṡļïḑ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5175213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6" name="ïŝḷïď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5574662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10" name="îŝḻiḑe"/>
            <p:cNvGrpSpPr/>
            <p:nvPr/>
          </p:nvGrpSpPr>
          <p:grpSpPr>
            <a:xfrm>
              <a:off x="7508873" y="3130982"/>
              <a:ext cx="4010027" cy="2888386"/>
              <a:chOff x="3227387" y="3049010"/>
              <a:chExt cx="4010027" cy="2888386"/>
            </a:xfrm>
          </p:grpSpPr>
          <p:sp>
            <p:nvSpPr>
              <p:cNvPr id="11" name="îšļíḑ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3227387" y="3049010"/>
                <a:ext cx="4010027" cy="482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  <p:grpSp>
            <p:nvGrpSpPr>
              <p:cNvPr id="12" name="išľîḓé"/>
              <p:cNvGrpSpPr/>
              <p:nvPr/>
            </p:nvGrpSpPr>
            <p:grpSpPr>
              <a:xfrm>
                <a:off x="3227387" y="3577421"/>
                <a:ext cx="4010027" cy="2359975"/>
                <a:chOff x="3227387" y="3577421"/>
                <a:chExt cx="4010027" cy="2359975"/>
              </a:xfrm>
            </p:grpSpPr>
            <p:sp>
              <p:nvSpPr>
                <p:cNvPr id="13" name="isļíḑê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3577421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4" name="îṣ1íḑé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3976869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5" name="íSḷiď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4376317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6" name="îṩḷiḓe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4775765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7" name="ïşḷîḑe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5175213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8" name="îṣļid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3227387" y="5574662"/>
                  <a:ext cx="4010027" cy="362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4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45546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d93c8c70-9aae-4d44-ac2c-b689a504a1b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5068D28-543C-436F-8F7D-AF377FC317A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299" y="1237897"/>
            <a:ext cx="10856990" cy="4886328"/>
            <a:chOff x="670299" y="1237897"/>
            <a:chExt cx="10856990" cy="4886328"/>
          </a:xfrm>
        </p:grpSpPr>
        <p:sp>
          <p:nvSpPr>
            <p:cNvPr id="6" name="iṩļíḍé">
              <a:extLst>
                <a:ext uri="{FF2B5EF4-FFF2-40B4-BE49-F238E27FC236}">
                  <a16:creationId xmlns:a16="http://schemas.microsoft.com/office/drawing/2014/main" id="{E8FF9DE2-8E1D-4F2D-99C6-98ADFB9F8569}"/>
                </a:ext>
              </a:extLst>
            </p:cNvPr>
            <p:cNvSpPr/>
            <p:nvPr/>
          </p:nvSpPr>
          <p:spPr bwMode="auto">
            <a:xfrm>
              <a:off x="5335148" y="2342642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7" name="îṥḷíḍe">
              <a:extLst>
                <a:ext uri="{FF2B5EF4-FFF2-40B4-BE49-F238E27FC236}">
                  <a16:creationId xmlns:a16="http://schemas.microsoft.com/office/drawing/2014/main" id="{1BC60E2F-5994-4843-8A46-0A28B4A4E01F}"/>
                </a:ext>
              </a:extLst>
            </p:cNvPr>
            <p:cNvSpPr/>
            <p:nvPr/>
          </p:nvSpPr>
          <p:spPr bwMode="auto">
            <a:xfrm flipV="1">
              <a:off x="5335148" y="3569413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8" name="ïš1íḓe">
              <a:extLst>
                <a:ext uri="{FF2B5EF4-FFF2-40B4-BE49-F238E27FC236}">
                  <a16:creationId xmlns:a16="http://schemas.microsoft.com/office/drawing/2014/main" id="{24695C9D-9B59-4042-9253-F5A6C6C20167}"/>
                </a:ext>
              </a:extLst>
            </p:cNvPr>
            <p:cNvSpPr/>
            <p:nvPr/>
          </p:nvSpPr>
          <p:spPr>
            <a:xfrm>
              <a:off x="3651638" y="2342642"/>
              <a:ext cx="2446113" cy="2453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9" name="îs1ïḍé">
              <a:extLst>
                <a:ext uri="{FF2B5EF4-FFF2-40B4-BE49-F238E27FC236}">
                  <a16:creationId xmlns:a16="http://schemas.microsoft.com/office/drawing/2014/main" id="{B575FAB6-963C-43AE-B914-23A0055FC9E5}"/>
                </a:ext>
              </a:extLst>
            </p:cNvPr>
            <p:cNvSpPr/>
            <p:nvPr/>
          </p:nvSpPr>
          <p:spPr bwMode="auto">
            <a:xfrm>
              <a:off x="6149352" y="2342642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0" name="îsľîdè">
              <a:extLst>
                <a:ext uri="{FF2B5EF4-FFF2-40B4-BE49-F238E27FC236}">
                  <a16:creationId xmlns:a16="http://schemas.microsoft.com/office/drawing/2014/main" id="{73F9E146-97E4-4D8D-B9F2-246D8748BF82}"/>
                </a:ext>
              </a:extLst>
            </p:cNvPr>
            <p:cNvSpPr/>
            <p:nvPr/>
          </p:nvSpPr>
          <p:spPr bwMode="auto">
            <a:xfrm flipV="1">
              <a:off x="6149352" y="3569413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1" name="iṣḻiḍè">
              <a:extLst>
                <a:ext uri="{FF2B5EF4-FFF2-40B4-BE49-F238E27FC236}">
                  <a16:creationId xmlns:a16="http://schemas.microsoft.com/office/drawing/2014/main" id="{7D38002D-C1E2-4168-9972-15D176A7C848}"/>
                </a:ext>
              </a:extLst>
            </p:cNvPr>
            <p:cNvSpPr/>
            <p:nvPr/>
          </p:nvSpPr>
          <p:spPr bwMode="auto">
            <a:xfrm>
              <a:off x="6963555" y="2342642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2" name="íşḻiḋê">
              <a:extLst>
                <a:ext uri="{FF2B5EF4-FFF2-40B4-BE49-F238E27FC236}">
                  <a16:creationId xmlns:a16="http://schemas.microsoft.com/office/drawing/2014/main" id="{05A7E9FE-15B6-43D5-8D21-F28F874A7408}"/>
                </a:ext>
              </a:extLst>
            </p:cNvPr>
            <p:cNvSpPr/>
            <p:nvPr/>
          </p:nvSpPr>
          <p:spPr bwMode="auto">
            <a:xfrm flipV="1">
              <a:off x="6963555" y="3569413"/>
              <a:ext cx="1576807" cy="1226771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/>
            </a:p>
          </p:txBody>
        </p:sp>
        <p:grpSp>
          <p:nvGrpSpPr>
            <p:cNvPr id="13" name="ïṣlïdé">
              <a:extLst>
                <a:ext uri="{FF2B5EF4-FFF2-40B4-BE49-F238E27FC236}">
                  <a16:creationId xmlns:a16="http://schemas.microsoft.com/office/drawing/2014/main" id="{57E27AC1-EF4F-485C-8443-1422C56EA7C6}"/>
                </a:ext>
              </a:extLst>
            </p:cNvPr>
            <p:cNvGrpSpPr/>
            <p:nvPr/>
          </p:nvGrpSpPr>
          <p:grpSpPr>
            <a:xfrm>
              <a:off x="5308646" y="2285442"/>
              <a:ext cx="471648" cy="472390"/>
              <a:chOff x="4011823" y="1390650"/>
              <a:chExt cx="1064394" cy="1066068"/>
            </a:xfrm>
          </p:grpSpPr>
          <p:sp>
            <p:nvSpPr>
              <p:cNvPr id="34" name="íšliḋé">
                <a:extLst>
                  <a:ext uri="{FF2B5EF4-FFF2-40B4-BE49-F238E27FC236}">
                    <a16:creationId xmlns:a16="http://schemas.microsoft.com/office/drawing/2014/main" id="{456B5FCA-8D2F-4E46-8DC3-00713562EEC3}"/>
                  </a:ext>
                </a:extLst>
              </p:cNvPr>
              <p:cNvSpPr/>
              <p:nvPr/>
            </p:nvSpPr>
            <p:spPr bwMode="auto">
              <a:xfrm>
                <a:off x="4011823" y="1390650"/>
                <a:ext cx="1064394" cy="1066068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ísḻïďê">
                <a:extLst>
                  <a:ext uri="{FF2B5EF4-FFF2-40B4-BE49-F238E27FC236}">
                    <a16:creationId xmlns:a16="http://schemas.microsoft.com/office/drawing/2014/main" id="{709E2788-0DAB-41A2-A2B8-8995F4F5ED1C}"/>
                  </a:ext>
                </a:extLst>
              </p:cNvPr>
              <p:cNvSpPr/>
              <p:nvPr/>
            </p:nvSpPr>
            <p:spPr>
              <a:xfrm>
                <a:off x="4306494" y="1679956"/>
                <a:ext cx="475056" cy="487456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íş1ïdé">
              <a:extLst>
                <a:ext uri="{FF2B5EF4-FFF2-40B4-BE49-F238E27FC236}">
                  <a16:creationId xmlns:a16="http://schemas.microsoft.com/office/drawing/2014/main" id="{64C84795-E45A-40A0-B357-692873211301}"/>
                </a:ext>
              </a:extLst>
            </p:cNvPr>
            <p:cNvGrpSpPr/>
            <p:nvPr/>
          </p:nvGrpSpPr>
          <p:grpSpPr>
            <a:xfrm>
              <a:off x="6096000" y="4380994"/>
              <a:ext cx="471648" cy="472390"/>
              <a:chOff x="4011823" y="1390650"/>
              <a:chExt cx="1064394" cy="1066068"/>
            </a:xfrm>
          </p:grpSpPr>
          <p:sp>
            <p:nvSpPr>
              <p:cNvPr id="32" name="iṡ1ïďè">
                <a:extLst>
                  <a:ext uri="{FF2B5EF4-FFF2-40B4-BE49-F238E27FC236}">
                    <a16:creationId xmlns:a16="http://schemas.microsoft.com/office/drawing/2014/main" id="{D3F61159-FB96-4730-8906-DEE105ED0497}"/>
                  </a:ext>
                </a:extLst>
              </p:cNvPr>
              <p:cNvSpPr/>
              <p:nvPr/>
            </p:nvSpPr>
            <p:spPr bwMode="auto">
              <a:xfrm>
                <a:off x="4011823" y="1390650"/>
                <a:ext cx="1064394" cy="1066068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iSľídê">
                <a:extLst>
                  <a:ext uri="{FF2B5EF4-FFF2-40B4-BE49-F238E27FC236}">
                    <a16:creationId xmlns:a16="http://schemas.microsoft.com/office/drawing/2014/main" id="{03CFDAC2-5DBB-4C5D-AC46-989BD0A56054}"/>
                  </a:ext>
                </a:extLst>
              </p:cNvPr>
              <p:cNvSpPr/>
              <p:nvPr/>
            </p:nvSpPr>
            <p:spPr>
              <a:xfrm>
                <a:off x="4306494" y="1679956"/>
                <a:ext cx="475056" cy="487456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îŝ1îḑe">
              <a:extLst>
                <a:ext uri="{FF2B5EF4-FFF2-40B4-BE49-F238E27FC236}">
                  <a16:creationId xmlns:a16="http://schemas.microsoft.com/office/drawing/2014/main" id="{70A405D0-66A7-42F1-9307-684D44D7C2F0}"/>
                </a:ext>
              </a:extLst>
            </p:cNvPr>
            <p:cNvGrpSpPr/>
            <p:nvPr/>
          </p:nvGrpSpPr>
          <p:grpSpPr>
            <a:xfrm>
              <a:off x="6904955" y="2285442"/>
              <a:ext cx="471648" cy="472390"/>
              <a:chOff x="4011823" y="1390650"/>
              <a:chExt cx="1064394" cy="1066068"/>
            </a:xfrm>
          </p:grpSpPr>
          <p:sp>
            <p:nvSpPr>
              <p:cNvPr id="30" name="iṧľîďé">
                <a:extLst>
                  <a:ext uri="{FF2B5EF4-FFF2-40B4-BE49-F238E27FC236}">
                    <a16:creationId xmlns:a16="http://schemas.microsoft.com/office/drawing/2014/main" id="{7B9A1A86-A158-4EB5-B9A2-8E08D2430775}"/>
                  </a:ext>
                </a:extLst>
              </p:cNvPr>
              <p:cNvSpPr/>
              <p:nvPr/>
            </p:nvSpPr>
            <p:spPr bwMode="auto">
              <a:xfrm>
                <a:off x="4011823" y="1390650"/>
                <a:ext cx="1064394" cy="1066068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iśḷíḍé">
                <a:extLst>
                  <a:ext uri="{FF2B5EF4-FFF2-40B4-BE49-F238E27FC236}">
                    <a16:creationId xmlns:a16="http://schemas.microsoft.com/office/drawing/2014/main" id="{A5C4BF2A-155F-46E8-8351-D3B0A7CC1363}"/>
                  </a:ext>
                </a:extLst>
              </p:cNvPr>
              <p:cNvSpPr/>
              <p:nvPr/>
            </p:nvSpPr>
            <p:spPr>
              <a:xfrm>
                <a:off x="4306494" y="1679956"/>
                <a:ext cx="475056" cy="487456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6" name="îṥḷïḋe">
              <a:extLst>
                <a:ext uri="{FF2B5EF4-FFF2-40B4-BE49-F238E27FC236}">
                  <a16:creationId xmlns:a16="http://schemas.microsoft.com/office/drawing/2014/main" id="{2FA2DD4B-9B14-43D5-898C-2E2EED7DB357}"/>
                </a:ext>
              </a:extLst>
            </p:cNvPr>
            <p:cNvSpPr/>
            <p:nvPr/>
          </p:nvSpPr>
          <p:spPr bwMode="auto">
            <a:xfrm>
              <a:off x="4421522" y="3201487"/>
              <a:ext cx="906344" cy="735852"/>
            </a:xfrm>
            <a:custGeom>
              <a:avLst/>
              <a:gdLst>
                <a:gd name="T0" fmla="*/ 331 w 412"/>
                <a:gd name="T1" fmla="*/ 20 h 335"/>
                <a:gd name="T2" fmla="*/ 330 w 412"/>
                <a:gd name="T3" fmla="*/ 0 h 335"/>
                <a:gd name="T4" fmla="*/ 207 w 412"/>
                <a:gd name="T5" fmla="*/ 0 h 335"/>
                <a:gd name="T6" fmla="*/ 207 w 412"/>
                <a:gd name="T7" fmla="*/ 0 h 335"/>
                <a:gd name="T8" fmla="*/ 206 w 412"/>
                <a:gd name="T9" fmla="*/ 0 h 335"/>
                <a:gd name="T10" fmla="*/ 206 w 412"/>
                <a:gd name="T11" fmla="*/ 0 h 335"/>
                <a:gd name="T12" fmla="*/ 206 w 412"/>
                <a:gd name="T13" fmla="*/ 0 h 335"/>
                <a:gd name="T14" fmla="*/ 82 w 412"/>
                <a:gd name="T15" fmla="*/ 0 h 335"/>
                <a:gd name="T16" fmla="*/ 82 w 412"/>
                <a:gd name="T17" fmla="*/ 20 h 335"/>
                <a:gd name="T18" fmla="*/ 0 w 412"/>
                <a:gd name="T19" fmla="*/ 20 h 335"/>
                <a:gd name="T20" fmla="*/ 0 w 412"/>
                <a:gd name="T21" fmla="*/ 34 h 335"/>
                <a:gd name="T22" fmla="*/ 45 w 412"/>
                <a:gd name="T23" fmla="*/ 149 h 335"/>
                <a:gd name="T24" fmla="*/ 115 w 412"/>
                <a:gd name="T25" fmla="*/ 174 h 335"/>
                <a:gd name="T26" fmla="*/ 128 w 412"/>
                <a:gd name="T27" fmla="*/ 174 h 335"/>
                <a:gd name="T28" fmla="*/ 182 w 412"/>
                <a:gd name="T29" fmla="*/ 218 h 335"/>
                <a:gd name="T30" fmla="*/ 182 w 412"/>
                <a:gd name="T31" fmla="*/ 277 h 335"/>
                <a:gd name="T32" fmla="*/ 122 w 412"/>
                <a:gd name="T33" fmla="*/ 277 h 335"/>
                <a:gd name="T34" fmla="*/ 122 w 412"/>
                <a:gd name="T35" fmla="*/ 314 h 335"/>
                <a:gd name="T36" fmla="*/ 102 w 412"/>
                <a:gd name="T37" fmla="*/ 314 h 335"/>
                <a:gd name="T38" fmla="*/ 102 w 412"/>
                <a:gd name="T39" fmla="*/ 335 h 335"/>
                <a:gd name="T40" fmla="*/ 206 w 412"/>
                <a:gd name="T41" fmla="*/ 335 h 335"/>
                <a:gd name="T42" fmla="*/ 207 w 412"/>
                <a:gd name="T43" fmla="*/ 335 h 335"/>
                <a:gd name="T44" fmla="*/ 310 w 412"/>
                <a:gd name="T45" fmla="*/ 335 h 335"/>
                <a:gd name="T46" fmla="*/ 310 w 412"/>
                <a:gd name="T47" fmla="*/ 314 h 335"/>
                <a:gd name="T48" fmla="*/ 290 w 412"/>
                <a:gd name="T49" fmla="*/ 314 h 335"/>
                <a:gd name="T50" fmla="*/ 290 w 412"/>
                <a:gd name="T51" fmla="*/ 277 h 335"/>
                <a:gd name="T52" fmla="*/ 231 w 412"/>
                <a:gd name="T53" fmla="*/ 277 h 335"/>
                <a:gd name="T54" fmla="*/ 231 w 412"/>
                <a:gd name="T55" fmla="*/ 218 h 335"/>
                <a:gd name="T56" fmla="*/ 285 w 412"/>
                <a:gd name="T57" fmla="*/ 174 h 335"/>
                <a:gd name="T58" fmla="*/ 297 w 412"/>
                <a:gd name="T59" fmla="*/ 174 h 335"/>
                <a:gd name="T60" fmla="*/ 367 w 412"/>
                <a:gd name="T61" fmla="*/ 149 h 335"/>
                <a:gd name="T62" fmla="*/ 412 w 412"/>
                <a:gd name="T63" fmla="*/ 34 h 335"/>
                <a:gd name="T64" fmla="*/ 412 w 412"/>
                <a:gd name="T65" fmla="*/ 20 h 335"/>
                <a:gd name="T66" fmla="*/ 331 w 412"/>
                <a:gd name="T67" fmla="*/ 20 h 335"/>
                <a:gd name="T68" fmla="*/ 63 w 412"/>
                <a:gd name="T69" fmla="*/ 129 h 335"/>
                <a:gd name="T70" fmla="*/ 28 w 412"/>
                <a:gd name="T71" fmla="*/ 47 h 335"/>
                <a:gd name="T72" fmla="*/ 83 w 412"/>
                <a:gd name="T73" fmla="*/ 47 h 335"/>
                <a:gd name="T74" fmla="*/ 104 w 412"/>
                <a:gd name="T75" fmla="*/ 132 h 335"/>
                <a:gd name="T76" fmla="*/ 111 w 412"/>
                <a:gd name="T77" fmla="*/ 147 h 335"/>
                <a:gd name="T78" fmla="*/ 63 w 412"/>
                <a:gd name="T79" fmla="*/ 129 h 335"/>
                <a:gd name="T80" fmla="*/ 349 w 412"/>
                <a:gd name="T81" fmla="*/ 129 h 335"/>
                <a:gd name="T82" fmla="*/ 301 w 412"/>
                <a:gd name="T83" fmla="*/ 147 h 335"/>
                <a:gd name="T84" fmla="*/ 308 w 412"/>
                <a:gd name="T85" fmla="*/ 132 h 335"/>
                <a:gd name="T86" fmla="*/ 329 w 412"/>
                <a:gd name="T87" fmla="*/ 47 h 335"/>
                <a:gd name="T88" fmla="*/ 384 w 412"/>
                <a:gd name="T89" fmla="*/ 47 h 335"/>
                <a:gd name="T90" fmla="*/ 349 w 412"/>
                <a:gd name="T91" fmla="*/ 129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12" h="335">
                  <a:moveTo>
                    <a:pt x="331" y="20"/>
                  </a:moveTo>
                  <a:cubicBezTo>
                    <a:pt x="331" y="8"/>
                    <a:pt x="330" y="0"/>
                    <a:pt x="330" y="0"/>
                  </a:cubicBezTo>
                  <a:lnTo>
                    <a:pt x="207" y="0"/>
                  </a:lnTo>
                  <a:lnTo>
                    <a:pt x="207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82" y="0"/>
                  </a:lnTo>
                  <a:cubicBezTo>
                    <a:pt x="82" y="0"/>
                    <a:pt x="82" y="8"/>
                    <a:pt x="82" y="20"/>
                  </a:cubicBezTo>
                  <a:lnTo>
                    <a:pt x="0" y="20"/>
                  </a:lnTo>
                  <a:lnTo>
                    <a:pt x="0" y="34"/>
                  </a:lnTo>
                  <a:cubicBezTo>
                    <a:pt x="0" y="37"/>
                    <a:pt x="1" y="110"/>
                    <a:pt x="45" y="149"/>
                  </a:cubicBezTo>
                  <a:cubicBezTo>
                    <a:pt x="64" y="166"/>
                    <a:pt x="87" y="174"/>
                    <a:pt x="115" y="174"/>
                  </a:cubicBezTo>
                  <a:cubicBezTo>
                    <a:pt x="119" y="174"/>
                    <a:pt x="123" y="174"/>
                    <a:pt x="128" y="174"/>
                  </a:cubicBezTo>
                  <a:cubicBezTo>
                    <a:pt x="143" y="195"/>
                    <a:pt x="161" y="210"/>
                    <a:pt x="182" y="218"/>
                  </a:cubicBezTo>
                  <a:lnTo>
                    <a:pt x="182" y="277"/>
                  </a:lnTo>
                  <a:lnTo>
                    <a:pt x="122" y="277"/>
                  </a:lnTo>
                  <a:lnTo>
                    <a:pt x="122" y="314"/>
                  </a:lnTo>
                  <a:lnTo>
                    <a:pt x="102" y="314"/>
                  </a:lnTo>
                  <a:lnTo>
                    <a:pt x="102" y="335"/>
                  </a:lnTo>
                  <a:lnTo>
                    <a:pt x="206" y="335"/>
                  </a:lnTo>
                  <a:lnTo>
                    <a:pt x="207" y="335"/>
                  </a:lnTo>
                  <a:lnTo>
                    <a:pt x="310" y="335"/>
                  </a:lnTo>
                  <a:lnTo>
                    <a:pt x="310" y="314"/>
                  </a:lnTo>
                  <a:lnTo>
                    <a:pt x="290" y="314"/>
                  </a:lnTo>
                  <a:lnTo>
                    <a:pt x="290" y="277"/>
                  </a:lnTo>
                  <a:lnTo>
                    <a:pt x="231" y="277"/>
                  </a:lnTo>
                  <a:lnTo>
                    <a:pt x="231" y="218"/>
                  </a:lnTo>
                  <a:cubicBezTo>
                    <a:pt x="251" y="210"/>
                    <a:pt x="269" y="195"/>
                    <a:pt x="285" y="174"/>
                  </a:cubicBezTo>
                  <a:cubicBezTo>
                    <a:pt x="289" y="174"/>
                    <a:pt x="293" y="174"/>
                    <a:pt x="297" y="174"/>
                  </a:cubicBezTo>
                  <a:cubicBezTo>
                    <a:pt x="325" y="174"/>
                    <a:pt x="348" y="166"/>
                    <a:pt x="367" y="149"/>
                  </a:cubicBezTo>
                  <a:cubicBezTo>
                    <a:pt x="412" y="110"/>
                    <a:pt x="412" y="37"/>
                    <a:pt x="412" y="34"/>
                  </a:cubicBezTo>
                  <a:lnTo>
                    <a:pt x="412" y="20"/>
                  </a:lnTo>
                  <a:lnTo>
                    <a:pt x="331" y="20"/>
                  </a:lnTo>
                  <a:close/>
                  <a:moveTo>
                    <a:pt x="63" y="129"/>
                  </a:moveTo>
                  <a:cubicBezTo>
                    <a:pt x="38" y="107"/>
                    <a:pt x="30" y="68"/>
                    <a:pt x="28" y="47"/>
                  </a:cubicBezTo>
                  <a:lnTo>
                    <a:pt x="83" y="47"/>
                  </a:lnTo>
                  <a:cubicBezTo>
                    <a:pt x="86" y="73"/>
                    <a:pt x="91" y="105"/>
                    <a:pt x="104" y="132"/>
                  </a:cubicBezTo>
                  <a:cubicBezTo>
                    <a:pt x="106" y="138"/>
                    <a:pt x="109" y="142"/>
                    <a:pt x="111" y="147"/>
                  </a:cubicBezTo>
                  <a:cubicBezTo>
                    <a:pt x="92" y="146"/>
                    <a:pt x="76" y="140"/>
                    <a:pt x="63" y="129"/>
                  </a:cubicBezTo>
                  <a:close/>
                  <a:moveTo>
                    <a:pt x="349" y="129"/>
                  </a:moveTo>
                  <a:cubicBezTo>
                    <a:pt x="336" y="141"/>
                    <a:pt x="320" y="146"/>
                    <a:pt x="301" y="147"/>
                  </a:cubicBezTo>
                  <a:cubicBezTo>
                    <a:pt x="304" y="142"/>
                    <a:pt x="306" y="138"/>
                    <a:pt x="308" y="132"/>
                  </a:cubicBezTo>
                  <a:cubicBezTo>
                    <a:pt x="321" y="105"/>
                    <a:pt x="327" y="73"/>
                    <a:pt x="329" y="47"/>
                  </a:cubicBezTo>
                  <a:lnTo>
                    <a:pt x="384" y="47"/>
                  </a:lnTo>
                  <a:cubicBezTo>
                    <a:pt x="382" y="68"/>
                    <a:pt x="375" y="107"/>
                    <a:pt x="349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íṡļidê">
              <a:extLst>
                <a:ext uri="{FF2B5EF4-FFF2-40B4-BE49-F238E27FC236}">
                  <a16:creationId xmlns:a16="http://schemas.microsoft.com/office/drawing/2014/main" id="{94EB8BE0-6F07-4921-907F-273014F737CE}"/>
                </a:ext>
              </a:extLst>
            </p:cNvPr>
            <p:cNvSpPr txBox="1"/>
            <p:nvPr/>
          </p:nvSpPr>
          <p:spPr bwMode="auto">
            <a:xfrm>
              <a:off x="670299" y="2987194"/>
              <a:ext cx="292973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8" name="iṥ1îde">
              <a:extLst>
                <a:ext uri="{FF2B5EF4-FFF2-40B4-BE49-F238E27FC236}">
                  <a16:creationId xmlns:a16="http://schemas.microsoft.com/office/drawing/2014/main" id="{6FFF29CC-C2CB-4C3D-B047-7942357CEC88}"/>
                </a:ext>
              </a:extLst>
            </p:cNvPr>
            <p:cNvSpPr/>
            <p:nvPr/>
          </p:nvSpPr>
          <p:spPr bwMode="auto">
            <a:xfrm>
              <a:off x="670299" y="3429000"/>
              <a:ext cx="2929738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íSḷíḓé">
              <a:extLst>
                <a:ext uri="{FF2B5EF4-FFF2-40B4-BE49-F238E27FC236}">
                  <a16:creationId xmlns:a16="http://schemas.microsoft.com/office/drawing/2014/main" id="{47D74C60-7D5C-42B9-8F98-CF2560C552DD}"/>
                </a:ext>
              </a:extLst>
            </p:cNvPr>
            <p:cNvSpPr txBox="1"/>
            <p:nvPr/>
          </p:nvSpPr>
          <p:spPr bwMode="auto">
            <a:xfrm>
              <a:off x="8540363" y="2987194"/>
              <a:ext cx="298692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0" name="iṥ1iḑé">
              <a:extLst>
                <a:ext uri="{FF2B5EF4-FFF2-40B4-BE49-F238E27FC236}">
                  <a16:creationId xmlns:a16="http://schemas.microsoft.com/office/drawing/2014/main" id="{2D0064D6-10DE-49C3-AFD4-6E79E0173ADB}"/>
                </a:ext>
              </a:extLst>
            </p:cNvPr>
            <p:cNvSpPr/>
            <p:nvPr/>
          </p:nvSpPr>
          <p:spPr bwMode="auto">
            <a:xfrm>
              <a:off x="8540363" y="3429000"/>
              <a:ext cx="2986926" cy="106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21" name="íṥļîďe">
              <a:extLst>
                <a:ext uri="{FF2B5EF4-FFF2-40B4-BE49-F238E27FC236}">
                  <a16:creationId xmlns:a16="http://schemas.microsoft.com/office/drawing/2014/main" id="{8C588573-61CB-453F-A5F3-EE8949A63EF9}"/>
                </a:ext>
              </a:extLst>
            </p:cNvPr>
            <p:cNvGrpSpPr/>
            <p:nvPr/>
          </p:nvGrpSpPr>
          <p:grpSpPr>
            <a:xfrm>
              <a:off x="3302082" y="1237897"/>
              <a:ext cx="2191516" cy="1104745"/>
              <a:chOff x="666932" y="4425289"/>
              <a:chExt cx="1112098" cy="1104745"/>
            </a:xfrm>
          </p:grpSpPr>
          <p:sp>
            <p:nvSpPr>
              <p:cNvPr id="28" name="iṣ1îḋè">
                <a:extLst>
                  <a:ext uri="{FF2B5EF4-FFF2-40B4-BE49-F238E27FC236}">
                    <a16:creationId xmlns:a16="http://schemas.microsoft.com/office/drawing/2014/main" id="{8B163C47-8CB4-419B-ADAD-CB6AADAEF0F4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9" name="íṡḷíďê">
                <a:extLst>
                  <a:ext uri="{FF2B5EF4-FFF2-40B4-BE49-F238E27FC236}">
                    <a16:creationId xmlns:a16="http://schemas.microsoft.com/office/drawing/2014/main" id="{9D60C3F9-3B19-40A5-9377-6D813BB0B23F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2" name="îsļiḍé">
              <a:extLst>
                <a:ext uri="{FF2B5EF4-FFF2-40B4-BE49-F238E27FC236}">
                  <a16:creationId xmlns:a16="http://schemas.microsoft.com/office/drawing/2014/main" id="{7490D694-17A8-45AB-8410-1058E06FA1E6}"/>
                </a:ext>
              </a:extLst>
            </p:cNvPr>
            <p:cNvGrpSpPr/>
            <p:nvPr/>
          </p:nvGrpSpPr>
          <p:grpSpPr>
            <a:xfrm>
              <a:off x="7322570" y="1237897"/>
              <a:ext cx="2191516" cy="1104745"/>
              <a:chOff x="666932" y="4425289"/>
              <a:chExt cx="1112098" cy="1104745"/>
            </a:xfrm>
          </p:grpSpPr>
          <p:sp>
            <p:nvSpPr>
              <p:cNvPr id="26" name="isḷíḍè">
                <a:extLst>
                  <a:ext uri="{FF2B5EF4-FFF2-40B4-BE49-F238E27FC236}">
                    <a16:creationId xmlns:a16="http://schemas.microsoft.com/office/drawing/2014/main" id="{C9B93CEF-8D30-4AA4-91DE-4B14D5E500BF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7" name="îṥlîdè">
                <a:extLst>
                  <a:ext uri="{FF2B5EF4-FFF2-40B4-BE49-F238E27FC236}">
                    <a16:creationId xmlns:a16="http://schemas.microsoft.com/office/drawing/2014/main" id="{299F49EA-6C3F-40A5-9567-61A5B31E10ED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3" name="i$1íḍê">
              <a:extLst>
                <a:ext uri="{FF2B5EF4-FFF2-40B4-BE49-F238E27FC236}">
                  <a16:creationId xmlns:a16="http://schemas.microsoft.com/office/drawing/2014/main" id="{B285F332-1451-4AD1-B973-821EC1128B42}"/>
                </a:ext>
              </a:extLst>
            </p:cNvPr>
            <p:cNvGrpSpPr/>
            <p:nvPr/>
          </p:nvGrpSpPr>
          <p:grpSpPr>
            <a:xfrm>
              <a:off x="6206573" y="5019480"/>
              <a:ext cx="2191516" cy="1104745"/>
              <a:chOff x="666932" y="4425289"/>
              <a:chExt cx="1112098" cy="1104745"/>
            </a:xfrm>
          </p:grpSpPr>
          <p:sp>
            <p:nvSpPr>
              <p:cNvPr id="24" name="ï$ḷíḓé">
                <a:extLst>
                  <a:ext uri="{FF2B5EF4-FFF2-40B4-BE49-F238E27FC236}">
                    <a16:creationId xmlns:a16="http://schemas.microsoft.com/office/drawing/2014/main" id="{649E5741-FF66-42D6-BA6F-8BDF8FFEE67F}"/>
                  </a:ext>
                </a:extLst>
              </p:cNvPr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5" name="ïśḷïdè">
                <a:extLst>
                  <a:ext uri="{FF2B5EF4-FFF2-40B4-BE49-F238E27FC236}">
                    <a16:creationId xmlns:a16="http://schemas.microsoft.com/office/drawing/2014/main" id="{BDE670A6-4763-40D8-91E1-94244A73F61E}"/>
                  </a:ext>
                </a:extLst>
              </p:cNvPr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6093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28474" y="2022000"/>
            <a:ext cx="4535055" cy="656792"/>
          </a:xfrm>
        </p:spPr>
        <p:txBody>
          <a:bodyPr anchor="b" anchorCtr="0">
            <a:normAutofit/>
          </a:bodyPr>
          <a:lstStyle/>
          <a:p>
            <a:r>
              <a:rPr lang="en-US" altLang="zh-CN" dirty="0"/>
              <a:t>Section Header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22699" y="2816874"/>
            <a:ext cx="4546600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919664" y="2712867"/>
            <a:ext cx="2352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584242" y="123966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154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184" name="2120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53116C0-D436-4E2B-B19A-B54E6E27701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511602"/>
            <a:ext cx="10845801" cy="4253896"/>
            <a:chOff x="673099" y="1511602"/>
            <a:chExt cx="10845801" cy="4253896"/>
          </a:xfrm>
        </p:grpSpPr>
        <p:sp>
          <p:nvSpPr>
            <p:cNvPr id="185" name="ïśḷidè">
              <a:extLst>
                <a:ext uri="{FF2B5EF4-FFF2-40B4-BE49-F238E27FC236}">
                  <a16:creationId xmlns:a16="http://schemas.microsoft.com/office/drawing/2014/main" id="{06257DCC-5440-4524-8B50-36706D68F453}"/>
                </a:ext>
              </a:extLst>
            </p:cNvPr>
            <p:cNvSpPr txBox="1"/>
            <p:nvPr/>
          </p:nvSpPr>
          <p:spPr>
            <a:xfrm>
              <a:off x="673099" y="2084856"/>
              <a:ext cx="5070476" cy="18660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</a:t>
              </a: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fonts make </a:t>
              </a: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reading more fluent.</a:t>
              </a:r>
            </a:p>
          </p:txBody>
        </p:sp>
        <p:sp>
          <p:nvSpPr>
            <p:cNvPr id="186" name="îŝlïďé">
              <a:extLst>
                <a:ext uri="{FF2B5EF4-FFF2-40B4-BE49-F238E27FC236}">
                  <a16:creationId xmlns:a16="http://schemas.microsoft.com/office/drawing/2014/main" id="{4641708F-6DF9-4373-9906-F0ED83E3BF8F}"/>
                </a:ext>
              </a:extLst>
            </p:cNvPr>
            <p:cNvSpPr/>
            <p:nvPr/>
          </p:nvSpPr>
          <p:spPr bwMode="auto">
            <a:xfrm>
              <a:off x="673100" y="1731576"/>
              <a:ext cx="5070475" cy="353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</p:txBody>
        </p:sp>
        <p:sp>
          <p:nvSpPr>
            <p:cNvPr id="187" name="íşḷíḋè">
              <a:extLst>
                <a:ext uri="{FF2B5EF4-FFF2-40B4-BE49-F238E27FC236}">
                  <a16:creationId xmlns:a16="http://schemas.microsoft.com/office/drawing/2014/main" id="{A908BFA4-5DFC-496B-832B-8B725FDF4AE7}"/>
                </a:ext>
              </a:extLst>
            </p:cNvPr>
            <p:cNvSpPr txBox="1"/>
            <p:nvPr/>
          </p:nvSpPr>
          <p:spPr>
            <a:xfrm>
              <a:off x="673101" y="4304181"/>
              <a:ext cx="507047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grpSp>
          <p:nvGrpSpPr>
            <p:cNvPr id="188" name="ïşḻíďè">
              <a:extLst>
                <a:ext uri="{FF2B5EF4-FFF2-40B4-BE49-F238E27FC236}">
                  <a16:creationId xmlns:a16="http://schemas.microsoft.com/office/drawing/2014/main" id="{BD7F9E20-9C6E-48D5-BED3-67E8B3E360B4}"/>
                </a:ext>
              </a:extLst>
            </p:cNvPr>
            <p:cNvGrpSpPr/>
            <p:nvPr/>
          </p:nvGrpSpPr>
          <p:grpSpPr>
            <a:xfrm>
              <a:off x="673100" y="4074196"/>
              <a:ext cx="4460875" cy="19055"/>
              <a:chOff x="673100" y="4350421"/>
              <a:chExt cx="4460875" cy="19055"/>
            </a:xfrm>
          </p:grpSpPr>
          <p:sp>
            <p:nvSpPr>
              <p:cNvPr id="207" name="îśḷîḑé">
                <a:extLst>
                  <a:ext uri="{FF2B5EF4-FFF2-40B4-BE49-F238E27FC236}">
                    <a16:creationId xmlns:a16="http://schemas.microsoft.com/office/drawing/2014/main" id="{A45E77FA-6425-4E32-9202-26EDEAFECE24}"/>
                  </a:ext>
                </a:extLst>
              </p:cNvPr>
              <p:cNvSpPr/>
              <p:nvPr/>
            </p:nvSpPr>
            <p:spPr>
              <a:xfrm>
                <a:off x="673100" y="4350421"/>
                <a:ext cx="1615714" cy="5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numCol="1" anchor="t">
                <a:normAutofit fontScale="25000" lnSpcReduction="20000"/>
              </a:bodyPr>
              <a:lstStyle/>
              <a:p>
                <a:endParaRPr/>
              </a:p>
            </p:txBody>
          </p:sp>
          <p:sp>
            <p:nvSpPr>
              <p:cNvPr id="208" name="íṣľiḍê">
                <a:extLst>
                  <a:ext uri="{FF2B5EF4-FFF2-40B4-BE49-F238E27FC236}">
                    <a16:creationId xmlns:a16="http://schemas.microsoft.com/office/drawing/2014/main" id="{B7A4D882-940F-4C45-A9BB-02E16AE744B9}"/>
                  </a:ext>
                </a:extLst>
              </p:cNvPr>
              <p:cNvSpPr/>
              <p:nvPr/>
            </p:nvSpPr>
            <p:spPr>
              <a:xfrm>
                <a:off x="673100" y="4369476"/>
                <a:ext cx="4460875" cy="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numCol="1" anchor="t">
                <a:normAutofit fontScale="25000" lnSpcReduction="20000"/>
              </a:bodyPr>
              <a:lstStyle/>
              <a:p>
                <a:endParaRPr/>
              </a:p>
            </p:txBody>
          </p:sp>
        </p:grpSp>
        <p:grpSp>
          <p:nvGrpSpPr>
            <p:cNvPr id="189" name="iṡḷïde">
              <a:extLst>
                <a:ext uri="{FF2B5EF4-FFF2-40B4-BE49-F238E27FC236}">
                  <a16:creationId xmlns:a16="http://schemas.microsoft.com/office/drawing/2014/main" id="{7921B4D2-E7C2-4848-8EBB-DD3E7D4D75BC}"/>
                </a:ext>
              </a:extLst>
            </p:cNvPr>
            <p:cNvGrpSpPr/>
            <p:nvPr/>
          </p:nvGrpSpPr>
          <p:grpSpPr>
            <a:xfrm>
              <a:off x="6936460" y="1511602"/>
              <a:ext cx="1160205" cy="1160205"/>
              <a:chOff x="1440535" y="2881262"/>
              <a:chExt cx="1160205" cy="1160205"/>
            </a:xfrm>
          </p:grpSpPr>
          <p:sp>
            <p:nvSpPr>
              <p:cNvPr id="205" name="îṣḻíde">
                <a:extLst>
                  <a:ext uri="{FF2B5EF4-FFF2-40B4-BE49-F238E27FC236}">
                    <a16:creationId xmlns:a16="http://schemas.microsoft.com/office/drawing/2014/main" id="{5FCCF5BE-2209-4802-9712-C22FF355F021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206" name="îṣļîḑè">
                <a:extLst>
                  <a:ext uri="{FF2B5EF4-FFF2-40B4-BE49-F238E27FC236}">
                    <a16:creationId xmlns:a16="http://schemas.microsoft.com/office/drawing/2014/main" id="{DF5F749A-C960-4844-A83A-C8AC4573D68D}"/>
                  </a:ext>
                </a:extLst>
              </p:cNvPr>
              <p:cNvSpPr/>
              <p:nvPr/>
            </p:nvSpPr>
            <p:spPr bwMode="auto">
              <a:xfrm>
                <a:off x="1791904" y="3208701"/>
                <a:ext cx="457464" cy="505326"/>
              </a:xfrm>
              <a:custGeom>
                <a:avLst/>
                <a:gdLst>
                  <a:gd name="connsiteX0" fmla="*/ 485820 w 551045"/>
                  <a:gd name="connsiteY0" fmla="*/ 430096 h 608697"/>
                  <a:gd name="connsiteX1" fmla="*/ 550987 w 551045"/>
                  <a:gd name="connsiteY1" fmla="*/ 492317 h 608697"/>
                  <a:gd name="connsiteX2" fmla="*/ 551045 w 551045"/>
                  <a:gd name="connsiteY2" fmla="*/ 492490 h 608697"/>
                  <a:gd name="connsiteX3" fmla="*/ 550987 w 551045"/>
                  <a:gd name="connsiteY3" fmla="*/ 493813 h 608697"/>
                  <a:gd name="connsiteX4" fmla="*/ 551045 w 551045"/>
                  <a:gd name="connsiteY4" fmla="*/ 495193 h 608697"/>
                  <a:gd name="connsiteX5" fmla="*/ 485820 w 551045"/>
                  <a:gd name="connsiteY5" fmla="*/ 560289 h 608697"/>
                  <a:gd name="connsiteX6" fmla="*/ 421862 w 551045"/>
                  <a:gd name="connsiteY6" fmla="*/ 507902 h 608697"/>
                  <a:gd name="connsiteX7" fmla="*/ 420134 w 551045"/>
                  <a:gd name="connsiteY7" fmla="*/ 494560 h 608697"/>
                  <a:gd name="connsiteX8" fmla="*/ 422611 w 551045"/>
                  <a:gd name="connsiteY8" fmla="*/ 479034 h 608697"/>
                  <a:gd name="connsiteX9" fmla="*/ 485820 w 551045"/>
                  <a:gd name="connsiteY9" fmla="*/ 430096 h 608697"/>
                  <a:gd name="connsiteX10" fmla="*/ 485137 w 551045"/>
                  <a:gd name="connsiteY10" fmla="*/ 236253 h 608697"/>
                  <a:gd name="connsiteX11" fmla="*/ 551045 w 551045"/>
                  <a:gd name="connsiteY11" fmla="*/ 302055 h 608697"/>
                  <a:gd name="connsiteX12" fmla="*/ 485137 w 551045"/>
                  <a:gd name="connsiteY12" fmla="*/ 367857 h 608697"/>
                  <a:gd name="connsiteX13" fmla="*/ 419229 w 551045"/>
                  <a:gd name="connsiteY13" fmla="*/ 302055 h 608697"/>
                  <a:gd name="connsiteX14" fmla="*/ 485137 w 551045"/>
                  <a:gd name="connsiteY14" fmla="*/ 236253 h 608697"/>
                  <a:gd name="connsiteX15" fmla="*/ 45513 w 551045"/>
                  <a:gd name="connsiteY15" fmla="*/ 160819 h 608697"/>
                  <a:gd name="connsiteX16" fmla="*/ 62048 w 551045"/>
                  <a:gd name="connsiteY16" fmla="*/ 160819 h 608697"/>
                  <a:gd name="connsiteX17" fmla="*/ 78583 w 551045"/>
                  <a:gd name="connsiteY17" fmla="*/ 243365 h 608697"/>
                  <a:gd name="connsiteX18" fmla="*/ 98228 w 551045"/>
                  <a:gd name="connsiteY18" fmla="*/ 243365 h 608697"/>
                  <a:gd name="connsiteX19" fmla="*/ 103356 w 551045"/>
                  <a:gd name="connsiteY19" fmla="*/ 187625 h 608697"/>
                  <a:gd name="connsiteX20" fmla="*/ 102722 w 551045"/>
                  <a:gd name="connsiteY20" fmla="*/ 184634 h 608697"/>
                  <a:gd name="connsiteX21" fmla="*/ 94368 w 551045"/>
                  <a:gd name="connsiteY21" fmla="*/ 163293 h 608697"/>
                  <a:gd name="connsiteX22" fmla="*/ 93331 w 551045"/>
                  <a:gd name="connsiteY22" fmla="*/ 161107 h 608697"/>
                  <a:gd name="connsiteX23" fmla="*/ 93389 w 551045"/>
                  <a:gd name="connsiteY23" fmla="*/ 161107 h 608697"/>
                  <a:gd name="connsiteX24" fmla="*/ 93274 w 551045"/>
                  <a:gd name="connsiteY24" fmla="*/ 160819 h 608697"/>
                  <a:gd name="connsiteX25" fmla="*/ 137347 w 551045"/>
                  <a:gd name="connsiteY25" fmla="*/ 160819 h 608697"/>
                  <a:gd name="connsiteX26" fmla="*/ 137232 w 551045"/>
                  <a:gd name="connsiteY26" fmla="*/ 161107 h 608697"/>
                  <a:gd name="connsiteX27" fmla="*/ 137404 w 551045"/>
                  <a:gd name="connsiteY27" fmla="*/ 161107 h 608697"/>
                  <a:gd name="connsiteX28" fmla="*/ 136367 w 551045"/>
                  <a:gd name="connsiteY28" fmla="*/ 163293 h 608697"/>
                  <a:gd name="connsiteX29" fmla="*/ 127322 w 551045"/>
                  <a:gd name="connsiteY29" fmla="*/ 187913 h 608697"/>
                  <a:gd name="connsiteX30" fmla="*/ 132450 w 551045"/>
                  <a:gd name="connsiteY30" fmla="*/ 243365 h 608697"/>
                  <a:gd name="connsiteX31" fmla="*/ 152038 w 551045"/>
                  <a:gd name="connsiteY31" fmla="*/ 243365 h 608697"/>
                  <a:gd name="connsiteX32" fmla="*/ 168630 w 551045"/>
                  <a:gd name="connsiteY32" fmla="*/ 160819 h 608697"/>
                  <a:gd name="connsiteX33" fmla="*/ 185165 w 551045"/>
                  <a:gd name="connsiteY33" fmla="*/ 160819 h 608697"/>
                  <a:gd name="connsiteX34" fmla="*/ 230678 w 551045"/>
                  <a:gd name="connsiteY34" fmla="*/ 206263 h 608697"/>
                  <a:gd name="connsiteX35" fmla="*/ 230678 w 551045"/>
                  <a:gd name="connsiteY35" fmla="*/ 338682 h 608697"/>
                  <a:gd name="connsiteX36" fmla="*/ 185165 w 551045"/>
                  <a:gd name="connsiteY36" fmla="*/ 384125 h 608697"/>
                  <a:gd name="connsiteX37" fmla="*/ 179346 w 551045"/>
                  <a:gd name="connsiteY37" fmla="*/ 384125 h 608697"/>
                  <a:gd name="connsiteX38" fmla="*/ 179346 w 551045"/>
                  <a:gd name="connsiteY38" fmla="*/ 576599 h 608697"/>
                  <a:gd name="connsiteX39" fmla="*/ 147256 w 551045"/>
                  <a:gd name="connsiteY39" fmla="*/ 608697 h 608697"/>
                  <a:gd name="connsiteX40" fmla="*/ 115339 w 551045"/>
                  <a:gd name="connsiteY40" fmla="*/ 580223 h 608697"/>
                  <a:gd name="connsiteX41" fmla="*/ 83422 w 551045"/>
                  <a:gd name="connsiteY41" fmla="*/ 608697 h 608697"/>
                  <a:gd name="connsiteX42" fmla="*/ 51332 w 551045"/>
                  <a:gd name="connsiteY42" fmla="*/ 576599 h 608697"/>
                  <a:gd name="connsiteX43" fmla="*/ 51332 w 551045"/>
                  <a:gd name="connsiteY43" fmla="*/ 384125 h 608697"/>
                  <a:gd name="connsiteX44" fmla="*/ 45513 w 551045"/>
                  <a:gd name="connsiteY44" fmla="*/ 384125 h 608697"/>
                  <a:gd name="connsiteX45" fmla="*/ 0 w 551045"/>
                  <a:gd name="connsiteY45" fmla="*/ 338682 h 608697"/>
                  <a:gd name="connsiteX46" fmla="*/ 0 w 551045"/>
                  <a:gd name="connsiteY46" fmla="*/ 206263 h 608697"/>
                  <a:gd name="connsiteX47" fmla="*/ 45513 w 551045"/>
                  <a:gd name="connsiteY47" fmla="*/ 160819 h 608697"/>
                  <a:gd name="connsiteX48" fmla="*/ 400710 w 551045"/>
                  <a:gd name="connsiteY48" fmla="*/ 89618 h 608697"/>
                  <a:gd name="connsiteX49" fmla="*/ 400710 w 551045"/>
                  <a:gd name="connsiteY49" fmla="*/ 134086 h 608697"/>
                  <a:gd name="connsiteX50" fmla="*/ 355362 w 551045"/>
                  <a:gd name="connsiteY50" fmla="*/ 179359 h 608697"/>
                  <a:gd name="connsiteX51" fmla="*/ 355362 w 551045"/>
                  <a:gd name="connsiteY51" fmla="*/ 279857 h 608697"/>
                  <a:gd name="connsiteX52" fmla="*/ 401517 w 551045"/>
                  <a:gd name="connsiteY52" fmla="*/ 279857 h 608697"/>
                  <a:gd name="connsiteX53" fmla="*/ 401517 w 551045"/>
                  <a:gd name="connsiteY53" fmla="*/ 324325 h 608697"/>
                  <a:gd name="connsiteX54" fmla="*/ 355362 w 551045"/>
                  <a:gd name="connsiteY54" fmla="*/ 324325 h 608697"/>
                  <a:gd name="connsiteX55" fmla="*/ 355362 w 551045"/>
                  <a:gd name="connsiteY55" fmla="*/ 424823 h 608697"/>
                  <a:gd name="connsiteX56" fmla="*/ 400710 w 551045"/>
                  <a:gd name="connsiteY56" fmla="*/ 470038 h 608697"/>
                  <a:gd name="connsiteX57" fmla="*/ 400710 w 551045"/>
                  <a:gd name="connsiteY57" fmla="*/ 514563 h 608697"/>
                  <a:gd name="connsiteX58" fmla="*/ 310820 w 551045"/>
                  <a:gd name="connsiteY58" fmla="*/ 424823 h 608697"/>
                  <a:gd name="connsiteX59" fmla="*/ 310820 w 551045"/>
                  <a:gd name="connsiteY59" fmla="*/ 324325 h 608697"/>
                  <a:gd name="connsiteX60" fmla="*/ 270830 w 551045"/>
                  <a:gd name="connsiteY60" fmla="*/ 324325 h 608697"/>
                  <a:gd name="connsiteX61" fmla="*/ 270830 w 551045"/>
                  <a:gd name="connsiteY61" fmla="*/ 279857 h 608697"/>
                  <a:gd name="connsiteX62" fmla="*/ 310820 w 551045"/>
                  <a:gd name="connsiteY62" fmla="*/ 279857 h 608697"/>
                  <a:gd name="connsiteX63" fmla="*/ 310820 w 551045"/>
                  <a:gd name="connsiteY63" fmla="*/ 179359 h 608697"/>
                  <a:gd name="connsiteX64" fmla="*/ 400710 w 551045"/>
                  <a:gd name="connsiteY64" fmla="*/ 89618 h 608697"/>
                  <a:gd name="connsiteX65" fmla="*/ 487441 w 551045"/>
                  <a:gd name="connsiteY65" fmla="*/ 44033 h 608697"/>
                  <a:gd name="connsiteX66" fmla="*/ 487729 w 551045"/>
                  <a:gd name="connsiteY66" fmla="*/ 44148 h 608697"/>
                  <a:gd name="connsiteX67" fmla="*/ 550282 w 551045"/>
                  <a:gd name="connsiteY67" fmla="*/ 107206 h 608697"/>
                  <a:gd name="connsiteX68" fmla="*/ 550340 w 551045"/>
                  <a:gd name="connsiteY68" fmla="*/ 107897 h 608697"/>
                  <a:gd name="connsiteX69" fmla="*/ 550340 w 551045"/>
                  <a:gd name="connsiteY69" fmla="*/ 108760 h 608697"/>
                  <a:gd name="connsiteX70" fmla="*/ 550340 w 551045"/>
                  <a:gd name="connsiteY70" fmla="*/ 109220 h 608697"/>
                  <a:gd name="connsiteX71" fmla="*/ 550340 w 551045"/>
                  <a:gd name="connsiteY71" fmla="*/ 109680 h 608697"/>
                  <a:gd name="connsiteX72" fmla="*/ 550282 w 551045"/>
                  <a:gd name="connsiteY72" fmla="*/ 111867 h 608697"/>
                  <a:gd name="connsiteX73" fmla="*/ 550167 w 551045"/>
                  <a:gd name="connsiteY73" fmla="*/ 113420 h 608697"/>
                  <a:gd name="connsiteX74" fmla="*/ 550167 w 551045"/>
                  <a:gd name="connsiteY74" fmla="*/ 113938 h 608697"/>
                  <a:gd name="connsiteX75" fmla="*/ 485137 w 551045"/>
                  <a:gd name="connsiteY75" fmla="*/ 174349 h 608697"/>
                  <a:gd name="connsiteX76" fmla="*/ 484158 w 551045"/>
                  <a:gd name="connsiteY76" fmla="*/ 174292 h 608697"/>
                  <a:gd name="connsiteX77" fmla="*/ 467685 w 551045"/>
                  <a:gd name="connsiteY77" fmla="*/ 171933 h 608697"/>
                  <a:gd name="connsiteX78" fmla="*/ 419993 w 551045"/>
                  <a:gd name="connsiteY78" fmla="*/ 110428 h 608697"/>
                  <a:gd name="connsiteX79" fmla="*/ 419935 w 551045"/>
                  <a:gd name="connsiteY79" fmla="*/ 110083 h 608697"/>
                  <a:gd name="connsiteX80" fmla="*/ 419993 w 551045"/>
                  <a:gd name="connsiteY80" fmla="*/ 109680 h 608697"/>
                  <a:gd name="connsiteX81" fmla="*/ 419935 w 551045"/>
                  <a:gd name="connsiteY81" fmla="*/ 109220 h 608697"/>
                  <a:gd name="connsiteX82" fmla="*/ 419993 w 551045"/>
                  <a:gd name="connsiteY82" fmla="*/ 108530 h 608697"/>
                  <a:gd name="connsiteX83" fmla="*/ 419993 w 551045"/>
                  <a:gd name="connsiteY83" fmla="*/ 106516 h 608697"/>
                  <a:gd name="connsiteX84" fmla="*/ 485137 w 551045"/>
                  <a:gd name="connsiteY84" fmla="*/ 44090 h 608697"/>
                  <a:gd name="connsiteX85" fmla="*/ 486001 w 551045"/>
                  <a:gd name="connsiteY85" fmla="*/ 44090 h 608697"/>
                  <a:gd name="connsiteX86" fmla="*/ 487441 w 551045"/>
                  <a:gd name="connsiteY86" fmla="*/ 44033 h 608697"/>
                  <a:gd name="connsiteX87" fmla="*/ 114993 w 551045"/>
                  <a:gd name="connsiteY87" fmla="*/ 748 h 608697"/>
                  <a:gd name="connsiteX88" fmla="*/ 115281 w 551045"/>
                  <a:gd name="connsiteY88" fmla="*/ 748 h 608697"/>
                  <a:gd name="connsiteX89" fmla="*/ 115569 w 551045"/>
                  <a:gd name="connsiteY89" fmla="*/ 748 h 608697"/>
                  <a:gd name="connsiteX90" fmla="*/ 179403 w 551045"/>
                  <a:gd name="connsiteY90" fmla="*/ 50176 h 608697"/>
                  <a:gd name="connsiteX91" fmla="*/ 181534 w 551045"/>
                  <a:gd name="connsiteY91" fmla="*/ 66863 h 608697"/>
                  <a:gd name="connsiteX92" fmla="*/ 115685 w 551045"/>
                  <a:gd name="connsiteY92" fmla="*/ 132634 h 608697"/>
                  <a:gd name="connsiteX93" fmla="*/ 115397 w 551045"/>
                  <a:gd name="connsiteY93" fmla="*/ 132634 h 608697"/>
                  <a:gd name="connsiteX94" fmla="*/ 115109 w 551045"/>
                  <a:gd name="connsiteY94" fmla="*/ 132634 h 608697"/>
                  <a:gd name="connsiteX95" fmla="*/ 51275 w 551045"/>
                  <a:gd name="connsiteY95" fmla="*/ 83262 h 608697"/>
                  <a:gd name="connsiteX96" fmla="*/ 49144 w 551045"/>
                  <a:gd name="connsiteY96" fmla="*/ 66575 h 608697"/>
                  <a:gd name="connsiteX97" fmla="*/ 114993 w 551045"/>
                  <a:gd name="connsiteY97" fmla="*/ 748 h 608697"/>
                  <a:gd name="connsiteX98" fmla="*/ 114958 w 551045"/>
                  <a:gd name="connsiteY98" fmla="*/ 423 h 608697"/>
                  <a:gd name="connsiteX99" fmla="*/ 48690 w 551045"/>
                  <a:gd name="connsiteY99" fmla="*/ 66575 h 608697"/>
                  <a:gd name="connsiteX100" fmla="*/ 50822 w 551045"/>
                  <a:gd name="connsiteY100" fmla="*/ 83372 h 608697"/>
                  <a:gd name="connsiteX101" fmla="*/ 115073 w 551045"/>
                  <a:gd name="connsiteY101" fmla="*/ 133015 h 608697"/>
                  <a:gd name="connsiteX102" fmla="*/ 115361 w 551045"/>
                  <a:gd name="connsiteY102" fmla="*/ 133015 h 608697"/>
                  <a:gd name="connsiteX103" fmla="*/ 115649 w 551045"/>
                  <a:gd name="connsiteY103" fmla="*/ 133015 h 608697"/>
                  <a:gd name="connsiteX104" fmla="*/ 181917 w 551045"/>
                  <a:gd name="connsiteY104" fmla="*/ 66863 h 608697"/>
                  <a:gd name="connsiteX105" fmla="*/ 179785 w 551045"/>
                  <a:gd name="connsiteY105" fmla="*/ 50066 h 608697"/>
                  <a:gd name="connsiteX106" fmla="*/ 115534 w 551045"/>
                  <a:gd name="connsiteY106" fmla="*/ 423 h 608697"/>
                  <a:gd name="connsiteX107" fmla="*/ 115246 w 551045"/>
                  <a:gd name="connsiteY107" fmla="*/ 423 h 608697"/>
                  <a:gd name="connsiteX108" fmla="*/ 114958 w 551045"/>
                  <a:gd name="connsiteY108" fmla="*/ 423 h 608697"/>
                  <a:gd name="connsiteX109" fmla="*/ 114993 w 551045"/>
                  <a:gd name="connsiteY109" fmla="*/ 0 h 608697"/>
                  <a:gd name="connsiteX110" fmla="*/ 115281 w 551045"/>
                  <a:gd name="connsiteY110" fmla="*/ 0 h 608697"/>
                  <a:gd name="connsiteX111" fmla="*/ 115569 w 551045"/>
                  <a:gd name="connsiteY111" fmla="*/ 0 h 608697"/>
                  <a:gd name="connsiteX112" fmla="*/ 180152 w 551045"/>
                  <a:gd name="connsiteY112" fmla="*/ 49946 h 608697"/>
                  <a:gd name="connsiteX113" fmla="*/ 182341 w 551045"/>
                  <a:gd name="connsiteY113" fmla="*/ 66863 h 608697"/>
                  <a:gd name="connsiteX114" fmla="*/ 115685 w 551045"/>
                  <a:gd name="connsiteY114" fmla="*/ 133439 h 608697"/>
                  <a:gd name="connsiteX115" fmla="*/ 115397 w 551045"/>
                  <a:gd name="connsiteY115" fmla="*/ 133439 h 608697"/>
                  <a:gd name="connsiteX116" fmla="*/ 115109 w 551045"/>
                  <a:gd name="connsiteY116" fmla="*/ 133439 h 608697"/>
                  <a:gd name="connsiteX117" fmla="*/ 50526 w 551045"/>
                  <a:gd name="connsiteY117" fmla="*/ 83493 h 608697"/>
                  <a:gd name="connsiteX118" fmla="*/ 48337 w 551045"/>
                  <a:gd name="connsiteY118" fmla="*/ 66575 h 608697"/>
                  <a:gd name="connsiteX119" fmla="*/ 114993 w 551045"/>
                  <a:gd name="connsiteY119" fmla="*/ 0 h 60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51045" h="608697">
                    <a:moveTo>
                      <a:pt x="485820" y="430096"/>
                    </a:moveTo>
                    <a:cubicBezTo>
                      <a:pt x="520910" y="430096"/>
                      <a:pt x="549489" y="457699"/>
                      <a:pt x="550987" y="492317"/>
                    </a:cubicBezTo>
                    <a:cubicBezTo>
                      <a:pt x="550987" y="492375"/>
                      <a:pt x="551045" y="492432"/>
                      <a:pt x="551045" y="492490"/>
                    </a:cubicBezTo>
                    <a:cubicBezTo>
                      <a:pt x="551045" y="492950"/>
                      <a:pt x="551045" y="493353"/>
                      <a:pt x="550987" y="493813"/>
                    </a:cubicBezTo>
                    <a:cubicBezTo>
                      <a:pt x="551045" y="494273"/>
                      <a:pt x="551045" y="494733"/>
                      <a:pt x="551045" y="495193"/>
                    </a:cubicBezTo>
                    <a:cubicBezTo>
                      <a:pt x="551045" y="531134"/>
                      <a:pt x="521832" y="560289"/>
                      <a:pt x="485820" y="560289"/>
                    </a:cubicBezTo>
                    <a:cubicBezTo>
                      <a:pt x="454129" y="560289"/>
                      <a:pt x="427739" y="537747"/>
                      <a:pt x="421862" y="507902"/>
                    </a:cubicBezTo>
                    <a:cubicBezTo>
                      <a:pt x="420710" y="503474"/>
                      <a:pt x="420076" y="499046"/>
                      <a:pt x="420134" y="494560"/>
                    </a:cubicBezTo>
                    <a:cubicBezTo>
                      <a:pt x="420134" y="489385"/>
                      <a:pt x="421056" y="484152"/>
                      <a:pt x="422611" y="479034"/>
                    </a:cubicBezTo>
                    <a:cubicBezTo>
                      <a:pt x="429814" y="450913"/>
                      <a:pt x="455397" y="430096"/>
                      <a:pt x="485820" y="430096"/>
                    </a:cubicBezTo>
                    <a:close/>
                    <a:moveTo>
                      <a:pt x="485137" y="236253"/>
                    </a:moveTo>
                    <a:cubicBezTo>
                      <a:pt x="521537" y="236253"/>
                      <a:pt x="551045" y="265714"/>
                      <a:pt x="551045" y="302055"/>
                    </a:cubicBezTo>
                    <a:cubicBezTo>
                      <a:pt x="551045" y="338396"/>
                      <a:pt x="521537" y="367857"/>
                      <a:pt x="485137" y="367857"/>
                    </a:cubicBezTo>
                    <a:cubicBezTo>
                      <a:pt x="448737" y="367857"/>
                      <a:pt x="419229" y="338396"/>
                      <a:pt x="419229" y="302055"/>
                    </a:cubicBezTo>
                    <a:cubicBezTo>
                      <a:pt x="419229" y="265714"/>
                      <a:pt x="448737" y="236253"/>
                      <a:pt x="485137" y="236253"/>
                    </a:cubicBezTo>
                    <a:close/>
                    <a:moveTo>
                      <a:pt x="45513" y="160819"/>
                    </a:moveTo>
                    <a:lnTo>
                      <a:pt x="62048" y="160819"/>
                    </a:lnTo>
                    <a:lnTo>
                      <a:pt x="78583" y="243365"/>
                    </a:lnTo>
                    <a:lnTo>
                      <a:pt x="98228" y="243365"/>
                    </a:lnTo>
                    <a:lnTo>
                      <a:pt x="103356" y="187625"/>
                    </a:lnTo>
                    <a:cubicBezTo>
                      <a:pt x="103183" y="186647"/>
                      <a:pt x="102952" y="185612"/>
                      <a:pt x="102722" y="184634"/>
                    </a:cubicBezTo>
                    <a:cubicBezTo>
                      <a:pt x="100936" y="177386"/>
                      <a:pt x="97767" y="170483"/>
                      <a:pt x="94368" y="163293"/>
                    </a:cubicBezTo>
                    <a:cubicBezTo>
                      <a:pt x="94368" y="163293"/>
                      <a:pt x="93677" y="161855"/>
                      <a:pt x="93331" y="161107"/>
                    </a:cubicBezTo>
                    <a:lnTo>
                      <a:pt x="93389" y="161107"/>
                    </a:lnTo>
                    <a:cubicBezTo>
                      <a:pt x="93331" y="160992"/>
                      <a:pt x="93274" y="160877"/>
                      <a:pt x="93274" y="160819"/>
                    </a:cubicBezTo>
                    <a:lnTo>
                      <a:pt x="137347" y="160819"/>
                    </a:lnTo>
                    <a:cubicBezTo>
                      <a:pt x="137289" y="160877"/>
                      <a:pt x="137232" y="160992"/>
                      <a:pt x="137232" y="161107"/>
                    </a:cubicBezTo>
                    <a:lnTo>
                      <a:pt x="137404" y="161107"/>
                    </a:lnTo>
                    <a:cubicBezTo>
                      <a:pt x="137059" y="161855"/>
                      <a:pt x="136367" y="163293"/>
                      <a:pt x="136367" y="163293"/>
                    </a:cubicBezTo>
                    <a:cubicBezTo>
                      <a:pt x="132507" y="171576"/>
                      <a:pt x="128820" y="179514"/>
                      <a:pt x="127322" y="187913"/>
                    </a:cubicBezTo>
                    <a:lnTo>
                      <a:pt x="132450" y="243365"/>
                    </a:lnTo>
                    <a:lnTo>
                      <a:pt x="152038" y="243365"/>
                    </a:lnTo>
                    <a:lnTo>
                      <a:pt x="168630" y="160819"/>
                    </a:lnTo>
                    <a:lnTo>
                      <a:pt x="185165" y="160819"/>
                    </a:lnTo>
                    <a:cubicBezTo>
                      <a:pt x="210283" y="160819"/>
                      <a:pt x="230678" y="181125"/>
                      <a:pt x="230678" y="206263"/>
                    </a:cubicBezTo>
                    <a:lnTo>
                      <a:pt x="230678" y="338682"/>
                    </a:lnTo>
                    <a:cubicBezTo>
                      <a:pt x="230678" y="363820"/>
                      <a:pt x="210283" y="384125"/>
                      <a:pt x="185165" y="384125"/>
                    </a:cubicBezTo>
                    <a:lnTo>
                      <a:pt x="179346" y="384125"/>
                    </a:lnTo>
                    <a:lnTo>
                      <a:pt x="179346" y="576599"/>
                    </a:lnTo>
                    <a:cubicBezTo>
                      <a:pt x="179346" y="594316"/>
                      <a:pt x="165000" y="608697"/>
                      <a:pt x="147256" y="608697"/>
                    </a:cubicBezTo>
                    <a:cubicBezTo>
                      <a:pt x="130721" y="608697"/>
                      <a:pt x="117125" y="596215"/>
                      <a:pt x="115339" y="580223"/>
                    </a:cubicBezTo>
                    <a:cubicBezTo>
                      <a:pt x="113553" y="596215"/>
                      <a:pt x="99957" y="608697"/>
                      <a:pt x="83422" y="608697"/>
                    </a:cubicBezTo>
                    <a:cubicBezTo>
                      <a:pt x="65678" y="608697"/>
                      <a:pt x="51332" y="594316"/>
                      <a:pt x="51332" y="576599"/>
                    </a:cubicBezTo>
                    <a:lnTo>
                      <a:pt x="51332" y="384125"/>
                    </a:lnTo>
                    <a:lnTo>
                      <a:pt x="45513" y="384125"/>
                    </a:lnTo>
                    <a:cubicBezTo>
                      <a:pt x="20395" y="384125"/>
                      <a:pt x="0" y="363820"/>
                      <a:pt x="0" y="338682"/>
                    </a:cubicBezTo>
                    <a:lnTo>
                      <a:pt x="0" y="206263"/>
                    </a:lnTo>
                    <a:cubicBezTo>
                      <a:pt x="0" y="181125"/>
                      <a:pt x="20395" y="160819"/>
                      <a:pt x="45513" y="160819"/>
                    </a:cubicBezTo>
                    <a:close/>
                    <a:moveTo>
                      <a:pt x="400710" y="89618"/>
                    </a:moveTo>
                    <a:lnTo>
                      <a:pt x="400710" y="134086"/>
                    </a:lnTo>
                    <a:cubicBezTo>
                      <a:pt x="375702" y="134086"/>
                      <a:pt x="355362" y="154393"/>
                      <a:pt x="355362" y="179359"/>
                    </a:cubicBezTo>
                    <a:lnTo>
                      <a:pt x="355362" y="279857"/>
                    </a:lnTo>
                    <a:lnTo>
                      <a:pt x="401517" y="279857"/>
                    </a:lnTo>
                    <a:lnTo>
                      <a:pt x="401517" y="324325"/>
                    </a:lnTo>
                    <a:lnTo>
                      <a:pt x="355362" y="324325"/>
                    </a:lnTo>
                    <a:lnTo>
                      <a:pt x="355362" y="424823"/>
                    </a:lnTo>
                    <a:cubicBezTo>
                      <a:pt x="355362" y="449731"/>
                      <a:pt x="375702" y="470038"/>
                      <a:pt x="400710" y="470038"/>
                    </a:cubicBezTo>
                    <a:lnTo>
                      <a:pt x="400710" y="514563"/>
                    </a:lnTo>
                    <a:cubicBezTo>
                      <a:pt x="351155" y="514563"/>
                      <a:pt x="310820" y="474295"/>
                      <a:pt x="310820" y="424823"/>
                    </a:cubicBezTo>
                    <a:lnTo>
                      <a:pt x="310820" y="324325"/>
                    </a:lnTo>
                    <a:lnTo>
                      <a:pt x="270830" y="324325"/>
                    </a:lnTo>
                    <a:lnTo>
                      <a:pt x="270830" y="279857"/>
                    </a:lnTo>
                    <a:lnTo>
                      <a:pt x="310820" y="279857"/>
                    </a:lnTo>
                    <a:lnTo>
                      <a:pt x="310820" y="179359"/>
                    </a:lnTo>
                    <a:cubicBezTo>
                      <a:pt x="310820" y="129886"/>
                      <a:pt x="351155" y="89618"/>
                      <a:pt x="400710" y="89618"/>
                    </a:cubicBezTo>
                    <a:close/>
                    <a:moveTo>
                      <a:pt x="487441" y="44033"/>
                    </a:moveTo>
                    <a:cubicBezTo>
                      <a:pt x="487557" y="44090"/>
                      <a:pt x="487614" y="44090"/>
                      <a:pt x="487729" y="44148"/>
                    </a:cubicBezTo>
                    <a:cubicBezTo>
                      <a:pt x="521828" y="45471"/>
                      <a:pt x="549246" y="73030"/>
                      <a:pt x="550282" y="107206"/>
                    </a:cubicBezTo>
                    <a:cubicBezTo>
                      <a:pt x="550282" y="107436"/>
                      <a:pt x="550282" y="107667"/>
                      <a:pt x="550340" y="107897"/>
                    </a:cubicBezTo>
                    <a:cubicBezTo>
                      <a:pt x="550340" y="108184"/>
                      <a:pt x="550340" y="108472"/>
                      <a:pt x="550340" y="108760"/>
                    </a:cubicBezTo>
                    <a:cubicBezTo>
                      <a:pt x="550340" y="108875"/>
                      <a:pt x="550340" y="109047"/>
                      <a:pt x="550340" y="109220"/>
                    </a:cubicBezTo>
                    <a:cubicBezTo>
                      <a:pt x="550340" y="109393"/>
                      <a:pt x="550340" y="109508"/>
                      <a:pt x="550340" y="109680"/>
                    </a:cubicBezTo>
                    <a:cubicBezTo>
                      <a:pt x="550340" y="110371"/>
                      <a:pt x="550282" y="111119"/>
                      <a:pt x="550282" y="111867"/>
                    </a:cubicBezTo>
                    <a:cubicBezTo>
                      <a:pt x="550225" y="112384"/>
                      <a:pt x="550225" y="112902"/>
                      <a:pt x="550167" y="113420"/>
                    </a:cubicBezTo>
                    <a:cubicBezTo>
                      <a:pt x="550167" y="113593"/>
                      <a:pt x="550167" y="113765"/>
                      <a:pt x="550167" y="113938"/>
                    </a:cubicBezTo>
                    <a:cubicBezTo>
                      <a:pt x="547748" y="147653"/>
                      <a:pt x="519582" y="174349"/>
                      <a:pt x="485137" y="174349"/>
                    </a:cubicBezTo>
                    <a:cubicBezTo>
                      <a:pt x="484792" y="174349"/>
                      <a:pt x="484446" y="174292"/>
                      <a:pt x="484158" y="174292"/>
                    </a:cubicBezTo>
                    <a:cubicBezTo>
                      <a:pt x="478629" y="174579"/>
                      <a:pt x="473099" y="173716"/>
                      <a:pt x="467685" y="171933"/>
                    </a:cubicBezTo>
                    <a:cubicBezTo>
                      <a:pt x="440556" y="164396"/>
                      <a:pt x="420511" y="139828"/>
                      <a:pt x="419993" y="110428"/>
                    </a:cubicBezTo>
                    <a:cubicBezTo>
                      <a:pt x="419993" y="110313"/>
                      <a:pt x="419935" y="110198"/>
                      <a:pt x="419935" y="110083"/>
                    </a:cubicBezTo>
                    <a:cubicBezTo>
                      <a:pt x="419935" y="109910"/>
                      <a:pt x="419935" y="109795"/>
                      <a:pt x="419993" y="109680"/>
                    </a:cubicBezTo>
                    <a:cubicBezTo>
                      <a:pt x="419993" y="109508"/>
                      <a:pt x="419935" y="109335"/>
                      <a:pt x="419935" y="109220"/>
                    </a:cubicBezTo>
                    <a:cubicBezTo>
                      <a:pt x="419935" y="108990"/>
                      <a:pt x="419935" y="108760"/>
                      <a:pt x="419993" y="108530"/>
                    </a:cubicBezTo>
                    <a:cubicBezTo>
                      <a:pt x="419993" y="107839"/>
                      <a:pt x="419993" y="107206"/>
                      <a:pt x="419993" y="106516"/>
                    </a:cubicBezTo>
                    <a:cubicBezTo>
                      <a:pt x="421433" y="71822"/>
                      <a:pt x="450059" y="44090"/>
                      <a:pt x="485137" y="44090"/>
                    </a:cubicBezTo>
                    <a:cubicBezTo>
                      <a:pt x="485425" y="44090"/>
                      <a:pt x="485713" y="44090"/>
                      <a:pt x="486001" y="44090"/>
                    </a:cubicBezTo>
                    <a:cubicBezTo>
                      <a:pt x="486462" y="44090"/>
                      <a:pt x="486981" y="44033"/>
                      <a:pt x="487441" y="44033"/>
                    </a:cubicBezTo>
                    <a:close/>
                    <a:moveTo>
                      <a:pt x="114993" y="748"/>
                    </a:moveTo>
                    <a:lnTo>
                      <a:pt x="115281" y="748"/>
                    </a:lnTo>
                    <a:lnTo>
                      <a:pt x="115569" y="748"/>
                    </a:lnTo>
                    <a:cubicBezTo>
                      <a:pt x="145700" y="748"/>
                      <a:pt x="171913" y="21060"/>
                      <a:pt x="179403" y="50176"/>
                    </a:cubicBezTo>
                    <a:cubicBezTo>
                      <a:pt x="180843" y="55585"/>
                      <a:pt x="181534" y="61224"/>
                      <a:pt x="181534" y="66863"/>
                    </a:cubicBezTo>
                    <a:cubicBezTo>
                      <a:pt x="181534" y="103115"/>
                      <a:pt x="151980" y="132634"/>
                      <a:pt x="115685" y="132634"/>
                    </a:cubicBezTo>
                    <a:lnTo>
                      <a:pt x="115397" y="132634"/>
                    </a:lnTo>
                    <a:lnTo>
                      <a:pt x="115109" y="132634"/>
                    </a:lnTo>
                    <a:cubicBezTo>
                      <a:pt x="84978" y="132634"/>
                      <a:pt x="58765" y="112321"/>
                      <a:pt x="51275" y="83262"/>
                    </a:cubicBezTo>
                    <a:cubicBezTo>
                      <a:pt x="49835" y="77854"/>
                      <a:pt x="49144" y="72214"/>
                      <a:pt x="49144" y="66575"/>
                    </a:cubicBezTo>
                    <a:cubicBezTo>
                      <a:pt x="49144" y="30267"/>
                      <a:pt x="78698" y="748"/>
                      <a:pt x="114993" y="748"/>
                    </a:cubicBezTo>
                    <a:close/>
                    <a:moveTo>
                      <a:pt x="114958" y="423"/>
                    </a:moveTo>
                    <a:cubicBezTo>
                      <a:pt x="78366" y="423"/>
                      <a:pt x="48690" y="30047"/>
                      <a:pt x="48690" y="66575"/>
                    </a:cubicBezTo>
                    <a:cubicBezTo>
                      <a:pt x="48690" y="72385"/>
                      <a:pt x="49439" y="78022"/>
                      <a:pt x="50822" y="83372"/>
                    </a:cubicBezTo>
                    <a:cubicBezTo>
                      <a:pt x="58198" y="111904"/>
                      <a:pt x="84129" y="133015"/>
                      <a:pt x="115073" y="133015"/>
                    </a:cubicBezTo>
                    <a:cubicBezTo>
                      <a:pt x="115131" y="133015"/>
                      <a:pt x="115246" y="133015"/>
                      <a:pt x="115361" y="133015"/>
                    </a:cubicBezTo>
                    <a:cubicBezTo>
                      <a:pt x="115419" y="133015"/>
                      <a:pt x="115534" y="133015"/>
                      <a:pt x="115649" y="133015"/>
                    </a:cubicBezTo>
                    <a:cubicBezTo>
                      <a:pt x="152241" y="133015"/>
                      <a:pt x="181917" y="103391"/>
                      <a:pt x="181917" y="66863"/>
                    </a:cubicBezTo>
                    <a:cubicBezTo>
                      <a:pt x="181917" y="61053"/>
                      <a:pt x="181168" y="55415"/>
                      <a:pt x="179785" y="50066"/>
                    </a:cubicBezTo>
                    <a:cubicBezTo>
                      <a:pt x="172409" y="21534"/>
                      <a:pt x="146478" y="423"/>
                      <a:pt x="115534" y="423"/>
                    </a:cubicBezTo>
                    <a:cubicBezTo>
                      <a:pt x="115476" y="423"/>
                      <a:pt x="115361" y="423"/>
                      <a:pt x="115246" y="423"/>
                    </a:cubicBezTo>
                    <a:cubicBezTo>
                      <a:pt x="115188" y="423"/>
                      <a:pt x="115073" y="423"/>
                      <a:pt x="114958" y="423"/>
                    </a:cubicBezTo>
                    <a:close/>
                    <a:moveTo>
                      <a:pt x="114993" y="0"/>
                    </a:moveTo>
                    <a:lnTo>
                      <a:pt x="115281" y="0"/>
                    </a:lnTo>
                    <a:lnTo>
                      <a:pt x="115569" y="0"/>
                    </a:lnTo>
                    <a:cubicBezTo>
                      <a:pt x="146046" y="0"/>
                      <a:pt x="172605" y="20542"/>
                      <a:pt x="180152" y="49946"/>
                    </a:cubicBezTo>
                    <a:cubicBezTo>
                      <a:pt x="181592" y="55470"/>
                      <a:pt x="182341" y="61109"/>
                      <a:pt x="182341" y="66863"/>
                    </a:cubicBezTo>
                    <a:cubicBezTo>
                      <a:pt x="182341" y="103575"/>
                      <a:pt x="152441" y="133439"/>
                      <a:pt x="115685" y="133439"/>
                    </a:cubicBezTo>
                    <a:lnTo>
                      <a:pt x="115397" y="133439"/>
                    </a:lnTo>
                    <a:lnTo>
                      <a:pt x="115109" y="133439"/>
                    </a:lnTo>
                    <a:cubicBezTo>
                      <a:pt x="84632" y="133439"/>
                      <a:pt x="58073" y="112897"/>
                      <a:pt x="50526" y="83493"/>
                    </a:cubicBezTo>
                    <a:cubicBezTo>
                      <a:pt x="49086" y="77969"/>
                      <a:pt x="48337" y="72272"/>
                      <a:pt x="48337" y="66575"/>
                    </a:cubicBezTo>
                    <a:cubicBezTo>
                      <a:pt x="48337" y="29864"/>
                      <a:pt x="78237" y="0"/>
                      <a:pt x="11499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90" name="i$ḻîḑè">
              <a:extLst>
                <a:ext uri="{FF2B5EF4-FFF2-40B4-BE49-F238E27FC236}">
                  <a16:creationId xmlns:a16="http://schemas.microsoft.com/office/drawing/2014/main" id="{CDF15DE6-8AC6-4F9B-945A-22A315F9519A}"/>
                </a:ext>
              </a:extLst>
            </p:cNvPr>
            <p:cNvGrpSpPr/>
            <p:nvPr/>
          </p:nvGrpSpPr>
          <p:grpSpPr>
            <a:xfrm>
              <a:off x="8239125" y="1637435"/>
              <a:ext cx="3279775" cy="908538"/>
              <a:chOff x="-342900" y="4659981"/>
              <a:chExt cx="2195910" cy="908538"/>
            </a:xfrm>
          </p:grpSpPr>
          <p:sp>
            <p:nvSpPr>
              <p:cNvPr id="203" name="ïṧļïḋé">
                <a:extLst>
                  <a:ext uri="{FF2B5EF4-FFF2-40B4-BE49-F238E27FC236}">
                    <a16:creationId xmlns:a16="http://schemas.microsoft.com/office/drawing/2014/main" id="{96029B2C-46A0-45E5-BCCF-F6338701DE82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204" name="ïŝḻîḍê">
                <a:extLst>
                  <a:ext uri="{FF2B5EF4-FFF2-40B4-BE49-F238E27FC236}">
                    <a16:creationId xmlns:a16="http://schemas.microsoft.com/office/drawing/2014/main" id="{1B483F25-8588-42F1-B33B-34514EFC1921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91" name="ïṧļiḍè">
              <a:extLst>
                <a:ext uri="{FF2B5EF4-FFF2-40B4-BE49-F238E27FC236}">
                  <a16:creationId xmlns:a16="http://schemas.microsoft.com/office/drawing/2014/main" id="{34BD1CB8-3758-4D5C-A14E-CBA6F682DB5E}"/>
                </a:ext>
              </a:extLst>
            </p:cNvPr>
            <p:cNvGrpSpPr/>
            <p:nvPr/>
          </p:nvGrpSpPr>
          <p:grpSpPr>
            <a:xfrm>
              <a:off x="6936460" y="3058448"/>
              <a:ext cx="1160205" cy="1160205"/>
              <a:chOff x="1440535" y="2881262"/>
              <a:chExt cx="1160205" cy="1160205"/>
            </a:xfrm>
          </p:grpSpPr>
          <p:sp>
            <p:nvSpPr>
              <p:cNvPr id="201" name="îśļiḓé">
                <a:extLst>
                  <a:ext uri="{FF2B5EF4-FFF2-40B4-BE49-F238E27FC236}">
                    <a16:creationId xmlns:a16="http://schemas.microsoft.com/office/drawing/2014/main" id="{38B428ED-8B6A-46BB-B6B6-3F10E23CAAAE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202" name="ïṡlíḋe">
                <a:extLst>
                  <a:ext uri="{FF2B5EF4-FFF2-40B4-BE49-F238E27FC236}">
                    <a16:creationId xmlns:a16="http://schemas.microsoft.com/office/drawing/2014/main" id="{CEDDF75A-BC7E-4106-9C12-ABB4C6642623}"/>
                  </a:ext>
                </a:extLst>
              </p:cNvPr>
              <p:cNvSpPr/>
              <p:nvPr/>
            </p:nvSpPr>
            <p:spPr bwMode="auto">
              <a:xfrm>
                <a:off x="1804853" y="3208701"/>
                <a:ext cx="431566" cy="505326"/>
              </a:xfrm>
              <a:custGeom>
                <a:avLst/>
                <a:gdLst>
                  <a:gd name="connsiteX0" fmla="*/ 242883 w 518162"/>
                  <a:gd name="connsiteY0" fmla="*/ 408292 h 606722"/>
                  <a:gd name="connsiteX1" fmla="*/ 303572 w 518162"/>
                  <a:gd name="connsiteY1" fmla="*/ 408292 h 606722"/>
                  <a:gd name="connsiteX2" fmla="*/ 287021 w 518162"/>
                  <a:gd name="connsiteY2" fmla="*/ 514954 h 606722"/>
                  <a:gd name="connsiteX3" fmla="*/ 252760 w 518162"/>
                  <a:gd name="connsiteY3" fmla="*/ 540019 h 606722"/>
                  <a:gd name="connsiteX4" fmla="*/ 227755 w 518162"/>
                  <a:gd name="connsiteY4" fmla="*/ 505799 h 606722"/>
                  <a:gd name="connsiteX5" fmla="*/ 90606 w 518162"/>
                  <a:gd name="connsiteY5" fmla="*/ 408292 h 606722"/>
                  <a:gd name="connsiteX6" fmla="*/ 151310 w 518162"/>
                  <a:gd name="connsiteY6" fmla="*/ 408292 h 606722"/>
                  <a:gd name="connsiteX7" fmla="*/ 166353 w 518162"/>
                  <a:gd name="connsiteY7" fmla="*/ 505799 h 606722"/>
                  <a:gd name="connsiteX8" fmla="*/ 141341 w 518162"/>
                  <a:gd name="connsiteY8" fmla="*/ 540019 h 606722"/>
                  <a:gd name="connsiteX9" fmla="*/ 107073 w 518162"/>
                  <a:gd name="connsiteY9" fmla="*/ 514954 h 606722"/>
                  <a:gd name="connsiteX10" fmla="*/ 357338 w 518162"/>
                  <a:gd name="connsiteY10" fmla="*/ 183515 h 606722"/>
                  <a:gd name="connsiteX11" fmla="*/ 336868 w 518162"/>
                  <a:gd name="connsiteY11" fmla="*/ 203867 h 606722"/>
                  <a:gd name="connsiteX12" fmla="*/ 357338 w 518162"/>
                  <a:gd name="connsiteY12" fmla="*/ 224219 h 606722"/>
                  <a:gd name="connsiteX13" fmla="*/ 377719 w 518162"/>
                  <a:gd name="connsiteY13" fmla="*/ 203867 h 606722"/>
                  <a:gd name="connsiteX14" fmla="*/ 357338 w 518162"/>
                  <a:gd name="connsiteY14" fmla="*/ 183515 h 606722"/>
                  <a:gd name="connsiteX15" fmla="*/ 265667 w 518162"/>
                  <a:gd name="connsiteY15" fmla="*/ 137391 h 606722"/>
                  <a:gd name="connsiteX16" fmla="*/ 448920 w 518162"/>
                  <a:gd name="connsiteY16" fmla="*/ 137391 h 606722"/>
                  <a:gd name="connsiteX17" fmla="*/ 461291 w 518162"/>
                  <a:gd name="connsiteY17" fmla="*/ 149744 h 606722"/>
                  <a:gd name="connsiteX18" fmla="*/ 461291 w 518162"/>
                  <a:gd name="connsiteY18" fmla="*/ 257990 h 606722"/>
                  <a:gd name="connsiteX19" fmla="*/ 448920 w 518162"/>
                  <a:gd name="connsiteY19" fmla="*/ 270343 h 606722"/>
                  <a:gd name="connsiteX20" fmla="*/ 381546 w 518162"/>
                  <a:gd name="connsiteY20" fmla="*/ 270343 h 606722"/>
                  <a:gd name="connsiteX21" fmla="*/ 381546 w 518162"/>
                  <a:gd name="connsiteY21" fmla="*/ 305803 h 606722"/>
                  <a:gd name="connsiteX22" fmla="*/ 415989 w 518162"/>
                  <a:gd name="connsiteY22" fmla="*/ 305803 h 606722"/>
                  <a:gd name="connsiteX23" fmla="*/ 430853 w 518162"/>
                  <a:gd name="connsiteY23" fmla="*/ 320644 h 606722"/>
                  <a:gd name="connsiteX24" fmla="*/ 428539 w 518162"/>
                  <a:gd name="connsiteY24" fmla="*/ 328465 h 606722"/>
                  <a:gd name="connsiteX25" fmla="*/ 507215 w 518162"/>
                  <a:gd name="connsiteY25" fmla="*/ 328465 h 606722"/>
                  <a:gd name="connsiteX26" fmla="*/ 518162 w 518162"/>
                  <a:gd name="connsiteY26" fmla="*/ 339396 h 606722"/>
                  <a:gd name="connsiteX27" fmla="*/ 518162 w 518162"/>
                  <a:gd name="connsiteY27" fmla="*/ 378944 h 606722"/>
                  <a:gd name="connsiteX28" fmla="*/ 507215 w 518162"/>
                  <a:gd name="connsiteY28" fmla="*/ 389875 h 606722"/>
                  <a:gd name="connsiteX29" fmla="*/ 489949 w 518162"/>
                  <a:gd name="connsiteY29" fmla="*/ 389875 h 606722"/>
                  <a:gd name="connsiteX30" fmla="*/ 489949 w 518162"/>
                  <a:gd name="connsiteY30" fmla="*/ 584415 h 606722"/>
                  <a:gd name="connsiteX31" fmla="*/ 467699 w 518162"/>
                  <a:gd name="connsiteY31" fmla="*/ 606722 h 606722"/>
                  <a:gd name="connsiteX32" fmla="*/ 445449 w 518162"/>
                  <a:gd name="connsiteY32" fmla="*/ 584415 h 606722"/>
                  <a:gd name="connsiteX33" fmla="*/ 445449 w 518162"/>
                  <a:gd name="connsiteY33" fmla="*/ 389875 h 606722"/>
                  <a:gd name="connsiteX34" fmla="*/ 72714 w 518162"/>
                  <a:gd name="connsiteY34" fmla="*/ 389875 h 606722"/>
                  <a:gd name="connsiteX35" fmla="*/ 72714 w 518162"/>
                  <a:gd name="connsiteY35" fmla="*/ 584415 h 606722"/>
                  <a:gd name="connsiteX36" fmla="*/ 50375 w 518162"/>
                  <a:gd name="connsiteY36" fmla="*/ 606722 h 606722"/>
                  <a:gd name="connsiteX37" fmla="*/ 28124 w 518162"/>
                  <a:gd name="connsiteY37" fmla="*/ 584415 h 606722"/>
                  <a:gd name="connsiteX38" fmla="*/ 28124 w 518162"/>
                  <a:gd name="connsiteY38" fmla="*/ 389875 h 606722"/>
                  <a:gd name="connsiteX39" fmla="*/ 10947 w 518162"/>
                  <a:gd name="connsiteY39" fmla="*/ 389875 h 606722"/>
                  <a:gd name="connsiteX40" fmla="*/ 0 w 518162"/>
                  <a:gd name="connsiteY40" fmla="*/ 378944 h 606722"/>
                  <a:gd name="connsiteX41" fmla="*/ 0 w 518162"/>
                  <a:gd name="connsiteY41" fmla="*/ 339396 h 606722"/>
                  <a:gd name="connsiteX42" fmla="*/ 10947 w 518162"/>
                  <a:gd name="connsiteY42" fmla="*/ 328465 h 606722"/>
                  <a:gd name="connsiteX43" fmla="*/ 286048 w 518162"/>
                  <a:gd name="connsiteY43" fmla="*/ 328465 h 606722"/>
                  <a:gd name="connsiteX44" fmla="*/ 283823 w 518162"/>
                  <a:gd name="connsiteY44" fmla="*/ 320644 h 606722"/>
                  <a:gd name="connsiteX45" fmla="*/ 298687 w 518162"/>
                  <a:gd name="connsiteY45" fmla="*/ 305803 h 606722"/>
                  <a:gd name="connsiteX46" fmla="*/ 333130 w 518162"/>
                  <a:gd name="connsiteY46" fmla="*/ 305803 h 606722"/>
                  <a:gd name="connsiteX47" fmla="*/ 333130 w 518162"/>
                  <a:gd name="connsiteY47" fmla="*/ 270343 h 606722"/>
                  <a:gd name="connsiteX48" fmla="*/ 265667 w 518162"/>
                  <a:gd name="connsiteY48" fmla="*/ 270343 h 606722"/>
                  <a:gd name="connsiteX49" fmla="*/ 253385 w 518162"/>
                  <a:gd name="connsiteY49" fmla="*/ 257990 h 606722"/>
                  <a:gd name="connsiteX50" fmla="*/ 253385 w 518162"/>
                  <a:gd name="connsiteY50" fmla="*/ 149744 h 606722"/>
                  <a:gd name="connsiteX51" fmla="*/ 265667 w 518162"/>
                  <a:gd name="connsiteY51" fmla="*/ 137391 h 606722"/>
                  <a:gd name="connsiteX52" fmla="*/ 134071 w 518162"/>
                  <a:gd name="connsiteY52" fmla="*/ 119961 h 606722"/>
                  <a:gd name="connsiteX53" fmla="*/ 261429 w 518162"/>
                  <a:gd name="connsiteY53" fmla="*/ 119961 h 606722"/>
                  <a:gd name="connsiteX54" fmla="*/ 235530 w 518162"/>
                  <a:gd name="connsiteY54" fmla="*/ 149734 h 606722"/>
                  <a:gd name="connsiteX55" fmla="*/ 235530 w 518162"/>
                  <a:gd name="connsiteY55" fmla="*/ 257983 h 606722"/>
                  <a:gd name="connsiteX56" fmla="*/ 265256 w 518162"/>
                  <a:gd name="connsiteY56" fmla="*/ 288112 h 606722"/>
                  <a:gd name="connsiteX57" fmla="*/ 265256 w 518162"/>
                  <a:gd name="connsiteY57" fmla="*/ 310064 h 606722"/>
                  <a:gd name="connsiteX58" fmla="*/ 189785 w 518162"/>
                  <a:gd name="connsiteY58" fmla="*/ 310064 h 606722"/>
                  <a:gd name="connsiteX59" fmla="*/ 197439 w 518162"/>
                  <a:gd name="connsiteY59" fmla="*/ 298333 h 606722"/>
                  <a:gd name="connsiteX60" fmla="*/ 174922 w 518162"/>
                  <a:gd name="connsiteY60" fmla="*/ 240297 h 606722"/>
                  <a:gd name="connsiteX61" fmla="*/ 132825 w 518162"/>
                  <a:gd name="connsiteY61" fmla="*/ 221811 h 606722"/>
                  <a:gd name="connsiteX62" fmla="*/ 130244 w 518162"/>
                  <a:gd name="connsiteY62" fmla="*/ 174708 h 606722"/>
                  <a:gd name="connsiteX63" fmla="*/ 128553 w 518162"/>
                  <a:gd name="connsiteY63" fmla="*/ 172753 h 606722"/>
                  <a:gd name="connsiteX64" fmla="*/ 127663 w 518162"/>
                  <a:gd name="connsiteY64" fmla="*/ 173908 h 606722"/>
                  <a:gd name="connsiteX65" fmla="*/ 102298 w 518162"/>
                  <a:gd name="connsiteY65" fmla="*/ 229188 h 606722"/>
                  <a:gd name="connsiteX66" fmla="*/ 167268 w 518162"/>
                  <a:gd name="connsiteY66" fmla="*/ 257717 h 606722"/>
                  <a:gd name="connsiteX67" fmla="*/ 180084 w 518162"/>
                  <a:gd name="connsiteY67" fmla="*/ 290600 h 606722"/>
                  <a:gd name="connsiteX68" fmla="*/ 147065 w 518162"/>
                  <a:gd name="connsiteY68" fmla="*/ 303398 h 606722"/>
                  <a:gd name="connsiteX69" fmla="*/ 59578 w 518162"/>
                  <a:gd name="connsiteY69" fmla="*/ 264916 h 606722"/>
                  <a:gd name="connsiteX70" fmla="*/ 46495 w 518162"/>
                  <a:gd name="connsiteY70" fmla="*/ 232832 h 606722"/>
                  <a:gd name="connsiteX71" fmla="*/ 82718 w 518162"/>
                  <a:gd name="connsiteY71" fmla="*/ 152045 h 606722"/>
                  <a:gd name="connsiteX72" fmla="*/ 134071 w 518162"/>
                  <a:gd name="connsiteY72" fmla="*/ 119961 h 606722"/>
                  <a:gd name="connsiteX73" fmla="*/ 198757 w 518162"/>
                  <a:gd name="connsiteY73" fmla="*/ 0 h 606722"/>
                  <a:gd name="connsiteX74" fmla="*/ 250578 w 518162"/>
                  <a:gd name="connsiteY74" fmla="*/ 51725 h 606722"/>
                  <a:gd name="connsiteX75" fmla="*/ 198757 w 518162"/>
                  <a:gd name="connsiteY75" fmla="*/ 103449 h 606722"/>
                  <a:gd name="connsiteX76" fmla="*/ 146847 w 518162"/>
                  <a:gd name="connsiteY76" fmla="*/ 51725 h 606722"/>
                  <a:gd name="connsiteX77" fmla="*/ 198757 w 518162"/>
                  <a:gd name="connsiteY7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18162" h="606722">
                    <a:moveTo>
                      <a:pt x="242883" y="408292"/>
                    </a:moveTo>
                    <a:lnTo>
                      <a:pt x="303572" y="408292"/>
                    </a:lnTo>
                    <a:lnTo>
                      <a:pt x="287021" y="514954"/>
                    </a:lnTo>
                    <a:cubicBezTo>
                      <a:pt x="284529" y="531309"/>
                      <a:pt x="269134" y="542508"/>
                      <a:pt x="252760" y="540019"/>
                    </a:cubicBezTo>
                    <a:cubicBezTo>
                      <a:pt x="236476" y="537442"/>
                      <a:pt x="225174" y="522153"/>
                      <a:pt x="227755" y="505799"/>
                    </a:cubicBezTo>
                    <a:close/>
                    <a:moveTo>
                      <a:pt x="90606" y="408292"/>
                    </a:moveTo>
                    <a:lnTo>
                      <a:pt x="151310" y="408292"/>
                    </a:lnTo>
                    <a:lnTo>
                      <a:pt x="166353" y="505799"/>
                    </a:lnTo>
                    <a:cubicBezTo>
                      <a:pt x="168934" y="522153"/>
                      <a:pt x="157719" y="537442"/>
                      <a:pt x="141341" y="540019"/>
                    </a:cubicBezTo>
                    <a:cubicBezTo>
                      <a:pt x="124964" y="542508"/>
                      <a:pt x="109654" y="531309"/>
                      <a:pt x="107073" y="514954"/>
                    </a:cubicBezTo>
                    <a:close/>
                    <a:moveTo>
                      <a:pt x="357338" y="183515"/>
                    </a:moveTo>
                    <a:cubicBezTo>
                      <a:pt x="346035" y="183515"/>
                      <a:pt x="336868" y="192580"/>
                      <a:pt x="336868" y="203867"/>
                    </a:cubicBezTo>
                    <a:cubicBezTo>
                      <a:pt x="336868" y="215154"/>
                      <a:pt x="346035" y="224219"/>
                      <a:pt x="357338" y="224219"/>
                    </a:cubicBezTo>
                    <a:cubicBezTo>
                      <a:pt x="368552" y="224219"/>
                      <a:pt x="377719" y="215154"/>
                      <a:pt x="377719" y="203867"/>
                    </a:cubicBezTo>
                    <a:cubicBezTo>
                      <a:pt x="377719" y="192580"/>
                      <a:pt x="368552" y="183515"/>
                      <a:pt x="357338" y="183515"/>
                    </a:cubicBezTo>
                    <a:close/>
                    <a:moveTo>
                      <a:pt x="265667" y="137391"/>
                    </a:moveTo>
                    <a:lnTo>
                      <a:pt x="448920" y="137391"/>
                    </a:lnTo>
                    <a:cubicBezTo>
                      <a:pt x="455773" y="137391"/>
                      <a:pt x="461291" y="142901"/>
                      <a:pt x="461291" y="149744"/>
                    </a:cubicBezTo>
                    <a:lnTo>
                      <a:pt x="461291" y="257990"/>
                    </a:lnTo>
                    <a:cubicBezTo>
                      <a:pt x="461291" y="264833"/>
                      <a:pt x="455773" y="270343"/>
                      <a:pt x="448920" y="270343"/>
                    </a:cubicBezTo>
                    <a:lnTo>
                      <a:pt x="381546" y="270343"/>
                    </a:lnTo>
                    <a:lnTo>
                      <a:pt x="381546" y="305803"/>
                    </a:lnTo>
                    <a:lnTo>
                      <a:pt x="415989" y="305803"/>
                    </a:lnTo>
                    <a:cubicBezTo>
                      <a:pt x="424178" y="305803"/>
                      <a:pt x="430853" y="312468"/>
                      <a:pt x="430853" y="320644"/>
                    </a:cubicBezTo>
                    <a:cubicBezTo>
                      <a:pt x="430853" y="323488"/>
                      <a:pt x="429963" y="326243"/>
                      <a:pt x="428539" y="328465"/>
                    </a:cubicBezTo>
                    <a:lnTo>
                      <a:pt x="507215" y="328465"/>
                    </a:lnTo>
                    <a:cubicBezTo>
                      <a:pt x="513267" y="328465"/>
                      <a:pt x="518162" y="333442"/>
                      <a:pt x="518162" y="339396"/>
                    </a:cubicBezTo>
                    <a:lnTo>
                      <a:pt x="518162" y="378944"/>
                    </a:lnTo>
                    <a:cubicBezTo>
                      <a:pt x="518162" y="384987"/>
                      <a:pt x="513267" y="389875"/>
                      <a:pt x="507215" y="389875"/>
                    </a:cubicBezTo>
                    <a:lnTo>
                      <a:pt x="489949" y="389875"/>
                    </a:lnTo>
                    <a:lnTo>
                      <a:pt x="489949" y="584415"/>
                    </a:lnTo>
                    <a:cubicBezTo>
                      <a:pt x="489949" y="596768"/>
                      <a:pt x="479981" y="606722"/>
                      <a:pt x="467699" y="606722"/>
                    </a:cubicBezTo>
                    <a:cubicBezTo>
                      <a:pt x="455417" y="606722"/>
                      <a:pt x="445449" y="596768"/>
                      <a:pt x="445449" y="584415"/>
                    </a:cubicBezTo>
                    <a:lnTo>
                      <a:pt x="445449" y="389875"/>
                    </a:lnTo>
                    <a:lnTo>
                      <a:pt x="72714" y="389875"/>
                    </a:lnTo>
                    <a:lnTo>
                      <a:pt x="72714" y="584415"/>
                    </a:lnTo>
                    <a:cubicBezTo>
                      <a:pt x="72714" y="596768"/>
                      <a:pt x="62746" y="606722"/>
                      <a:pt x="50375" y="606722"/>
                    </a:cubicBezTo>
                    <a:cubicBezTo>
                      <a:pt x="38092" y="606722"/>
                      <a:pt x="28124" y="596768"/>
                      <a:pt x="28124" y="584415"/>
                    </a:cubicBezTo>
                    <a:lnTo>
                      <a:pt x="28124" y="389875"/>
                    </a:lnTo>
                    <a:lnTo>
                      <a:pt x="10947" y="389875"/>
                    </a:lnTo>
                    <a:cubicBezTo>
                      <a:pt x="4895" y="389875"/>
                      <a:pt x="0" y="384987"/>
                      <a:pt x="0" y="378944"/>
                    </a:cubicBezTo>
                    <a:lnTo>
                      <a:pt x="0" y="339396"/>
                    </a:lnTo>
                    <a:cubicBezTo>
                      <a:pt x="0" y="333442"/>
                      <a:pt x="4895" y="328465"/>
                      <a:pt x="10947" y="328465"/>
                    </a:cubicBezTo>
                    <a:lnTo>
                      <a:pt x="286048" y="328465"/>
                    </a:lnTo>
                    <a:cubicBezTo>
                      <a:pt x="284624" y="326243"/>
                      <a:pt x="283823" y="323488"/>
                      <a:pt x="283823" y="320644"/>
                    </a:cubicBezTo>
                    <a:cubicBezTo>
                      <a:pt x="283823" y="312379"/>
                      <a:pt x="290498" y="305803"/>
                      <a:pt x="298687" y="305803"/>
                    </a:cubicBezTo>
                    <a:lnTo>
                      <a:pt x="333130" y="305803"/>
                    </a:lnTo>
                    <a:lnTo>
                      <a:pt x="333130" y="270343"/>
                    </a:lnTo>
                    <a:lnTo>
                      <a:pt x="265667" y="270343"/>
                    </a:lnTo>
                    <a:cubicBezTo>
                      <a:pt x="258903" y="270343"/>
                      <a:pt x="253385" y="264833"/>
                      <a:pt x="253385" y="257990"/>
                    </a:cubicBezTo>
                    <a:lnTo>
                      <a:pt x="253385" y="149744"/>
                    </a:lnTo>
                    <a:cubicBezTo>
                      <a:pt x="253385" y="142901"/>
                      <a:pt x="258903" y="137391"/>
                      <a:pt x="265667" y="137391"/>
                    </a:cubicBezTo>
                    <a:close/>
                    <a:moveTo>
                      <a:pt x="134071" y="119961"/>
                    </a:moveTo>
                    <a:lnTo>
                      <a:pt x="261429" y="119961"/>
                    </a:lnTo>
                    <a:cubicBezTo>
                      <a:pt x="246833" y="122005"/>
                      <a:pt x="235530" y="134536"/>
                      <a:pt x="235530" y="149734"/>
                    </a:cubicBezTo>
                    <a:lnTo>
                      <a:pt x="235530" y="257983"/>
                    </a:lnTo>
                    <a:cubicBezTo>
                      <a:pt x="235530" y="274425"/>
                      <a:pt x="248791" y="287845"/>
                      <a:pt x="265256" y="288112"/>
                    </a:cubicBezTo>
                    <a:lnTo>
                      <a:pt x="265256" y="310064"/>
                    </a:lnTo>
                    <a:lnTo>
                      <a:pt x="189785" y="310064"/>
                    </a:lnTo>
                    <a:cubicBezTo>
                      <a:pt x="192900" y="306687"/>
                      <a:pt x="195481" y="302776"/>
                      <a:pt x="197439" y="298333"/>
                    </a:cubicBezTo>
                    <a:cubicBezTo>
                      <a:pt x="207318" y="276025"/>
                      <a:pt x="197172" y="250074"/>
                      <a:pt x="174922" y="240297"/>
                    </a:cubicBezTo>
                    <a:lnTo>
                      <a:pt x="132825" y="221811"/>
                    </a:lnTo>
                    <a:lnTo>
                      <a:pt x="130244" y="174708"/>
                    </a:lnTo>
                    <a:cubicBezTo>
                      <a:pt x="130155" y="173730"/>
                      <a:pt x="129532" y="172930"/>
                      <a:pt x="128553" y="172753"/>
                    </a:cubicBezTo>
                    <a:cubicBezTo>
                      <a:pt x="127663" y="172575"/>
                      <a:pt x="128108" y="173019"/>
                      <a:pt x="127663" y="173908"/>
                    </a:cubicBezTo>
                    <a:cubicBezTo>
                      <a:pt x="119030" y="191594"/>
                      <a:pt x="109685" y="212213"/>
                      <a:pt x="102298" y="229188"/>
                    </a:cubicBezTo>
                    <a:lnTo>
                      <a:pt x="167268" y="257717"/>
                    </a:lnTo>
                    <a:cubicBezTo>
                      <a:pt x="179906" y="263316"/>
                      <a:pt x="185602" y="277980"/>
                      <a:pt x="180084" y="290600"/>
                    </a:cubicBezTo>
                    <a:cubicBezTo>
                      <a:pt x="174477" y="303221"/>
                      <a:pt x="159703" y="308997"/>
                      <a:pt x="147065" y="303398"/>
                    </a:cubicBezTo>
                    <a:lnTo>
                      <a:pt x="59578" y="264916"/>
                    </a:lnTo>
                    <a:cubicBezTo>
                      <a:pt x="47296" y="259494"/>
                      <a:pt x="41422" y="245274"/>
                      <a:pt x="46495" y="232832"/>
                    </a:cubicBezTo>
                    <a:cubicBezTo>
                      <a:pt x="53170" y="216035"/>
                      <a:pt x="68834" y="180485"/>
                      <a:pt x="82718" y="152045"/>
                    </a:cubicBezTo>
                    <a:cubicBezTo>
                      <a:pt x="92241" y="132581"/>
                      <a:pt x="112355" y="119961"/>
                      <a:pt x="134071" y="119961"/>
                    </a:cubicBezTo>
                    <a:close/>
                    <a:moveTo>
                      <a:pt x="198757" y="0"/>
                    </a:moveTo>
                    <a:cubicBezTo>
                      <a:pt x="227339" y="0"/>
                      <a:pt x="250578" y="23107"/>
                      <a:pt x="250578" y="51725"/>
                    </a:cubicBezTo>
                    <a:cubicBezTo>
                      <a:pt x="250578" y="80342"/>
                      <a:pt x="227339" y="103449"/>
                      <a:pt x="198757" y="103449"/>
                    </a:cubicBezTo>
                    <a:cubicBezTo>
                      <a:pt x="170087" y="103449"/>
                      <a:pt x="146847" y="80253"/>
                      <a:pt x="146847" y="51725"/>
                    </a:cubicBezTo>
                    <a:cubicBezTo>
                      <a:pt x="146847" y="23196"/>
                      <a:pt x="169998" y="0"/>
                      <a:pt x="1987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92" name="îṥľîḋe">
              <a:extLst>
                <a:ext uri="{FF2B5EF4-FFF2-40B4-BE49-F238E27FC236}">
                  <a16:creationId xmlns:a16="http://schemas.microsoft.com/office/drawing/2014/main" id="{50C28AB2-7299-4CBF-8C97-8533FFB2B521}"/>
                </a:ext>
              </a:extLst>
            </p:cNvPr>
            <p:cNvGrpSpPr/>
            <p:nvPr/>
          </p:nvGrpSpPr>
          <p:grpSpPr>
            <a:xfrm>
              <a:off x="8239125" y="3184281"/>
              <a:ext cx="3279775" cy="908538"/>
              <a:chOff x="-342900" y="4659981"/>
              <a:chExt cx="2195910" cy="908538"/>
            </a:xfrm>
          </p:grpSpPr>
          <p:sp>
            <p:nvSpPr>
              <p:cNvPr id="199" name="ï$ḻïḓé">
                <a:extLst>
                  <a:ext uri="{FF2B5EF4-FFF2-40B4-BE49-F238E27FC236}">
                    <a16:creationId xmlns:a16="http://schemas.microsoft.com/office/drawing/2014/main" id="{C8D7199E-A925-45EB-8EF7-0136073278B6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200" name="îSḷíḑê">
                <a:extLst>
                  <a:ext uri="{FF2B5EF4-FFF2-40B4-BE49-F238E27FC236}">
                    <a16:creationId xmlns:a16="http://schemas.microsoft.com/office/drawing/2014/main" id="{6B53CD89-261B-42EC-AF49-B21BFB7F66EE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93" name="íṣľiďè">
              <a:extLst>
                <a:ext uri="{FF2B5EF4-FFF2-40B4-BE49-F238E27FC236}">
                  <a16:creationId xmlns:a16="http://schemas.microsoft.com/office/drawing/2014/main" id="{5AC27F2B-DCA1-49E0-97CF-8AEA3C656838}"/>
                </a:ext>
              </a:extLst>
            </p:cNvPr>
            <p:cNvGrpSpPr/>
            <p:nvPr/>
          </p:nvGrpSpPr>
          <p:grpSpPr>
            <a:xfrm>
              <a:off x="6936460" y="4605293"/>
              <a:ext cx="1160205" cy="1160205"/>
              <a:chOff x="1440535" y="2881262"/>
              <a:chExt cx="1160205" cy="1160205"/>
            </a:xfrm>
          </p:grpSpPr>
          <p:sp>
            <p:nvSpPr>
              <p:cNvPr id="197" name="iṥlïḍé">
                <a:extLst>
                  <a:ext uri="{FF2B5EF4-FFF2-40B4-BE49-F238E27FC236}">
                    <a16:creationId xmlns:a16="http://schemas.microsoft.com/office/drawing/2014/main" id="{DC5B3F36-D763-49B4-9E8C-CFEC8C869791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198" name="ïşlïḑé">
                <a:extLst>
                  <a:ext uri="{FF2B5EF4-FFF2-40B4-BE49-F238E27FC236}">
                    <a16:creationId xmlns:a16="http://schemas.microsoft.com/office/drawing/2014/main" id="{A98638E2-93A9-42D6-8D16-08F6B292E220}"/>
                  </a:ext>
                </a:extLst>
              </p:cNvPr>
              <p:cNvSpPr/>
              <p:nvPr/>
            </p:nvSpPr>
            <p:spPr bwMode="auto">
              <a:xfrm>
                <a:off x="1779496" y="3208701"/>
                <a:ext cx="482281" cy="505326"/>
              </a:xfrm>
              <a:custGeom>
                <a:avLst/>
                <a:gdLst>
                  <a:gd name="connsiteX0" fmla="*/ 345269 w 578992"/>
                  <a:gd name="connsiteY0" fmla="*/ 346719 h 606657"/>
                  <a:gd name="connsiteX1" fmla="*/ 527264 w 578992"/>
                  <a:gd name="connsiteY1" fmla="*/ 395415 h 606657"/>
                  <a:gd name="connsiteX2" fmla="*/ 536965 w 578992"/>
                  <a:gd name="connsiteY2" fmla="*/ 431758 h 606657"/>
                  <a:gd name="connsiteX3" fmla="*/ 512135 w 578992"/>
                  <a:gd name="connsiteY3" fmla="*/ 456550 h 606657"/>
                  <a:gd name="connsiteX4" fmla="*/ 572652 w 578992"/>
                  <a:gd name="connsiteY4" fmla="*/ 516975 h 606657"/>
                  <a:gd name="connsiteX5" fmla="*/ 572652 w 578992"/>
                  <a:gd name="connsiteY5" fmla="*/ 547632 h 606657"/>
                  <a:gd name="connsiteX6" fmla="*/ 519877 w 578992"/>
                  <a:gd name="connsiteY6" fmla="*/ 600326 h 606657"/>
                  <a:gd name="connsiteX7" fmla="*/ 489174 w 578992"/>
                  <a:gd name="connsiteY7" fmla="*/ 600326 h 606657"/>
                  <a:gd name="connsiteX8" fmla="*/ 428657 w 578992"/>
                  <a:gd name="connsiteY8" fmla="*/ 539901 h 606657"/>
                  <a:gd name="connsiteX9" fmla="*/ 403739 w 578992"/>
                  <a:gd name="connsiteY9" fmla="*/ 564782 h 606657"/>
                  <a:gd name="connsiteX10" fmla="*/ 366628 w 578992"/>
                  <a:gd name="connsiteY10" fmla="*/ 552075 h 606657"/>
                  <a:gd name="connsiteX11" fmla="*/ 318659 w 578992"/>
                  <a:gd name="connsiteY11" fmla="*/ 373288 h 606657"/>
                  <a:gd name="connsiteX12" fmla="*/ 345269 w 578992"/>
                  <a:gd name="connsiteY12" fmla="*/ 346719 h 606657"/>
                  <a:gd name="connsiteX13" fmla="*/ 233275 w 578992"/>
                  <a:gd name="connsiteY13" fmla="*/ 312148 h 606657"/>
                  <a:gd name="connsiteX14" fmla="*/ 255262 w 578992"/>
                  <a:gd name="connsiteY14" fmla="*/ 334095 h 606657"/>
                  <a:gd name="connsiteX15" fmla="*/ 281255 w 578992"/>
                  <a:gd name="connsiteY15" fmla="*/ 357464 h 606657"/>
                  <a:gd name="connsiteX16" fmla="*/ 289000 w 578992"/>
                  <a:gd name="connsiteY16" fmla="*/ 365016 h 606657"/>
                  <a:gd name="connsiteX17" fmla="*/ 300127 w 578992"/>
                  <a:gd name="connsiteY17" fmla="*/ 416019 h 606657"/>
                  <a:gd name="connsiteX18" fmla="*/ 298791 w 578992"/>
                  <a:gd name="connsiteY18" fmla="*/ 422416 h 606657"/>
                  <a:gd name="connsiteX19" fmla="*/ 260514 w 578992"/>
                  <a:gd name="connsiteY19" fmla="*/ 407844 h 606657"/>
                  <a:gd name="connsiteX20" fmla="*/ 260514 w 578992"/>
                  <a:gd name="connsiteY20" fmla="*/ 398159 h 606657"/>
                  <a:gd name="connsiteX21" fmla="*/ 211822 w 578992"/>
                  <a:gd name="connsiteY21" fmla="*/ 335339 h 606657"/>
                  <a:gd name="connsiteX22" fmla="*/ 233275 w 578992"/>
                  <a:gd name="connsiteY22" fmla="*/ 312148 h 606657"/>
                  <a:gd name="connsiteX23" fmla="*/ 283295 w 578992"/>
                  <a:gd name="connsiteY23" fmla="*/ 133638 h 606657"/>
                  <a:gd name="connsiteX24" fmla="*/ 303944 w 578992"/>
                  <a:gd name="connsiteY24" fmla="*/ 155858 h 606657"/>
                  <a:gd name="connsiteX25" fmla="*/ 303944 w 578992"/>
                  <a:gd name="connsiteY25" fmla="*/ 165457 h 606657"/>
                  <a:gd name="connsiteX26" fmla="*/ 352630 w 578992"/>
                  <a:gd name="connsiteY26" fmla="*/ 228294 h 606657"/>
                  <a:gd name="connsiteX27" fmla="*/ 331180 w 578992"/>
                  <a:gd name="connsiteY27" fmla="*/ 251580 h 606657"/>
                  <a:gd name="connsiteX28" fmla="*/ 309196 w 578992"/>
                  <a:gd name="connsiteY28" fmla="*/ 229538 h 606657"/>
                  <a:gd name="connsiteX29" fmla="*/ 283206 w 578992"/>
                  <a:gd name="connsiteY29" fmla="*/ 206252 h 606657"/>
                  <a:gd name="connsiteX30" fmla="*/ 256327 w 578992"/>
                  <a:gd name="connsiteY30" fmla="*/ 240648 h 606657"/>
                  <a:gd name="connsiteX31" fmla="*/ 282583 w 578992"/>
                  <a:gd name="connsiteY31" fmla="*/ 260112 h 606657"/>
                  <a:gd name="connsiteX32" fmla="*/ 348625 w 578992"/>
                  <a:gd name="connsiteY32" fmla="*/ 307306 h 606657"/>
                  <a:gd name="connsiteX33" fmla="*/ 341594 w 578992"/>
                  <a:gd name="connsiteY33" fmla="*/ 317083 h 606657"/>
                  <a:gd name="connsiteX34" fmla="*/ 316494 w 578992"/>
                  <a:gd name="connsiteY34" fmla="*/ 322594 h 606657"/>
                  <a:gd name="connsiteX35" fmla="*/ 306792 w 578992"/>
                  <a:gd name="connsiteY35" fmla="*/ 319305 h 606657"/>
                  <a:gd name="connsiteX36" fmla="*/ 282227 w 578992"/>
                  <a:gd name="connsiteY36" fmla="*/ 303485 h 606657"/>
                  <a:gd name="connsiteX37" fmla="*/ 211825 w 578992"/>
                  <a:gd name="connsiteY37" fmla="*/ 234604 h 606657"/>
                  <a:gd name="connsiteX38" fmla="*/ 260510 w 578992"/>
                  <a:gd name="connsiteY38" fmla="*/ 166612 h 606657"/>
                  <a:gd name="connsiteX39" fmla="*/ 260510 w 578992"/>
                  <a:gd name="connsiteY39" fmla="*/ 155236 h 606657"/>
                  <a:gd name="connsiteX40" fmla="*/ 283295 w 578992"/>
                  <a:gd name="connsiteY40" fmla="*/ 133638 h 606657"/>
                  <a:gd name="connsiteX41" fmla="*/ 282248 w 578992"/>
                  <a:gd name="connsiteY41" fmla="*/ 0 h 606657"/>
                  <a:gd name="connsiteX42" fmla="*/ 551768 w 578992"/>
                  <a:gd name="connsiteY42" fmla="*/ 365640 h 606657"/>
                  <a:gd name="connsiteX43" fmla="*/ 541888 w 578992"/>
                  <a:gd name="connsiteY43" fmla="*/ 369995 h 606657"/>
                  <a:gd name="connsiteX44" fmla="*/ 534768 w 578992"/>
                  <a:gd name="connsiteY44" fmla="*/ 367507 h 606657"/>
                  <a:gd name="connsiteX45" fmla="*/ 487148 w 578992"/>
                  <a:gd name="connsiteY45" fmla="*/ 354797 h 606657"/>
                  <a:gd name="connsiteX46" fmla="*/ 482163 w 578992"/>
                  <a:gd name="connsiteY46" fmla="*/ 345554 h 606657"/>
                  <a:gd name="connsiteX47" fmla="*/ 282248 w 578992"/>
                  <a:gd name="connsiteY47" fmla="*/ 72257 h 606657"/>
                  <a:gd name="connsiteX48" fmla="*/ 72364 w 578992"/>
                  <a:gd name="connsiteY48" fmla="*/ 281829 h 606657"/>
                  <a:gd name="connsiteX49" fmla="*/ 313134 w 578992"/>
                  <a:gd name="connsiteY49" fmla="*/ 489180 h 606657"/>
                  <a:gd name="connsiteX50" fmla="*/ 321145 w 578992"/>
                  <a:gd name="connsiteY50" fmla="*/ 494423 h 606657"/>
                  <a:gd name="connsiteX51" fmla="*/ 336277 w 578992"/>
                  <a:gd name="connsiteY51" fmla="*/ 550771 h 606657"/>
                  <a:gd name="connsiteX52" fmla="*/ 330580 w 578992"/>
                  <a:gd name="connsiteY52" fmla="*/ 559748 h 606657"/>
                  <a:gd name="connsiteX53" fmla="*/ 0 w 578992"/>
                  <a:gd name="connsiteY53" fmla="*/ 281829 h 606657"/>
                  <a:gd name="connsiteX54" fmla="*/ 282248 w 578992"/>
                  <a:gd name="connsiteY54" fmla="*/ 0 h 60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78992" h="606657">
                    <a:moveTo>
                      <a:pt x="345269" y="346719"/>
                    </a:moveTo>
                    <a:lnTo>
                      <a:pt x="527264" y="395415"/>
                    </a:lnTo>
                    <a:cubicBezTo>
                      <a:pt x="543372" y="399769"/>
                      <a:pt x="548801" y="419940"/>
                      <a:pt x="536965" y="431758"/>
                    </a:cubicBezTo>
                    <a:lnTo>
                      <a:pt x="512135" y="456550"/>
                    </a:lnTo>
                    <a:lnTo>
                      <a:pt x="572652" y="516975"/>
                    </a:lnTo>
                    <a:cubicBezTo>
                      <a:pt x="581106" y="525506"/>
                      <a:pt x="581106" y="539190"/>
                      <a:pt x="572652" y="547632"/>
                    </a:cubicBezTo>
                    <a:lnTo>
                      <a:pt x="519877" y="600326"/>
                    </a:lnTo>
                    <a:cubicBezTo>
                      <a:pt x="511334" y="608768"/>
                      <a:pt x="497629" y="608768"/>
                      <a:pt x="489174" y="600326"/>
                    </a:cubicBezTo>
                    <a:lnTo>
                      <a:pt x="428657" y="539901"/>
                    </a:lnTo>
                    <a:lnTo>
                      <a:pt x="403739" y="564782"/>
                    </a:lnTo>
                    <a:cubicBezTo>
                      <a:pt x="393148" y="575357"/>
                      <a:pt x="372501" y="574024"/>
                      <a:pt x="366628" y="552075"/>
                    </a:cubicBezTo>
                    <a:cubicBezTo>
                      <a:pt x="366005" y="549854"/>
                      <a:pt x="319015" y="374799"/>
                      <a:pt x="318659" y="373288"/>
                    </a:cubicBezTo>
                    <a:cubicBezTo>
                      <a:pt x="314298" y="357205"/>
                      <a:pt x="329071" y="342454"/>
                      <a:pt x="345269" y="346719"/>
                    </a:cubicBezTo>
                    <a:close/>
                    <a:moveTo>
                      <a:pt x="233275" y="312148"/>
                    </a:moveTo>
                    <a:cubicBezTo>
                      <a:pt x="245470" y="311970"/>
                      <a:pt x="255440" y="321922"/>
                      <a:pt x="255262" y="334095"/>
                    </a:cubicBezTo>
                    <a:cubicBezTo>
                      <a:pt x="255084" y="345646"/>
                      <a:pt x="263986" y="357464"/>
                      <a:pt x="281255" y="357464"/>
                    </a:cubicBezTo>
                    <a:cubicBezTo>
                      <a:pt x="286329" y="357464"/>
                      <a:pt x="289267" y="361195"/>
                      <a:pt x="289000" y="365016"/>
                    </a:cubicBezTo>
                    <a:cubicBezTo>
                      <a:pt x="288465" y="375412"/>
                      <a:pt x="290068" y="378611"/>
                      <a:pt x="300127" y="416019"/>
                    </a:cubicBezTo>
                    <a:cubicBezTo>
                      <a:pt x="300750" y="418240"/>
                      <a:pt x="300305" y="420639"/>
                      <a:pt x="298791" y="422416"/>
                    </a:cubicBezTo>
                    <a:cubicBezTo>
                      <a:pt x="285706" y="437788"/>
                      <a:pt x="260514" y="428458"/>
                      <a:pt x="260514" y="407844"/>
                    </a:cubicBezTo>
                    <a:lnTo>
                      <a:pt x="260514" y="398159"/>
                    </a:lnTo>
                    <a:cubicBezTo>
                      <a:pt x="232919" y="390340"/>
                      <a:pt x="212534" y="365283"/>
                      <a:pt x="211822" y="335339"/>
                    </a:cubicBezTo>
                    <a:cubicBezTo>
                      <a:pt x="211555" y="323077"/>
                      <a:pt x="220902" y="312237"/>
                      <a:pt x="233275" y="312148"/>
                    </a:cubicBezTo>
                    <a:close/>
                    <a:moveTo>
                      <a:pt x="283295" y="133638"/>
                    </a:moveTo>
                    <a:cubicBezTo>
                      <a:pt x="294955" y="134171"/>
                      <a:pt x="303944" y="144215"/>
                      <a:pt x="303944" y="155858"/>
                    </a:cubicBezTo>
                    <a:lnTo>
                      <a:pt x="303944" y="165457"/>
                    </a:lnTo>
                    <a:cubicBezTo>
                      <a:pt x="331536" y="173367"/>
                      <a:pt x="351918" y="198430"/>
                      <a:pt x="352630" y="228294"/>
                    </a:cubicBezTo>
                    <a:cubicBezTo>
                      <a:pt x="352897" y="240648"/>
                      <a:pt x="343552" y="251402"/>
                      <a:pt x="331180" y="251580"/>
                    </a:cubicBezTo>
                    <a:cubicBezTo>
                      <a:pt x="318987" y="251757"/>
                      <a:pt x="309018" y="241803"/>
                      <a:pt x="309196" y="229538"/>
                    </a:cubicBezTo>
                    <a:cubicBezTo>
                      <a:pt x="309374" y="218073"/>
                      <a:pt x="300473" y="206252"/>
                      <a:pt x="283206" y="206252"/>
                    </a:cubicBezTo>
                    <a:cubicBezTo>
                      <a:pt x="265583" y="206252"/>
                      <a:pt x="251076" y="222783"/>
                      <a:pt x="256327" y="240648"/>
                    </a:cubicBezTo>
                    <a:cubicBezTo>
                      <a:pt x="259709" y="252202"/>
                      <a:pt x="270568" y="260112"/>
                      <a:pt x="282583" y="260112"/>
                    </a:cubicBezTo>
                    <a:cubicBezTo>
                      <a:pt x="312845" y="260290"/>
                      <a:pt x="339013" y="280021"/>
                      <a:pt x="348625" y="307306"/>
                    </a:cubicBezTo>
                    <a:cubicBezTo>
                      <a:pt x="350405" y="312106"/>
                      <a:pt x="346756" y="317350"/>
                      <a:pt x="341594" y="317083"/>
                    </a:cubicBezTo>
                    <a:cubicBezTo>
                      <a:pt x="332960" y="316728"/>
                      <a:pt x="324327" y="318594"/>
                      <a:pt x="316494" y="322594"/>
                    </a:cubicBezTo>
                    <a:cubicBezTo>
                      <a:pt x="312934" y="324460"/>
                      <a:pt x="308484" y="322949"/>
                      <a:pt x="306792" y="319305"/>
                    </a:cubicBezTo>
                    <a:cubicBezTo>
                      <a:pt x="302520" y="310062"/>
                      <a:pt x="293086" y="303485"/>
                      <a:pt x="282227" y="303485"/>
                    </a:cubicBezTo>
                    <a:cubicBezTo>
                      <a:pt x="244133" y="303485"/>
                      <a:pt x="212537" y="272555"/>
                      <a:pt x="211825" y="234604"/>
                    </a:cubicBezTo>
                    <a:cubicBezTo>
                      <a:pt x="211202" y="203141"/>
                      <a:pt x="231673" y="176300"/>
                      <a:pt x="260510" y="166612"/>
                    </a:cubicBezTo>
                    <a:lnTo>
                      <a:pt x="260510" y="155236"/>
                    </a:lnTo>
                    <a:cubicBezTo>
                      <a:pt x="260510" y="142970"/>
                      <a:pt x="270835" y="133016"/>
                      <a:pt x="283295" y="133638"/>
                    </a:cubicBezTo>
                    <a:close/>
                    <a:moveTo>
                      <a:pt x="282248" y="0"/>
                    </a:moveTo>
                    <a:cubicBezTo>
                      <a:pt x="471126" y="0"/>
                      <a:pt x="608556" y="183353"/>
                      <a:pt x="551768" y="365640"/>
                    </a:cubicBezTo>
                    <a:cubicBezTo>
                      <a:pt x="550522" y="369729"/>
                      <a:pt x="545894" y="371773"/>
                      <a:pt x="541888" y="369995"/>
                    </a:cubicBezTo>
                    <a:cubicBezTo>
                      <a:pt x="539574" y="369018"/>
                      <a:pt x="537260" y="368218"/>
                      <a:pt x="534768" y="367507"/>
                    </a:cubicBezTo>
                    <a:lnTo>
                      <a:pt x="487148" y="354797"/>
                    </a:lnTo>
                    <a:cubicBezTo>
                      <a:pt x="483142" y="353731"/>
                      <a:pt x="480917" y="349554"/>
                      <a:pt x="482163" y="345554"/>
                    </a:cubicBezTo>
                    <a:cubicBezTo>
                      <a:pt x="525600" y="210372"/>
                      <a:pt x="423773" y="72257"/>
                      <a:pt x="282248" y="72257"/>
                    </a:cubicBezTo>
                    <a:cubicBezTo>
                      <a:pt x="166536" y="72257"/>
                      <a:pt x="72364" y="166289"/>
                      <a:pt x="72364" y="281829"/>
                    </a:cubicBezTo>
                    <a:cubicBezTo>
                      <a:pt x="72364" y="410257"/>
                      <a:pt x="187453" y="507933"/>
                      <a:pt x="313134" y="489180"/>
                    </a:cubicBezTo>
                    <a:cubicBezTo>
                      <a:pt x="316784" y="488646"/>
                      <a:pt x="320255" y="490957"/>
                      <a:pt x="321145" y="494423"/>
                    </a:cubicBezTo>
                    <a:lnTo>
                      <a:pt x="336277" y="550771"/>
                    </a:lnTo>
                    <a:cubicBezTo>
                      <a:pt x="337345" y="554860"/>
                      <a:pt x="334764" y="559037"/>
                      <a:pt x="330580" y="559748"/>
                    </a:cubicBezTo>
                    <a:cubicBezTo>
                      <a:pt x="163332" y="589433"/>
                      <a:pt x="0" y="461006"/>
                      <a:pt x="0" y="281829"/>
                    </a:cubicBezTo>
                    <a:cubicBezTo>
                      <a:pt x="0" y="126472"/>
                      <a:pt x="126571" y="0"/>
                      <a:pt x="28224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94" name="ïṥḻïḓe">
              <a:extLst>
                <a:ext uri="{FF2B5EF4-FFF2-40B4-BE49-F238E27FC236}">
                  <a16:creationId xmlns:a16="http://schemas.microsoft.com/office/drawing/2014/main" id="{F7DFAD94-5F13-434C-947D-2D15D2CE07CA}"/>
                </a:ext>
              </a:extLst>
            </p:cNvPr>
            <p:cNvGrpSpPr/>
            <p:nvPr/>
          </p:nvGrpSpPr>
          <p:grpSpPr>
            <a:xfrm>
              <a:off x="8239125" y="4731126"/>
              <a:ext cx="3279775" cy="908538"/>
              <a:chOff x="-342900" y="4659981"/>
              <a:chExt cx="2195910" cy="908538"/>
            </a:xfrm>
          </p:grpSpPr>
          <p:sp>
            <p:nvSpPr>
              <p:cNvPr id="195" name="íṩḻiḑe">
                <a:extLst>
                  <a:ext uri="{FF2B5EF4-FFF2-40B4-BE49-F238E27FC236}">
                    <a16:creationId xmlns:a16="http://schemas.microsoft.com/office/drawing/2014/main" id="{F92CB6DC-5781-4743-805B-5EF7B22897F1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196" name="iṩļíde">
                <a:extLst>
                  <a:ext uri="{FF2B5EF4-FFF2-40B4-BE49-F238E27FC236}">
                    <a16:creationId xmlns:a16="http://schemas.microsoft.com/office/drawing/2014/main" id="{C18A7EE9-7B1E-4DBE-BFFC-4D832A16F79C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7712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86" name="2243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2850"/>
            <a:chOff x="673100" y="1123950"/>
            <a:chExt cx="10845800" cy="5022850"/>
          </a:xfrm>
        </p:grpSpPr>
        <p:grpSp>
          <p:nvGrpSpPr>
            <p:cNvPr id="87" name="ísľiḍé">
              <a:extLst>
                <a:ext uri="{FF2B5EF4-FFF2-40B4-BE49-F238E27FC236}">
                  <a16:creationId xmlns:a16="http://schemas.microsoft.com/office/drawing/2014/main" id="{D1138D15-66FE-4030-A681-6831A354E628}"/>
                </a:ext>
              </a:extLst>
            </p:cNvPr>
            <p:cNvGrpSpPr/>
            <p:nvPr/>
          </p:nvGrpSpPr>
          <p:grpSpPr>
            <a:xfrm>
              <a:off x="4284771" y="1123950"/>
              <a:ext cx="3622457" cy="2720357"/>
              <a:chOff x="4284772" y="2286387"/>
              <a:chExt cx="3622457" cy="2720357"/>
            </a:xfrm>
          </p:grpSpPr>
          <p:sp>
            <p:nvSpPr>
              <p:cNvPr id="107" name="îṩļiḑê">
                <a:extLst>
                  <a:ext uri="{FF2B5EF4-FFF2-40B4-BE49-F238E27FC236}">
                    <a16:creationId xmlns:a16="http://schemas.microsoft.com/office/drawing/2014/main" id="{7E6D9122-4AE6-42BB-9643-E152297CF10E}"/>
                  </a:ext>
                </a:extLst>
              </p:cNvPr>
              <p:cNvSpPr/>
              <p:nvPr/>
            </p:nvSpPr>
            <p:spPr bwMode="auto">
              <a:xfrm>
                <a:off x="4284772" y="2286387"/>
                <a:ext cx="3622457" cy="2720357"/>
              </a:xfrm>
              <a:custGeom>
                <a:avLst/>
                <a:gdLst>
                  <a:gd name="connsiteX0" fmla="*/ 3683000 w 4500563"/>
                  <a:gd name="connsiteY0" fmla="*/ 1835150 h 3379788"/>
                  <a:gd name="connsiteX1" fmla="*/ 3900487 w 4500563"/>
                  <a:gd name="connsiteY1" fmla="*/ 2054832 h 3379788"/>
                  <a:gd name="connsiteX2" fmla="*/ 3900487 w 4500563"/>
                  <a:gd name="connsiteY2" fmla="*/ 3160106 h 3379788"/>
                  <a:gd name="connsiteX3" fmla="*/ 3683000 w 4500563"/>
                  <a:gd name="connsiteY3" fmla="*/ 3379788 h 3379788"/>
                  <a:gd name="connsiteX4" fmla="*/ 3465512 w 4500563"/>
                  <a:gd name="connsiteY4" fmla="*/ 3160106 h 3379788"/>
                  <a:gd name="connsiteX5" fmla="*/ 3465512 w 4500563"/>
                  <a:gd name="connsiteY5" fmla="*/ 2054832 h 3379788"/>
                  <a:gd name="connsiteX6" fmla="*/ 3683000 w 4500563"/>
                  <a:gd name="connsiteY6" fmla="*/ 1835150 h 3379788"/>
                  <a:gd name="connsiteX7" fmla="*/ 819149 w 4500563"/>
                  <a:gd name="connsiteY7" fmla="*/ 1835150 h 3379788"/>
                  <a:gd name="connsiteX8" fmla="*/ 1036637 w 4500563"/>
                  <a:gd name="connsiteY8" fmla="*/ 2054832 h 3379788"/>
                  <a:gd name="connsiteX9" fmla="*/ 1036637 w 4500563"/>
                  <a:gd name="connsiteY9" fmla="*/ 3160106 h 3379788"/>
                  <a:gd name="connsiteX10" fmla="*/ 819149 w 4500563"/>
                  <a:gd name="connsiteY10" fmla="*/ 3379788 h 3379788"/>
                  <a:gd name="connsiteX11" fmla="*/ 601662 w 4500563"/>
                  <a:gd name="connsiteY11" fmla="*/ 3160106 h 3379788"/>
                  <a:gd name="connsiteX12" fmla="*/ 601662 w 4500563"/>
                  <a:gd name="connsiteY12" fmla="*/ 2054832 h 3379788"/>
                  <a:gd name="connsiteX13" fmla="*/ 819149 w 4500563"/>
                  <a:gd name="connsiteY13" fmla="*/ 1835150 h 3379788"/>
                  <a:gd name="connsiteX14" fmla="*/ 2250281 w 4500563"/>
                  <a:gd name="connsiteY14" fmla="*/ 0 h 3379788"/>
                  <a:gd name="connsiteX15" fmla="*/ 4305981 w 4500563"/>
                  <a:gd name="connsiteY15" fmla="*/ 1775969 h 3379788"/>
                  <a:gd name="connsiteX16" fmla="*/ 4305981 w 4500563"/>
                  <a:gd name="connsiteY16" fmla="*/ 2287960 h 3379788"/>
                  <a:gd name="connsiteX17" fmla="*/ 4500563 w 4500563"/>
                  <a:gd name="connsiteY17" fmla="*/ 2649096 h 3379788"/>
                  <a:gd name="connsiteX18" fmla="*/ 4500563 w 4500563"/>
                  <a:gd name="connsiteY18" fmla="*/ 2651382 h 3379788"/>
                  <a:gd name="connsiteX19" fmla="*/ 4500563 w 4500563"/>
                  <a:gd name="connsiteY19" fmla="*/ 2671953 h 3379788"/>
                  <a:gd name="connsiteX20" fmla="*/ 4500563 w 4500563"/>
                  <a:gd name="connsiteY20" fmla="*/ 2678810 h 3379788"/>
                  <a:gd name="connsiteX21" fmla="*/ 4498274 w 4500563"/>
                  <a:gd name="connsiteY21" fmla="*/ 2692524 h 3379788"/>
                  <a:gd name="connsiteX22" fmla="*/ 4498274 w 4500563"/>
                  <a:gd name="connsiteY22" fmla="*/ 2701667 h 3379788"/>
                  <a:gd name="connsiteX23" fmla="*/ 4495985 w 4500563"/>
                  <a:gd name="connsiteY23" fmla="*/ 2715381 h 3379788"/>
                  <a:gd name="connsiteX24" fmla="*/ 4495985 w 4500563"/>
                  <a:gd name="connsiteY24" fmla="*/ 2722238 h 3379788"/>
                  <a:gd name="connsiteX25" fmla="*/ 4491406 w 4500563"/>
                  <a:gd name="connsiteY25" fmla="*/ 2738238 h 3379788"/>
                  <a:gd name="connsiteX26" fmla="*/ 4491406 w 4500563"/>
                  <a:gd name="connsiteY26" fmla="*/ 2745095 h 3379788"/>
                  <a:gd name="connsiteX27" fmla="*/ 4486828 w 4500563"/>
                  <a:gd name="connsiteY27" fmla="*/ 2763380 h 3379788"/>
                  <a:gd name="connsiteX28" fmla="*/ 4482250 w 4500563"/>
                  <a:gd name="connsiteY28" fmla="*/ 2772523 h 3379788"/>
                  <a:gd name="connsiteX29" fmla="*/ 4479960 w 4500563"/>
                  <a:gd name="connsiteY29" fmla="*/ 2783951 h 3379788"/>
                  <a:gd name="connsiteX30" fmla="*/ 4475382 w 4500563"/>
                  <a:gd name="connsiteY30" fmla="*/ 2793094 h 3379788"/>
                  <a:gd name="connsiteX31" fmla="*/ 4473093 w 4500563"/>
                  <a:gd name="connsiteY31" fmla="*/ 2802236 h 3379788"/>
                  <a:gd name="connsiteX32" fmla="*/ 4468514 w 4500563"/>
                  <a:gd name="connsiteY32" fmla="*/ 2813665 h 3379788"/>
                  <a:gd name="connsiteX33" fmla="*/ 4463936 w 4500563"/>
                  <a:gd name="connsiteY33" fmla="*/ 2820522 h 3379788"/>
                  <a:gd name="connsiteX34" fmla="*/ 4454779 w 4500563"/>
                  <a:gd name="connsiteY34" fmla="*/ 2843379 h 3379788"/>
                  <a:gd name="connsiteX35" fmla="*/ 4452490 w 4500563"/>
                  <a:gd name="connsiteY35" fmla="*/ 2847950 h 3379788"/>
                  <a:gd name="connsiteX36" fmla="*/ 4445623 w 4500563"/>
                  <a:gd name="connsiteY36" fmla="*/ 2859378 h 3379788"/>
                  <a:gd name="connsiteX37" fmla="*/ 4441044 w 4500563"/>
                  <a:gd name="connsiteY37" fmla="*/ 2866235 h 3379788"/>
                  <a:gd name="connsiteX38" fmla="*/ 4434177 w 4500563"/>
                  <a:gd name="connsiteY38" fmla="*/ 2877664 h 3379788"/>
                  <a:gd name="connsiteX39" fmla="*/ 4431887 w 4500563"/>
                  <a:gd name="connsiteY39" fmla="*/ 2882235 h 3379788"/>
                  <a:gd name="connsiteX40" fmla="*/ 4422731 w 4500563"/>
                  <a:gd name="connsiteY40" fmla="*/ 2895949 h 3379788"/>
                  <a:gd name="connsiteX41" fmla="*/ 3980915 w 4500563"/>
                  <a:gd name="connsiteY41" fmla="*/ 3113088 h 3379788"/>
                  <a:gd name="connsiteX42" fmla="*/ 3980915 w 4500563"/>
                  <a:gd name="connsiteY42" fmla="*/ 3071946 h 3379788"/>
                  <a:gd name="connsiteX43" fmla="*/ 3980915 w 4500563"/>
                  <a:gd name="connsiteY43" fmla="*/ 2187390 h 3379788"/>
                  <a:gd name="connsiteX44" fmla="*/ 4058748 w 4500563"/>
                  <a:gd name="connsiteY44" fmla="*/ 2191961 h 3379788"/>
                  <a:gd name="connsiteX45" fmla="*/ 4058748 w 4500563"/>
                  <a:gd name="connsiteY45" fmla="*/ 2111963 h 3379788"/>
                  <a:gd name="connsiteX46" fmla="*/ 2250281 w 4500563"/>
                  <a:gd name="connsiteY46" fmla="*/ 553133 h 3379788"/>
                  <a:gd name="connsiteX47" fmla="*/ 441815 w 4500563"/>
                  <a:gd name="connsiteY47" fmla="*/ 2111963 h 3379788"/>
                  <a:gd name="connsiteX48" fmla="*/ 441815 w 4500563"/>
                  <a:gd name="connsiteY48" fmla="*/ 2191961 h 3379788"/>
                  <a:gd name="connsiteX49" fmla="*/ 521937 w 4500563"/>
                  <a:gd name="connsiteY49" fmla="*/ 2187390 h 3379788"/>
                  <a:gd name="connsiteX50" fmla="*/ 521937 w 4500563"/>
                  <a:gd name="connsiteY50" fmla="*/ 3071946 h 3379788"/>
                  <a:gd name="connsiteX51" fmla="*/ 521937 w 4500563"/>
                  <a:gd name="connsiteY51" fmla="*/ 3113088 h 3379788"/>
                  <a:gd name="connsiteX52" fmla="*/ 80122 w 4500563"/>
                  <a:gd name="connsiteY52" fmla="*/ 2895949 h 3379788"/>
                  <a:gd name="connsiteX53" fmla="*/ 70965 w 4500563"/>
                  <a:gd name="connsiteY53" fmla="*/ 2882235 h 3379788"/>
                  <a:gd name="connsiteX54" fmla="*/ 68676 w 4500563"/>
                  <a:gd name="connsiteY54" fmla="*/ 2877664 h 3379788"/>
                  <a:gd name="connsiteX55" fmla="*/ 59519 w 4500563"/>
                  <a:gd name="connsiteY55" fmla="*/ 2866235 h 3379788"/>
                  <a:gd name="connsiteX56" fmla="*/ 57230 w 4500563"/>
                  <a:gd name="connsiteY56" fmla="*/ 2859378 h 3379788"/>
                  <a:gd name="connsiteX57" fmla="*/ 50362 w 4500563"/>
                  <a:gd name="connsiteY57" fmla="*/ 2847950 h 3379788"/>
                  <a:gd name="connsiteX58" fmla="*/ 48073 w 4500563"/>
                  <a:gd name="connsiteY58" fmla="*/ 2843379 h 3379788"/>
                  <a:gd name="connsiteX59" fmla="*/ 38916 w 4500563"/>
                  <a:gd name="connsiteY59" fmla="*/ 2820522 h 3379788"/>
                  <a:gd name="connsiteX60" fmla="*/ 34338 w 4500563"/>
                  <a:gd name="connsiteY60" fmla="*/ 2813665 h 3379788"/>
                  <a:gd name="connsiteX61" fmla="*/ 29759 w 4500563"/>
                  <a:gd name="connsiteY61" fmla="*/ 2802236 h 3379788"/>
                  <a:gd name="connsiteX62" fmla="*/ 25181 w 4500563"/>
                  <a:gd name="connsiteY62" fmla="*/ 2793094 h 3379788"/>
                  <a:gd name="connsiteX63" fmla="*/ 22892 w 4500563"/>
                  <a:gd name="connsiteY63" fmla="*/ 2783951 h 3379788"/>
                  <a:gd name="connsiteX64" fmla="*/ 18313 w 4500563"/>
                  <a:gd name="connsiteY64" fmla="*/ 2772523 h 3379788"/>
                  <a:gd name="connsiteX65" fmla="*/ 16024 w 4500563"/>
                  <a:gd name="connsiteY65" fmla="*/ 2763380 h 3379788"/>
                  <a:gd name="connsiteX66" fmla="*/ 11446 w 4500563"/>
                  <a:gd name="connsiteY66" fmla="*/ 2745095 h 3379788"/>
                  <a:gd name="connsiteX67" fmla="*/ 11446 w 4500563"/>
                  <a:gd name="connsiteY67" fmla="*/ 2738238 h 3379788"/>
                  <a:gd name="connsiteX68" fmla="*/ 6867 w 4500563"/>
                  <a:gd name="connsiteY68" fmla="*/ 2722238 h 3379788"/>
                  <a:gd name="connsiteX69" fmla="*/ 6867 w 4500563"/>
                  <a:gd name="connsiteY69" fmla="*/ 2715381 h 3379788"/>
                  <a:gd name="connsiteX70" fmla="*/ 4578 w 4500563"/>
                  <a:gd name="connsiteY70" fmla="*/ 2701667 h 3379788"/>
                  <a:gd name="connsiteX71" fmla="*/ 2289 w 4500563"/>
                  <a:gd name="connsiteY71" fmla="*/ 2692524 h 3379788"/>
                  <a:gd name="connsiteX72" fmla="*/ 2289 w 4500563"/>
                  <a:gd name="connsiteY72" fmla="*/ 2678810 h 3379788"/>
                  <a:gd name="connsiteX73" fmla="*/ 2289 w 4500563"/>
                  <a:gd name="connsiteY73" fmla="*/ 2671953 h 3379788"/>
                  <a:gd name="connsiteX74" fmla="*/ 0 w 4500563"/>
                  <a:gd name="connsiteY74" fmla="*/ 2651382 h 3379788"/>
                  <a:gd name="connsiteX75" fmla="*/ 0 w 4500563"/>
                  <a:gd name="connsiteY75" fmla="*/ 2649096 h 3379788"/>
                  <a:gd name="connsiteX76" fmla="*/ 196871 w 4500563"/>
                  <a:gd name="connsiteY76" fmla="*/ 2287960 h 3379788"/>
                  <a:gd name="connsiteX77" fmla="*/ 196871 w 4500563"/>
                  <a:gd name="connsiteY77" fmla="*/ 1775969 h 3379788"/>
                  <a:gd name="connsiteX78" fmla="*/ 2250281 w 4500563"/>
                  <a:gd name="connsiteY78" fmla="*/ 0 h 3379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500563" h="3379788">
                    <a:moveTo>
                      <a:pt x="3683000" y="1835150"/>
                    </a:moveTo>
                    <a:cubicBezTo>
                      <a:pt x="3802046" y="1835150"/>
                      <a:pt x="3900487" y="1933549"/>
                      <a:pt x="3900487" y="2054832"/>
                    </a:cubicBezTo>
                    <a:cubicBezTo>
                      <a:pt x="3900487" y="2054832"/>
                      <a:pt x="3900487" y="2054832"/>
                      <a:pt x="3900487" y="3160106"/>
                    </a:cubicBezTo>
                    <a:cubicBezTo>
                      <a:pt x="3900487" y="3281389"/>
                      <a:pt x="3802046" y="3379788"/>
                      <a:pt x="3683000" y="3379788"/>
                    </a:cubicBezTo>
                    <a:cubicBezTo>
                      <a:pt x="3561665" y="3379788"/>
                      <a:pt x="3465512" y="3281389"/>
                      <a:pt x="3465512" y="3160106"/>
                    </a:cubicBezTo>
                    <a:cubicBezTo>
                      <a:pt x="3465512" y="3160106"/>
                      <a:pt x="3465512" y="3160106"/>
                      <a:pt x="3465512" y="2054832"/>
                    </a:cubicBezTo>
                    <a:cubicBezTo>
                      <a:pt x="3465512" y="1933549"/>
                      <a:pt x="3561665" y="1835150"/>
                      <a:pt x="3683000" y="1835150"/>
                    </a:cubicBezTo>
                    <a:close/>
                    <a:moveTo>
                      <a:pt x="819149" y="1835150"/>
                    </a:moveTo>
                    <a:cubicBezTo>
                      <a:pt x="940484" y="1835150"/>
                      <a:pt x="1036637" y="1933549"/>
                      <a:pt x="1036637" y="2054832"/>
                    </a:cubicBezTo>
                    <a:cubicBezTo>
                      <a:pt x="1036637" y="2054832"/>
                      <a:pt x="1036637" y="2054832"/>
                      <a:pt x="1036637" y="3160106"/>
                    </a:cubicBezTo>
                    <a:cubicBezTo>
                      <a:pt x="1036637" y="3281389"/>
                      <a:pt x="940484" y="3379788"/>
                      <a:pt x="819149" y="3379788"/>
                    </a:cubicBezTo>
                    <a:cubicBezTo>
                      <a:pt x="697814" y="3379788"/>
                      <a:pt x="601662" y="3281389"/>
                      <a:pt x="601662" y="3160106"/>
                    </a:cubicBezTo>
                    <a:cubicBezTo>
                      <a:pt x="601662" y="3160106"/>
                      <a:pt x="601662" y="3160106"/>
                      <a:pt x="601662" y="2054832"/>
                    </a:cubicBezTo>
                    <a:cubicBezTo>
                      <a:pt x="601662" y="1933549"/>
                      <a:pt x="697814" y="1835150"/>
                      <a:pt x="819149" y="1835150"/>
                    </a:cubicBezTo>
                    <a:close/>
                    <a:moveTo>
                      <a:pt x="2250281" y="0"/>
                    </a:moveTo>
                    <a:cubicBezTo>
                      <a:pt x="3383434" y="0"/>
                      <a:pt x="4305981" y="797700"/>
                      <a:pt x="4305981" y="1775969"/>
                    </a:cubicBezTo>
                    <a:cubicBezTo>
                      <a:pt x="4305981" y="1775969"/>
                      <a:pt x="4305981" y="1775969"/>
                      <a:pt x="4305981" y="2287960"/>
                    </a:cubicBezTo>
                    <a:cubicBezTo>
                      <a:pt x="4425020" y="2372530"/>
                      <a:pt x="4500563" y="2502813"/>
                      <a:pt x="4500563" y="2649096"/>
                    </a:cubicBezTo>
                    <a:cubicBezTo>
                      <a:pt x="4500563" y="2649096"/>
                      <a:pt x="4500563" y="2651382"/>
                      <a:pt x="4500563" y="2651382"/>
                    </a:cubicBezTo>
                    <a:cubicBezTo>
                      <a:pt x="4500563" y="2658239"/>
                      <a:pt x="4500563" y="2665096"/>
                      <a:pt x="4500563" y="2671953"/>
                    </a:cubicBezTo>
                    <a:cubicBezTo>
                      <a:pt x="4500563" y="2674239"/>
                      <a:pt x="4500563" y="2676524"/>
                      <a:pt x="4500563" y="2678810"/>
                    </a:cubicBezTo>
                    <a:cubicBezTo>
                      <a:pt x="4500563" y="2683381"/>
                      <a:pt x="4500563" y="2687953"/>
                      <a:pt x="4498274" y="2692524"/>
                    </a:cubicBezTo>
                    <a:cubicBezTo>
                      <a:pt x="4498274" y="2697095"/>
                      <a:pt x="4498274" y="2699381"/>
                      <a:pt x="4498274" y="2701667"/>
                    </a:cubicBezTo>
                    <a:cubicBezTo>
                      <a:pt x="4498274" y="2706238"/>
                      <a:pt x="4495985" y="2710809"/>
                      <a:pt x="4495985" y="2715381"/>
                    </a:cubicBezTo>
                    <a:cubicBezTo>
                      <a:pt x="4495985" y="2717667"/>
                      <a:pt x="4495985" y="2719952"/>
                      <a:pt x="4495985" y="2722238"/>
                    </a:cubicBezTo>
                    <a:cubicBezTo>
                      <a:pt x="4493696" y="2729095"/>
                      <a:pt x="4493696" y="2733666"/>
                      <a:pt x="4491406" y="2738238"/>
                    </a:cubicBezTo>
                    <a:cubicBezTo>
                      <a:pt x="4491406" y="2740523"/>
                      <a:pt x="4491406" y="2742809"/>
                      <a:pt x="4491406" y="2745095"/>
                    </a:cubicBezTo>
                    <a:cubicBezTo>
                      <a:pt x="4489117" y="2751952"/>
                      <a:pt x="4486828" y="2756523"/>
                      <a:pt x="4486828" y="2763380"/>
                    </a:cubicBezTo>
                    <a:cubicBezTo>
                      <a:pt x="4484539" y="2765666"/>
                      <a:pt x="4484539" y="2770237"/>
                      <a:pt x="4482250" y="2772523"/>
                    </a:cubicBezTo>
                    <a:cubicBezTo>
                      <a:pt x="4482250" y="2774808"/>
                      <a:pt x="4479960" y="2779380"/>
                      <a:pt x="4479960" y="2783951"/>
                    </a:cubicBezTo>
                    <a:cubicBezTo>
                      <a:pt x="4477671" y="2786237"/>
                      <a:pt x="4477671" y="2790808"/>
                      <a:pt x="4475382" y="2793094"/>
                    </a:cubicBezTo>
                    <a:cubicBezTo>
                      <a:pt x="4475382" y="2795379"/>
                      <a:pt x="4473093" y="2799951"/>
                      <a:pt x="4473093" y="2802236"/>
                    </a:cubicBezTo>
                    <a:cubicBezTo>
                      <a:pt x="4470804" y="2806808"/>
                      <a:pt x="4470804" y="2809093"/>
                      <a:pt x="4468514" y="2813665"/>
                    </a:cubicBezTo>
                    <a:cubicBezTo>
                      <a:pt x="4466225" y="2815951"/>
                      <a:pt x="4466225" y="2818236"/>
                      <a:pt x="4463936" y="2820522"/>
                    </a:cubicBezTo>
                    <a:cubicBezTo>
                      <a:pt x="4461647" y="2829665"/>
                      <a:pt x="4457068" y="2836522"/>
                      <a:pt x="4454779" y="2843379"/>
                    </a:cubicBezTo>
                    <a:cubicBezTo>
                      <a:pt x="4452490" y="2845664"/>
                      <a:pt x="4452490" y="2845664"/>
                      <a:pt x="4452490" y="2847950"/>
                    </a:cubicBezTo>
                    <a:cubicBezTo>
                      <a:pt x="4450201" y="2852521"/>
                      <a:pt x="4447912" y="2857093"/>
                      <a:pt x="4445623" y="2859378"/>
                    </a:cubicBezTo>
                    <a:cubicBezTo>
                      <a:pt x="4443333" y="2861664"/>
                      <a:pt x="4443333" y="2863950"/>
                      <a:pt x="4441044" y="2866235"/>
                    </a:cubicBezTo>
                    <a:cubicBezTo>
                      <a:pt x="4438755" y="2870807"/>
                      <a:pt x="4436466" y="2873092"/>
                      <a:pt x="4434177" y="2877664"/>
                    </a:cubicBezTo>
                    <a:cubicBezTo>
                      <a:pt x="4434177" y="2879949"/>
                      <a:pt x="4431887" y="2879949"/>
                      <a:pt x="4431887" y="2882235"/>
                    </a:cubicBezTo>
                    <a:cubicBezTo>
                      <a:pt x="4429598" y="2886806"/>
                      <a:pt x="4425020" y="2891378"/>
                      <a:pt x="4422731" y="2895949"/>
                    </a:cubicBezTo>
                    <a:cubicBezTo>
                      <a:pt x="4331163" y="3026233"/>
                      <a:pt x="4166340" y="3113088"/>
                      <a:pt x="3980915" y="3113088"/>
                    </a:cubicBezTo>
                    <a:cubicBezTo>
                      <a:pt x="3980915" y="3113088"/>
                      <a:pt x="3980915" y="3113088"/>
                      <a:pt x="3980915" y="3071946"/>
                    </a:cubicBezTo>
                    <a:cubicBezTo>
                      <a:pt x="3980915" y="3071946"/>
                      <a:pt x="3980915" y="3071946"/>
                      <a:pt x="3980915" y="2187390"/>
                    </a:cubicBezTo>
                    <a:cubicBezTo>
                      <a:pt x="4008386" y="2187390"/>
                      <a:pt x="4033567" y="2189676"/>
                      <a:pt x="4058748" y="2191961"/>
                    </a:cubicBezTo>
                    <a:cubicBezTo>
                      <a:pt x="4058748" y="2191961"/>
                      <a:pt x="4058748" y="2191961"/>
                      <a:pt x="4058748" y="2111963"/>
                    </a:cubicBezTo>
                    <a:cubicBezTo>
                      <a:pt x="4058748" y="1252549"/>
                      <a:pt x="3248372" y="553133"/>
                      <a:pt x="2250281" y="553133"/>
                    </a:cubicBezTo>
                    <a:cubicBezTo>
                      <a:pt x="1254480" y="553133"/>
                      <a:pt x="441815" y="1252549"/>
                      <a:pt x="441815" y="2111963"/>
                    </a:cubicBezTo>
                    <a:cubicBezTo>
                      <a:pt x="441815" y="2111963"/>
                      <a:pt x="441815" y="2111963"/>
                      <a:pt x="441815" y="2191961"/>
                    </a:cubicBezTo>
                    <a:cubicBezTo>
                      <a:pt x="469285" y="2189676"/>
                      <a:pt x="494467" y="2187390"/>
                      <a:pt x="521937" y="2187390"/>
                    </a:cubicBezTo>
                    <a:cubicBezTo>
                      <a:pt x="521937" y="2187390"/>
                      <a:pt x="521937" y="2187390"/>
                      <a:pt x="521937" y="3071946"/>
                    </a:cubicBezTo>
                    <a:cubicBezTo>
                      <a:pt x="521937" y="3071946"/>
                      <a:pt x="521937" y="3071946"/>
                      <a:pt x="521937" y="3113088"/>
                    </a:cubicBezTo>
                    <a:cubicBezTo>
                      <a:pt x="336512" y="3113088"/>
                      <a:pt x="171690" y="3026233"/>
                      <a:pt x="80122" y="2895949"/>
                    </a:cubicBezTo>
                    <a:cubicBezTo>
                      <a:pt x="75543" y="2891378"/>
                      <a:pt x="73254" y="2886806"/>
                      <a:pt x="70965" y="2882235"/>
                    </a:cubicBezTo>
                    <a:cubicBezTo>
                      <a:pt x="70965" y="2879949"/>
                      <a:pt x="68676" y="2879949"/>
                      <a:pt x="68676" y="2877664"/>
                    </a:cubicBezTo>
                    <a:cubicBezTo>
                      <a:pt x="66387" y="2873092"/>
                      <a:pt x="64097" y="2870807"/>
                      <a:pt x="59519" y="2866235"/>
                    </a:cubicBezTo>
                    <a:cubicBezTo>
                      <a:pt x="59519" y="2863950"/>
                      <a:pt x="59519" y="2861664"/>
                      <a:pt x="57230" y="2859378"/>
                    </a:cubicBezTo>
                    <a:cubicBezTo>
                      <a:pt x="54941" y="2857093"/>
                      <a:pt x="52651" y="2852521"/>
                      <a:pt x="50362" y="2847950"/>
                    </a:cubicBezTo>
                    <a:cubicBezTo>
                      <a:pt x="50362" y="2845664"/>
                      <a:pt x="50362" y="2845664"/>
                      <a:pt x="48073" y="2843379"/>
                    </a:cubicBezTo>
                    <a:cubicBezTo>
                      <a:pt x="45784" y="2836522"/>
                      <a:pt x="41205" y="2829665"/>
                      <a:pt x="38916" y="2820522"/>
                    </a:cubicBezTo>
                    <a:cubicBezTo>
                      <a:pt x="36627" y="2818236"/>
                      <a:pt x="34338" y="2815951"/>
                      <a:pt x="34338" y="2813665"/>
                    </a:cubicBezTo>
                    <a:cubicBezTo>
                      <a:pt x="32049" y="2809093"/>
                      <a:pt x="32049" y="2806808"/>
                      <a:pt x="29759" y="2802236"/>
                    </a:cubicBezTo>
                    <a:cubicBezTo>
                      <a:pt x="29759" y="2799951"/>
                      <a:pt x="27470" y="2795379"/>
                      <a:pt x="25181" y="2793094"/>
                    </a:cubicBezTo>
                    <a:cubicBezTo>
                      <a:pt x="25181" y="2790808"/>
                      <a:pt x="22892" y="2786237"/>
                      <a:pt x="22892" y="2783951"/>
                    </a:cubicBezTo>
                    <a:cubicBezTo>
                      <a:pt x="20603" y="2779380"/>
                      <a:pt x="20603" y="2774808"/>
                      <a:pt x="18313" y="2772523"/>
                    </a:cubicBezTo>
                    <a:cubicBezTo>
                      <a:pt x="18313" y="2770237"/>
                      <a:pt x="18313" y="2765666"/>
                      <a:pt x="16024" y="2763380"/>
                    </a:cubicBezTo>
                    <a:cubicBezTo>
                      <a:pt x="16024" y="2756523"/>
                      <a:pt x="13735" y="2751952"/>
                      <a:pt x="11446" y="2745095"/>
                    </a:cubicBezTo>
                    <a:cubicBezTo>
                      <a:pt x="11446" y="2742809"/>
                      <a:pt x="11446" y="2740523"/>
                      <a:pt x="11446" y="2738238"/>
                    </a:cubicBezTo>
                    <a:cubicBezTo>
                      <a:pt x="9157" y="2733666"/>
                      <a:pt x="9157" y="2729095"/>
                      <a:pt x="6867" y="2722238"/>
                    </a:cubicBezTo>
                    <a:cubicBezTo>
                      <a:pt x="6867" y="2719952"/>
                      <a:pt x="6867" y="2717667"/>
                      <a:pt x="6867" y="2715381"/>
                    </a:cubicBezTo>
                    <a:cubicBezTo>
                      <a:pt x="4578" y="2710809"/>
                      <a:pt x="4578" y="2706238"/>
                      <a:pt x="4578" y="2701667"/>
                    </a:cubicBezTo>
                    <a:cubicBezTo>
                      <a:pt x="4578" y="2699381"/>
                      <a:pt x="4578" y="2697095"/>
                      <a:pt x="2289" y="2692524"/>
                    </a:cubicBezTo>
                    <a:cubicBezTo>
                      <a:pt x="2289" y="2687953"/>
                      <a:pt x="2289" y="2683381"/>
                      <a:pt x="2289" y="2678810"/>
                    </a:cubicBezTo>
                    <a:cubicBezTo>
                      <a:pt x="2289" y="2676524"/>
                      <a:pt x="2289" y="2674239"/>
                      <a:pt x="2289" y="2671953"/>
                    </a:cubicBezTo>
                    <a:cubicBezTo>
                      <a:pt x="0" y="2665096"/>
                      <a:pt x="0" y="2658239"/>
                      <a:pt x="0" y="2651382"/>
                    </a:cubicBezTo>
                    <a:cubicBezTo>
                      <a:pt x="0" y="2651382"/>
                      <a:pt x="0" y="2649096"/>
                      <a:pt x="0" y="2649096"/>
                    </a:cubicBezTo>
                    <a:cubicBezTo>
                      <a:pt x="0" y="2502813"/>
                      <a:pt x="77833" y="2372530"/>
                      <a:pt x="196871" y="2287960"/>
                    </a:cubicBezTo>
                    <a:cubicBezTo>
                      <a:pt x="196871" y="2287960"/>
                      <a:pt x="196871" y="2287960"/>
                      <a:pt x="196871" y="1775969"/>
                    </a:cubicBezTo>
                    <a:cubicBezTo>
                      <a:pt x="196871" y="797700"/>
                      <a:pt x="1119418" y="0"/>
                      <a:pt x="2250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08" name="ïSļíḋe">
                <a:extLst>
                  <a:ext uri="{FF2B5EF4-FFF2-40B4-BE49-F238E27FC236}">
                    <a16:creationId xmlns:a16="http://schemas.microsoft.com/office/drawing/2014/main" id="{3FA94E72-DDDF-4D6C-A43C-D04736B6CF2C}"/>
                  </a:ext>
                </a:extLst>
              </p:cNvPr>
              <p:cNvSpPr/>
              <p:nvPr/>
            </p:nvSpPr>
            <p:spPr bwMode="auto">
              <a:xfrm>
                <a:off x="5249595" y="3099644"/>
                <a:ext cx="1692811" cy="1801829"/>
              </a:xfrm>
              <a:custGeom>
                <a:avLst/>
                <a:gdLst>
                  <a:gd name="connsiteX0" fmla="*/ 1384589 w 1692811"/>
                  <a:gd name="connsiteY0" fmla="*/ 1658146 h 1801829"/>
                  <a:gd name="connsiteX1" fmla="*/ 1692811 w 1692811"/>
                  <a:gd name="connsiteY1" fmla="*/ 1658146 h 1801829"/>
                  <a:gd name="connsiteX2" fmla="*/ 1692811 w 1692811"/>
                  <a:gd name="connsiteY2" fmla="*/ 1801829 h 1801829"/>
                  <a:gd name="connsiteX3" fmla="*/ 1384589 w 1692811"/>
                  <a:gd name="connsiteY3" fmla="*/ 1801829 h 1801829"/>
                  <a:gd name="connsiteX4" fmla="*/ 1025762 w 1692811"/>
                  <a:gd name="connsiteY4" fmla="*/ 1658146 h 1801829"/>
                  <a:gd name="connsiteX5" fmla="*/ 1332826 w 1692811"/>
                  <a:gd name="connsiteY5" fmla="*/ 1658146 h 1801829"/>
                  <a:gd name="connsiteX6" fmla="*/ 1332826 w 1692811"/>
                  <a:gd name="connsiteY6" fmla="*/ 1801829 h 1801829"/>
                  <a:gd name="connsiteX7" fmla="*/ 1025762 w 1692811"/>
                  <a:gd name="connsiteY7" fmla="*/ 1801829 h 1801829"/>
                  <a:gd name="connsiteX8" fmla="*/ 684522 w 1692811"/>
                  <a:gd name="connsiteY8" fmla="*/ 1658146 h 1801829"/>
                  <a:gd name="connsiteX9" fmla="*/ 992744 w 1692811"/>
                  <a:gd name="connsiteY9" fmla="*/ 1658146 h 1801829"/>
                  <a:gd name="connsiteX10" fmla="*/ 992744 w 1692811"/>
                  <a:gd name="connsiteY10" fmla="*/ 1801829 h 1801829"/>
                  <a:gd name="connsiteX11" fmla="*/ 684522 w 1692811"/>
                  <a:gd name="connsiteY11" fmla="*/ 1801829 h 1801829"/>
                  <a:gd name="connsiteX12" fmla="*/ 342116 w 1692811"/>
                  <a:gd name="connsiteY12" fmla="*/ 1658146 h 1801829"/>
                  <a:gd name="connsiteX13" fmla="*/ 650338 w 1692811"/>
                  <a:gd name="connsiteY13" fmla="*/ 1658146 h 1801829"/>
                  <a:gd name="connsiteX14" fmla="*/ 650338 w 1692811"/>
                  <a:gd name="connsiteY14" fmla="*/ 1801829 h 1801829"/>
                  <a:gd name="connsiteX15" fmla="*/ 342116 w 1692811"/>
                  <a:gd name="connsiteY15" fmla="*/ 1801829 h 1801829"/>
                  <a:gd name="connsiteX16" fmla="*/ 0 w 1692811"/>
                  <a:gd name="connsiteY16" fmla="*/ 1658146 h 1801829"/>
                  <a:gd name="connsiteX17" fmla="*/ 308222 w 1692811"/>
                  <a:gd name="connsiteY17" fmla="*/ 1658146 h 1801829"/>
                  <a:gd name="connsiteX18" fmla="*/ 308222 w 1692811"/>
                  <a:gd name="connsiteY18" fmla="*/ 1801829 h 1801829"/>
                  <a:gd name="connsiteX19" fmla="*/ 0 w 1692811"/>
                  <a:gd name="connsiteY19" fmla="*/ 1801829 h 1801829"/>
                  <a:gd name="connsiteX20" fmla="*/ 1384589 w 1692811"/>
                  <a:gd name="connsiteY20" fmla="*/ 1421764 h 1801829"/>
                  <a:gd name="connsiteX21" fmla="*/ 1692811 w 1692811"/>
                  <a:gd name="connsiteY21" fmla="*/ 1421764 h 1801829"/>
                  <a:gd name="connsiteX22" fmla="*/ 1692811 w 1692811"/>
                  <a:gd name="connsiteY22" fmla="*/ 1565447 h 1801829"/>
                  <a:gd name="connsiteX23" fmla="*/ 1384589 w 1692811"/>
                  <a:gd name="connsiteY23" fmla="*/ 1565447 h 1801829"/>
                  <a:gd name="connsiteX24" fmla="*/ 1025762 w 1692811"/>
                  <a:gd name="connsiteY24" fmla="*/ 1421764 h 1801829"/>
                  <a:gd name="connsiteX25" fmla="*/ 1332826 w 1692811"/>
                  <a:gd name="connsiteY25" fmla="*/ 1421764 h 1801829"/>
                  <a:gd name="connsiteX26" fmla="*/ 1332826 w 1692811"/>
                  <a:gd name="connsiteY26" fmla="*/ 1565447 h 1801829"/>
                  <a:gd name="connsiteX27" fmla="*/ 1025762 w 1692811"/>
                  <a:gd name="connsiteY27" fmla="*/ 1565447 h 1801829"/>
                  <a:gd name="connsiteX28" fmla="*/ 684522 w 1692811"/>
                  <a:gd name="connsiteY28" fmla="*/ 1421764 h 1801829"/>
                  <a:gd name="connsiteX29" fmla="*/ 992744 w 1692811"/>
                  <a:gd name="connsiteY29" fmla="*/ 1421764 h 1801829"/>
                  <a:gd name="connsiteX30" fmla="*/ 992744 w 1692811"/>
                  <a:gd name="connsiteY30" fmla="*/ 1565447 h 1801829"/>
                  <a:gd name="connsiteX31" fmla="*/ 684522 w 1692811"/>
                  <a:gd name="connsiteY31" fmla="*/ 1565447 h 1801829"/>
                  <a:gd name="connsiteX32" fmla="*/ 342116 w 1692811"/>
                  <a:gd name="connsiteY32" fmla="*/ 1421764 h 1801829"/>
                  <a:gd name="connsiteX33" fmla="*/ 650338 w 1692811"/>
                  <a:gd name="connsiteY33" fmla="*/ 1421764 h 1801829"/>
                  <a:gd name="connsiteX34" fmla="*/ 650338 w 1692811"/>
                  <a:gd name="connsiteY34" fmla="*/ 1565447 h 1801829"/>
                  <a:gd name="connsiteX35" fmla="*/ 342116 w 1692811"/>
                  <a:gd name="connsiteY35" fmla="*/ 1565447 h 1801829"/>
                  <a:gd name="connsiteX36" fmla="*/ 0 w 1692811"/>
                  <a:gd name="connsiteY36" fmla="*/ 1421764 h 1801829"/>
                  <a:gd name="connsiteX37" fmla="*/ 308222 w 1692811"/>
                  <a:gd name="connsiteY37" fmla="*/ 1421764 h 1801829"/>
                  <a:gd name="connsiteX38" fmla="*/ 308222 w 1692811"/>
                  <a:gd name="connsiteY38" fmla="*/ 1565447 h 1801829"/>
                  <a:gd name="connsiteX39" fmla="*/ 0 w 1692811"/>
                  <a:gd name="connsiteY39" fmla="*/ 1565447 h 1801829"/>
                  <a:gd name="connsiteX40" fmla="*/ 1384589 w 1692811"/>
                  <a:gd name="connsiteY40" fmla="*/ 1185383 h 1801829"/>
                  <a:gd name="connsiteX41" fmla="*/ 1692811 w 1692811"/>
                  <a:gd name="connsiteY41" fmla="*/ 1185383 h 1801829"/>
                  <a:gd name="connsiteX42" fmla="*/ 1692811 w 1692811"/>
                  <a:gd name="connsiteY42" fmla="*/ 1329066 h 1801829"/>
                  <a:gd name="connsiteX43" fmla="*/ 1384589 w 1692811"/>
                  <a:gd name="connsiteY43" fmla="*/ 1329066 h 1801829"/>
                  <a:gd name="connsiteX44" fmla="*/ 1025762 w 1692811"/>
                  <a:gd name="connsiteY44" fmla="*/ 1185383 h 1801829"/>
                  <a:gd name="connsiteX45" fmla="*/ 1332826 w 1692811"/>
                  <a:gd name="connsiteY45" fmla="*/ 1185383 h 1801829"/>
                  <a:gd name="connsiteX46" fmla="*/ 1332826 w 1692811"/>
                  <a:gd name="connsiteY46" fmla="*/ 1329066 h 1801829"/>
                  <a:gd name="connsiteX47" fmla="*/ 1025762 w 1692811"/>
                  <a:gd name="connsiteY47" fmla="*/ 1329066 h 1801829"/>
                  <a:gd name="connsiteX48" fmla="*/ 684522 w 1692811"/>
                  <a:gd name="connsiteY48" fmla="*/ 1185383 h 1801829"/>
                  <a:gd name="connsiteX49" fmla="*/ 992744 w 1692811"/>
                  <a:gd name="connsiteY49" fmla="*/ 1185383 h 1801829"/>
                  <a:gd name="connsiteX50" fmla="*/ 992744 w 1692811"/>
                  <a:gd name="connsiteY50" fmla="*/ 1329066 h 1801829"/>
                  <a:gd name="connsiteX51" fmla="*/ 684522 w 1692811"/>
                  <a:gd name="connsiteY51" fmla="*/ 1329066 h 1801829"/>
                  <a:gd name="connsiteX52" fmla="*/ 342116 w 1692811"/>
                  <a:gd name="connsiteY52" fmla="*/ 1185383 h 1801829"/>
                  <a:gd name="connsiteX53" fmla="*/ 650338 w 1692811"/>
                  <a:gd name="connsiteY53" fmla="*/ 1185383 h 1801829"/>
                  <a:gd name="connsiteX54" fmla="*/ 650338 w 1692811"/>
                  <a:gd name="connsiteY54" fmla="*/ 1329066 h 1801829"/>
                  <a:gd name="connsiteX55" fmla="*/ 342116 w 1692811"/>
                  <a:gd name="connsiteY55" fmla="*/ 1329066 h 1801829"/>
                  <a:gd name="connsiteX56" fmla="*/ 0 w 1692811"/>
                  <a:gd name="connsiteY56" fmla="*/ 1185383 h 1801829"/>
                  <a:gd name="connsiteX57" fmla="*/ 308222 w 1692811"/>
                  <a:gd name="connsiteY57" fmla="*/ 1185383 h 1801829"/>
                  <a:gd name="connsiteX58" fmla="*/ 308222 w 1692811"/>
                  <a:gd name="connsiteY58" fmla="*/ 1329066 h 1801829"/>
                  <a:gd name="connsiteX59" fmla="*/ 0 w 1692811"/>
                  <a:gd name="connsiteY59" fmla="*/ 1329066 h 1801829"/>
                  <a:gd name="connsiteX60" fmla="*/ 1384589 w 1692811"/>
                  <a:gd name="connsiteY60" fmla="*/ 949002 h 1801829"/>
                  <a:gd name="connsiteX61" fmla="*/ 1692811 w 1692811"/>
                  <a:gd name="connsiteY61" fmla="*/ 949002 h 1801829"/>
                  <a:gd name="connsiteX62" fmla="*/ 1692811 w 1692811"/>
                  <a:gd name="connsiteY62" fmla="*/ 1091526 h 1801829"/>
                  <a:gd name="connsiteX63" fmla="*/ 1384589 w 1692811"/>
                  <a:gd name="connsiteY63" fmla="*/ 1091526 h 1801829"/>
                  <a:gd name="connsiteX64" fmla="*/ 1025762 w 1692811"/>
                  <a:gd name="connsiteY64" fmla="*/ 949002 h 1801829"/>
                  <a:gd name="connsiteX65" fmla="*/ 1332826 w 1692811"/>
                  <a:gd name="connsiteY65" fmla="*/ 949002 h 1801829"/>
                  <a:gd name="connsiteX66" fmla="*/ 1332826 w 1692811"/>
                  <a:gd name="connsiteY66" fmla="*/ 1091526 h 1801829"/>
                  <a:gd name="connsiteX67" fmla="*/ 1025762 w 1692811"/>
                  <a:gd name="connsiteY67" fmla="*/ 1091526 h 1801829"/>
                  <a:gd name="connsiteX68" fmla="*/ 684522 w 1692811"/>
                  <a:gd name="connsiteY68" fmla="*/ 949002 h 1801829"/>
                  <a:gd name="connsiteX69" fmla="*/ 992744 w 1692811"/>
                  <a:gd name="connsiteY69" fmla="*/ 949002 h 1801829"/>
                  <a:gd name="connsiteX70" fmla="*/ 992744 w 1692811"/>
                  <a:gd name="connsiteY70" fmla="*/ 1091526 h 1801829"/>
                  <a:gd name="connsiteX71" fmla="*/ 684522 w 1692811"/>
                  <a:gd name="connsiteY71" fmla="*/ 1091526 h 1801829"/>
                  <a:gd name="connsiteX72" fmla="*/ 342116 w 1692811"/>
                  <a:gd name="connsiteY72" fmla="*/ 949002 h 1801829"/>
                  <a:gd name="connsiteX73" fmla="*/ 650338 w 1692811"/>
                  <a:gd name="connsiteY73" fmla="*/ 949002 h 1801829"/>
                  <a:gd name="connsiteX74" fmla="*/ 650338 w 1692811"/>
                  <a:gd name="connsiteY74" fmla="*/ 1091526 h 1801829"/>
                  <a:gd name="connsiteX75" fmla="*/ 342116 w 1692811"/>
                  <a:gd name="connsiteY75" fmla="*/ 1091526 h 1801829"/>
                  <a:gd name="connsiteX76" fmla="*/ 0 w 1692811"/>
                  <a:gd name="connsiteY76" fmla="*/ 949002 h 1801829"/>
                  <a:gd name="connsiteX77" fmla="*/ 308222 w 1692811"/>
                  <a:gd name="connsiteY77" fmla="*/ 949002 h 1801829"/>
                  <a:gd name="connsiteX78" fmla="*/ 308222 w 1692811"/>
                  <a:gd name="connsiteY78" fmla="*/ 1091526 h 1801829"/>
                  <a:gd name="connsiteX79" fmla="*/ 0 w 1692811"/>
                  <a:gd name="connsiteY79" fmla="*/ 1091526 h 1801829"/>
                  <a:gd name="connsiteX80" fmla="*/ 1384589 w 1692811"/>
                  <a:gd name="connsiteY80" fmla="*/ 711462 h 1801829"/>
                  <a:gd name="connsiteX81" fmla="*/ 1692811 w 1692811"/>
                  <a:gd name="connsiteY81" fmla="*/ 711462 h 1801829"/>
                  <a:gd name="connsiteX82" fmla="*/ 1692811 w 1692811"/>
                  <a:gd name="connsiteY82" fmla="*/ 855145 h 1801829"/>
                  <a:gd name="connsiteX83" fmla="*/ 1384589 w 1692811"/>
                  <a:gd name="connsiteY83" fmla="*/ 855145 h 1801829"/>
                  <a:gd name="connsiteX84" fmla="*/ 1025762 w 1692811"/>
                  <a:gd name="connsiteY84" fmla="*/ 711462 h 1801829"/>
                  <a:gd name="connsiteX85" fmla="*/ 1332826 w 1692811"/>
                  <a:gd name="connsiteY85" fmla="*/ 711462 h 1801829"/>
                  <a:gd name="connsiteX86" fmla="*/ 1332826 w 1692811"/>
                  <a:gd name="connsiteY86" fmla="*/ 855145 h 1801829"/>
                  <a:gd name="connsiteX87" fmla="*/ 1025762 w 1692811"/>
                  <a:gd name="connsiteY87" fmla="*/ 855145 h 1801829"/>
                  <a:gd name="connsiteX88" fmla="*/ 684522 w 1692811"/>
                  <a:gd name="connsiteY88" fmla="*/ 711462 h 1801829"/>
                  <a:gd name="connsiteX89" fmla="*/ 992744 w 1692811"/>
                  <a:gd name="connsiteY89" fmla="*/ 711462 h 1801829"/>
                  <a:gd name="connsiteX90" fmla="*/ 992744 w 1692811"/>
                  <a:gd name="connsiteY90" fmla="*/ 855145 h 1801829"/>
                  <a:gd name="connsiteX91" fmla="*/ 684522 w 1692811"/>
                  <a:gd name="connsiteY91" fmla="*/ 855145 h 1801829"/>
                  <a:gd name="connsiteX92" fmla="*/ 342116 w 1692811"/>
                  <a:gd name="connsiteY92" fmla="*/ 711462 h 1801829"/>
                  <a:gd name="connsiteX93" fmla="*/ 650338 w 1692811"/>
                  <a:gd name="connsiteY93" fmla="*/ 711462 h 1801829"/>
                  <a:gd name="connsiteX94" fmla="*/ 650338 w 1692811"/>
                  <a:gd name="connsiteY94" fmla="*/ 855145 h 1801829"/>
                  <a:gd name="connsiteX95" fmla="*/ 342116 w 1692811"/>
                  <a:gd name="connsiteY95" fmla="*/ 855145 h 1801829"/>
                  <a:gd name="connsiteX96" fmla="*/ 0 w 1692811"/>
                  <a:gd name="connsiteY96" fmla="*/ 711462 h 1801829"/>
                  <a:gd name="connsiteX97" fmla="*/ 308222 w 1692811"/>
                  <a:gd name="connsiteY97" fmla="*/ 711462 h 1801829"/>
                  <a:gd name="connsiteX98" fmla="*/ 308222 w 1692811"/>
                  <a:gd name="connsiteY98" fmla="*/ 855145 h 1801829"/>
                  <a:gd name="connsiteX99" fmla="*/ 0 w 1692811"/>
                  <a:gd name="connsiteY99" fmla="*/ 855145 h 1801829"/>
                  <a:gd name="connsiteX100" fmla="*/ 1384589 w 1692811"/>
                  <a:gd name="connsiteY100" fmla="*/ 475081 h 1801829"/>
                  <a:gd name="connsiteX101" fmla="*/ 1692811 w 1692811"/>
                  <a:gd name="connsiteY101" fmla="*/ 475081 h 1801829"/>
                  <a:gd name="connsiteX102" fmla="*/ 1692811 w 1692811"/>
                  <a:gd name="connsiteY102" fmla="*/ 618764 h 1801829"/>
                  <a:gd name="connsiteX103" fmla="*/ 1384589 w 1692811"/>
                  <a:gd name="connsiteY103" fmla="*/ 618764 h 1801829"/>
                  <a:gd name="connsiteX104" fmla="*/ 1024604 w 1692811"/>
                  <a:gd name="connsiteY104" fmla="*/ 475081 h 1801829"/>
                  <a:gd name="connsiteX105" fmla="*/ 1332826 w 1692811"/>
                  <a:gd name="connsiteY105" fmla="*/ 475081 h 1801829"/>
                  <a:gd name="connsiteX106" fmla="*/ 1332826 w 1692811"/>
                  <a:gd name="connsiteY106" fmla="*/ 618764 h 1801829"/>
                  <a:gd name="connsiteX107" fmla="*/ 1024604 w 1692811"/>
                  <a:gd name="connsiteY107" fmla="*/ 618764 h 1801829"/>
                  <a:gd name="connsiteX108" fmla="*/ 684522 w 1692811"/>
                  <a:gd name="connsiteY108" fmla="*/ 475081 h 1801829"/>
                  <a:gd name="connsiteX109" fmla="*/ 992744 w 1692811"/>
                  <a:gd name="connsiteY109" fmla="*/ 475081 h 1801829"/>
                  <a:gd name="connsiteX110" fmla="*/ 992744 w 1692811"/>
                  <a:gd name="connsiteY110" fmla="*/ 618764 h 1801829"/>
                  <a:gd name="connsiteX111" fmla="*/ 684522 w 1692811"/>
                  <a:gd name="connsiteY111" fmla="*/ 618764 h 1801829"/>
                  <a:gd name="connsiteX112" fmla="*/ 342116 w 1692811"/>
                  <a:gd name="connsiteY112" fmla="*/ 475081 h 1801829"/>
                  <a:gd name="connsiteX113" fmla="*/ 650338 w 1692811"/>
                  <a:gd name="connsiteY113" fmla="*/ 475081 h 1801829"/>
                  <a:gd name="connsiteX114" fmla="*/ 650338 w 1692811"/>
                  <a:gd name="connsiteY114" fmla="*/ 618764 h 1801829"/>
                  <a:gd name="connsiteX115" fmla="*/ 342116 w 1692811"/>
                  <a:gd name="connsiteY115" fmla="*/ 618764 h 1801829"/>
                  <a:gd name="connsiteX116" fmla="*/ 0 w 1692811"/>
                  <a:gd name="connsiteY116" fmla="*/ 475081 h 1801829"/>
                  <a:gd name="connsiteX117" fmla="*/ 308222 w 1692811"/>
                  <a:gd name="connsiteY117" fmla="*/ 475081 h 1801829"/>
                  <a:gd name="connsiteX118" fmla="*/ 308222 w 1692811"/>
                  <a:gd name="connsiteY118" fmla="*/ 618764 h 1801829"/>
                  <a:gd name="connsiteX119" fmla="*/ 0 w 1692811"/>
                  <a:gd name="connsiteY119" fmla="*/ 618764 h 1801829"/>
                  <a:gd name="connsiteX120" fmla="*/ 1384589 w 1692811"/>
                  <a:gd name="connsiteY120" fmla="*/ 237541 h 1801829"/>
                  <a:gd name="connsiteX121" fmla="*/ 1692811 w 1692811"/>
                  <a:gd name="connsiteY121" fmla="*/ 237541 h 1801829"/>
                  <a:gd name="connsiteX122" fmla="*/ 1692811 w 1692811"/>
                  <a:gd name="connsiteY122" fmla="*/ 380065 h 1801829"/>
                  <a:gd name="connsiteX123" fmla="*/ 1384589 w 1692811"/>
                  <a:gd name="connsiteY123" fmla="*/ 380065 h 1801829"/>
                  <a:gd name="connsiteX124" fmla="*/ 1024604 w 1692811"/>
                  <a:gd name="connsiteY124" fmla="*/ 237541 h 1801829"/>
                  <a:gd name="connsiteX125" fmla="*/ 1332826 w 1692811"/>
                  <a:gd name="connsiteY125" fmla="*/ 237541 h 1801829"/>
                  <a:gd name="connsiteX126" fmla="*/ 1332826 w 1692811"/>
                  <a:gd name="connsiteY126" fmla="*/ 380065 h 1801829"/>
                  <a:gd name="connsiteX127" fmla="*/ 1024604 w 1692811"/>
                  <a:gd name="connsiteY127" fmla="*/ 380065 h 1801829"/>
                  <a:gd name="connsiteX128" fmla="*/ 686465 w 1692811"/>
                  <a:gd name="connsiteY128" fmla="*/ 237541 h 1801829"/>
                  <a:gd name="connsiteX129" fmla="*/ 994687 w 1692811"/>
                  <a:gd name="connsiteY129" fmla="*/ 237541 h 1801829"/>
                  <a:gd name="connsiteX130" fmla="*/ 994687 w 1692811"/>
                  <a:gd name="connsiteY130" fmla="*/ 380065 h 1801829"/>
                  <a:gd name="connsiteX131" fmla="*/ 686465 w 1692811"/>
                  <a:gd name="connsiteY131" fmla="*/ 380065 h 1801829"/>
                  <a:gd name="connsiteX132" fmla="*/ 342116 w 1692811"/>
                  <a:gd name="connsiteY132" fmla="*/ 237541 h 1801829"/>
                  <a:gd name="connsiteX133" fmla="*/ 650338 w 1692811"/>
                  <a:gd name="connsiteY133" fmla="*/ 237541 h 1801829"/>
                  <a:gd name="connsiteX134" fmla="*/ 650338 w 1692811"/>
                  <a:gd name="connsiteY134" fmla="*/ 380065 h 1801829"/>
                  <a:gd name="connsiteX135" fmla="*/ 342116 w 1692811"/>
                  <a:gd name="connsiteY135" fmla="*/ 380065 h 1801829"/>
                  <a:gd name="connsiteX136" fmla="*/ 0 w 1692811"/>
                  <a:gd name="connsiteY136" fmla="*/ 237541 h 1801829"/>
                  <a:gd name="connsiteX137" fmla="*/ 308222 w 1692811"/>
                  <a:gd name="connsiteY137" fmla="*/ 237541 h 1801829"/>
                  <a:gd name="connsiteX138" fmla="*/ 308222 w 1692811"/>
                  <a:gd name="connsiteY138" fmla="*/ 380065 h 1801829"/>
                  <a:gd name="connsiteX139" fmla="*/ 0 w 1692811"/>
                  <a:gd name="connsiteY139" fmla="*/ 380065 h 1801829"/>
                  <a:gd name="connsiteX140" fmla="*/ 1384589 w 1692811"/>
                  <a:gd name="connsiteY140" fmla="*/ 0 h 1801829"/>
                  <a:gd name="connsiteX141" fmla="*/ 1692811 w 1692811"/>
                  <a:gd name="connsiteY141" fmla="*/ 0 h 1801829"/>
                  <a:gd name="connsiteX142" fmla="*/ 1692811 w 1692811"/>
                  <a:gd name="connsiteY142" fmla="*/ 143683 h 1801829"/>
                  <a:gd name="connsiteX143" fmla="*/ 1384589 w 1692811"/>
                  <a:gd name="connsiteY143" fmla="*/ 143683 h 1801829"/>
                  <a:gd name="connsiteX144" fmla="*/ 1024604 w 1692811"/>
                  <a:gd name="connsiteY144" fmla="*/ 0 h 1801829"/>
                  <a:gd name="connsiteX145" fmla="*/ 1332826 w 1692811"/>
                  <a:gd name="connsiteY145" fmla="*/ 0 h 1801829"/>
                  <a:gd name="connsiteX146" fmla="*/ 1332826 w 1692811"/>
                  <a:gd name="connsiteY146" fmla="*/ 143683 h 1801829"/>
                  <a:gd name="connsiteX147" fmla="*/ 1024604 w 1692811"/>
                  <a:gd name="connsiteY147" fmla="*/ 143683 h 1801829"/>
                  <a:gd name="connsiteX148" fmla="*/ 686465 w 1692811"/>
                  <a:gd name="connsiteY148" fmla="*/ 0 h 1801829"/>
                  <a:gd name="connsiteX149" fmla="*/ 994687 w 1692811"/>
                  <a:gd name="connsiteY149" fmla="*/ 0 h 1801829"/>
                  <a:gd name="connsiteX150" fmla="*/ 994687 w 1692811"/>
                  <a:gd name="connsiteY150" fmla="*/ 143683 h 1801829"/>
                  <a:gd name="connsiteX151" fmla="*/ 686465 w 1692811"/>
                  <a:gd name="connsiteY151" fmla="*/ 143683 h 1801829"/>
                  <a:gd name="connsiteX152" fmla="*/ 342116 w 1692811"/>
                  <a:gd name="connsiteY152" fmla="*/ 0 h 1801829"/>
                  <a:gd name="connsiteX153" fmla="*/ 650338 w 1692811"/>
                  <a:gd name="connsiteY153" fmla="*/ 0 h 1801829"/>
                  <a:gd name="connsiteX154" fmla="*/ 650338 w 1692811"/>
                  <a:gd name="connsiteY154" fmla="*/ 143683 h 1801829"/>
                  <a:gd name="connsiteX155" fmla="*/ 342116 w 1692811"/>
                  <a:gd name="connsiteY155" fmla="*/ 143683 h 1801829"/>
                  <a:gd name="connsiteX156" fmla="*/ 0 w 1692811"/>
                  <a:gd name="connsiteY156" fmla="*/ 0 h 1801829"/>
                  <a:gd name="connsiteX157" fmla="*/ 308222 w 1692811"/>
                  <a:gd name="connsiteY157" fmla="*/ 0 h 1801829"/>
                  <a:gd name="connsiteX158" fmla="*/ 308222 w 1692811"/>
                  <a:gd name="connsiteY158" fmla="*/ 143683 h 1801829"/>
                  <a:gd name="connsiteX159" fmla="*/ 0 w 1692811"/>
                  <a:gd name="connsiteY159" fmla="*/ 143683 h 180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1692811" h="1801829">
                    <a:moveTo>
                      <a:pt x="1384589" y="1658146"/>
                    </a:moveTo>
                    <a:lnTo>
                      <a:pt x="1692811" y="1658146"/>
                    </a:lnTo>
                    <a:lnTo>
                      <a:pt x="1692811" y="1801829"/>
                    </a:lnTo>
                    <a:lnTo>
                      <a:pt x="1384589" y="1801829"/>
                    </a:lnTo>
                    <a:close/>
                    <a:moveTo>
                      <a:pt x="1025762" y="1658146"/>
                    </a:moveTo>
                    <a:lnTo>
                      <a:pt x="1332826" y="1658146"/>
                    </a:lnTo>
                    <a:lnTo>
                      <a:pt x="1332826" y="1801829"/>
                    </a:lnTo>
                    <a:lnTo>
                      <a:pt x="1025762" y="1801829"/>
                    </a:lnTo>
                    <a:close/>
                    <a:moveTo>
                      <a:pt x="684522" y="1658146"/>
                    </a:moveTo>
                    <a:lnTo>
                      <a:pt x="992744" y="1658146"/>
                    </a:lnTo>
                    <a:lnTo>
                      <a:pt x="992744" y="1801829"/>
                    </a:lnTo>
                    <a:lnTo>
                      <a:pt x="684522" y="1801829"/>
                    </a:lnTo>
                    <a:close/>
                    <a:moveTo>
                      <a:pt x="342116" y="1658146"/>
                    </a:moveTo>
                    <a:lnTo>
                      <a:pt x="650338" y="1658146"/>
                    </a:lnTo>
                    <a:lnTo>
                      <a:pt x="650338" y="1801829"/>
                    </a:lnTo>
                    <a:lnTo>
                      <a:pt x="342116" y="1801829"/>
                    </a:lnTo>
                    <a:close/>
                    <a:moveTo>
                      <a:pt x="0" y="1658146"/>
                    </a:moveTo>
                    <a:lnTo>
                      <a:pt x="308222" y="1658146"/>
                    </a:lnTo>
                    <a:lnTo>
                      <a:pt x="308222" y="1801829"/>
                    </a:lnTo>
                    <a:lnTo>
                      <a:pt x="0" y="1801829"/>
                    </a:lnTo>
                    <a:close/>
                    <a:moveTo>
                      <a:pt x="1384589" y="1421764"/>
                    </a:moveTo>
                    <a:lnTo>
                      <a:pt x="1692811" y="1421764"/>
                    </a:lnTo>
                    <a:lnTo>
                      <a:pt x="1692811" y="1565447"/>
                    </a:lnTo>
                    <a:lnTo>
                      <a:pt x="1384589" y="1565447"/>
                    </a:lnTo>
                    <a:close/>
                    <a:moveTo>
                      <a:pt x="1025762" y="1421764"/>
                    </a:moveTo>
                    <a:lnTo>
                      <a:pt x="1332826" y="1421764"/>
                    </a:lnTo>
                    <a:lnTo>
                      <a:pt x="1332826" y="1565447"/>
                    </a:lnTo>
                    <a:lnTo>
                      <a:pt x="1025762" y="1565447"/>
                    </a:lnTo>
                    <a:close/>
                    <a:moveTo>
                      <a:pt x="684522" y="1421764"/>
                    </a:moveTo>
                    <a:lnTo>
                      <a:pt x="992744" y="1421764"/>
                    </a:lnTo>
                    <a:lnTo>
                      <a:pt x="992744" y="1565447"/>
                    </a:lnTo>
                    <a:lnTo>
                      <a:pt x="684522" y="1565447"/>
                    </a:lnTo>
                    <a:close/>
                    <a:moveTo>
                      <a:pt x="342116" y="1421764"/>
                    </a:moveTo>
                    <a:lnTo>
                      <a:pt x="650338" y="1421764"/>
                    </a:lnTo>
                    <a:lnTo>
                      <a:pt x="650338" y="1565447"/>
                    </a:lnTo>
                    <a:lnTo>
                      <a:pt x="342116" y="1565447"/>
                    </a:lnTo>
                    <a:close/>
                    <a:moveTo>
                      <a:pt x="0" y="1421764"/>
                    </a:moveTo>
                    <a:lnTo>
                      <a:pt x="308222" y="1421764"/>
                    </a:lnTo>
                    <a:lnTo>
                      <a:pt x="308222" y="1565447"/>
                    </a:lnTo>
                    <a:lnTo>
                      <a:pt x="0" y="1565447"/>
                    </a:lnTo>
                    <a:close/>
                    <a:moveTo>
                      <a:pt x="1384589" y="1185383"/>
                    </a:moveTo>
                    <a:lnTo>
                      <a:pt x="1692811" y="1185383"/>
                    </a:lnTo>
                    <a:lnTo>
                      <a:pt x="1692811" y="1329066"/>
                    </a:lnTo>
                    <a:lnTo>
                      <a:pt x="1384589" y="1329066"/>
                    </a:lnTo>
                    <a:close/>
                    <a:moveTo>
                      <a:pt x="1025762" y="1185383"/>
                    </a:moveTo>
                    <a:lnTo>
                      <a:pt x="1332826" y="1185383"/>
                    </a:lnTo>
                    <a:lnTo>
                      <a:pt x="1332826" y="1329066"/>
                    </a:lnTo>
                    <a:lnTo>
                      <a:pt x="1025762" y="1329066"/>
                    </a:lnTo>
                    <a:close/>
                    <a:moveTo>
                      <a:pt x="684522" y="1185383"/>
                    </a:moveTo>
                    <a:lnTo>
                      <a:pt x="992744" y="1185383"/>
                    </a:lnTo>
                    <a:lnTo>
                      <a:pt x="992744" y="1329066"/>
                    </a:lnTo>
                    <a:lnTo>
                      <a:pt x="684522" y="1329066"/>
                    </a:lnTo>
                    <a:close/>
                    <a:moveTo>
                      <a:pt x="342116" y="1185383"/>
                    </a:moveTo>
                    <a:lnTo>
                      <a:pt x="650338" y="1185383"/>
                    </a:lnTo>
                    <a:lnTo>
                      <a:pt x="650338" y="1329066"/>
                    </a:lnTo>
                    <a:lnTo>
                      <a:pt x="342116" y="1329066"/>
                    </a:lnTo>
                    <a:close/>
                    <a:moveTo>
                      <a:pt x="0" y="1185383"/>
                    </a:moveTo>
                    <a:lnTo>
                      <a:pt x="308222" y="1185383"/>
                    </a:lnTo>
                    <a:lnTo>
                      <a:pt x="308222" y="1329066"/>
                    </a:lnTo>
                    <a:lnTo>
                      <a:pt x="0" y="1329066"/>
                    </a:lnTo>
                    <a:close/>
                    <a:moveTo>
                      <a:pt x="1384589" y="949002"/>
                    </a:moveTo>
                    <a:lnTo>
                      <a:pt x="1692811" y="949002"/>
                    </a:lnTo>
                    <a:lnTo>
                      <a:pt x="1692811" y="1091526"/>
                    </a:lnTo>
                    <a:lnTo>
                      <a:pt x="1384589" y="1091526"/>
                    </a:lnTo>
                    <a:close/>
                    <a:moveTo>
                      <a:pt x="1025762" y="949002"/>
                    </a:moveTo>
                    <a:lnTo>
                      <a:pt x="1332826" y="949002"/>
                    </a:lnTo>
                    <a:lnTo>
                      <a:pt x="1332826" y="1091526"/>
                    </a:lnTo>
                    <a:lnTo>
                      <a:pt x="1025762" y="1091526"/>
                    </a:lnTo>
                    <a:close/>
                    <a:moveTo>
                      <a:pt x="684522" y="949002"/>
                    </a:moveTo>
                    <a:lnTo>
                      <a:pt x="992744" y="949002"/>
                    </a:lnTo>
                    <a:lnTo>
                      <a:pt x="992744" y="1091526"/>
                    </a:lnTo>
                    <a:lnTo>
                      <a:pt x="684522" y="1091526"/>
                    </a:lnTo>
                    <a:close/>
                    <a:moveTo>
                      <a:pt x="342116" y="949002"/>
                    </a:moveTo>
                    <a:lnTo>
                      <a:pt x="650338" y="949002"/>
                    </a:lnTo>
                    <a:lnTo>
                      <a:pt x="650338" y="1091526"/>
                    </a:lnTo>
                    <a:lnTo>
                      <a:pt x="342116" y="1091526"/>
                    </a:lnTo>
                    <a:close/>
                    <a:moveTo>
                      <a:pt x="0" y="949002"/>
                    </a:moveTo>
                    <a:lnTo>
                      <a:pt x="308222" y="949002"/>
                    </a:lnTo>
                    <a:lnTo>
                      <a:pt x="308222" y="1091526"/>
                    </a:lnTo>
                    <a:lnTo>
                      <a:pt x="0" y="1091526"/>
                    </a:lnTo>
                    <a:close/>
                    <a:moveTo>
                      <a:pt x="1384589" y="711462"/>
                    </a:moveTo>
                    <a:lnTo>
                      <a:pt x="1692811" y="711462"/>
                    </a:lnTo>
                    <a:lnTo>
                      <a:pt x="1692811" y="855145"/>
                    </a:lnTo>
                    <a:lnTo>
                      <a:pt x="1384589" y="855145"/>
                    </a:lnTo>
                    <a:close/>
                    <a:moveTo>
                      <a:pt x="1025762" y="711462"/>
                    </a:moveTo>
                    <a:lnTo>
                      <a:pt x="1332826" y="711462"/>
                    </a:lnTo>
                    <a:lnTo>
                      <a:pt x="1332826" y="855145"/>
                    </a:lnTo>
                    <a:lnTo>
                      <a:pt x="1025762" y="855145"/>
                    </a:lnTo>
                    <a:close/>
                    <a:moveTo>
                      <a:pt x="684522" y="711462"/>
                    </a:moveTo>
                    <a:lnTo>
                      <a:pt x="992744" y="711462"/>
                    </a:lnTo>
                    <a:lnTo>
                      <a:pt x="992744" y="855145"/>
                    </a:lnTo>
                    <a:lnTo>
                      <a:pt x="684522" y="855145"/>
                    </a:lnTo>
                    <a:close/>
                    <a:moveTo>
                      <a:pt x="342116" y="711462"/>
                    </a:moveTo>
                    <a:lnTo>
                      <a:pt x="650338" y="711462"/>
                    </a:lnTo>
                    <a:lnTo>
                      <a:pt x="650338" y="855145"/>
                    </a:lnTo>
                    <a:lnTo>
                      <a:pt x="342116" y="855145"/>
                    </a:lnTo>
                    <a:close/>
                    <a:moveTo>
                      <a:pt x="0" y="711462"/>
                    </a:moveTo>
                    <a:lnTo>
                      <a:pt x="308222" y="711462"/>
                    </a:lnTo>
                    <a:lnTo>
                      <a:pt x="308222" y="855145"/>
                    </a:lnTo>
                    <a:lnTo>
                      <a:pt x="0" y="855145"/>
                    </a:lnTo>
                    <a:close/>
                    <a:moveTo>
                      <a:pt x="1384589" y="475081"/>
                    </a:moveTo>
                    <a:lnTo>
                      <a:pt x="1692811" y="475081"/>
                    </a:lnTo>
                    <a:lnTo>
                      <a:pt x="1692811" y="618764"/>
                    </a:lnTo>
                    <a:lnTo>
                      <a:pt x="1384589" y="618764"/>
                    </a:lnTo>
                    <a:close/>
                    <a:moveTo>
                      <a:pt x="1024604" y="475081"/>
                    </a:moveTo>
                    <a:lnTo>
                      <a:pt x="1332826" y="475081"/>
                    </a:lnTo>
                    <a:lnTo>
                      <a:pt x="1332826" y="618764"/>
                    </a:lnTo>
                    <a:lnTo>
                      <a:pt x="1024604" y="618764"/>
                    </a:lnTo>
                    <a:close/>
                    <a:moveTo>
                      <a:pt x="684522" y="475081"/>
                    </a:moveTo>
                    <a:lnTo>
                      <a:pt x="992744" y="475081"/>
                    </a:lnTo>
                    <a:lnTo>
                      <a:pt x="992744" y="618764"/>
                    </a:lnTo>
                    <a:lnTo>
                      <a:pt x="684522" y="618764"/>
                    </a:lnTo>
                    <a:close/>
                    <a:moveTo>
                      <a:pt x="342116" y="475081"/>
                    </a:moveTo>
                    <a:lnTo>
                      <a:pt x="650338" y="475081"/>
                    </a:lnTo>
                    <a:lnTo>
                      <a:pt x="650338" y="618764"/>
                    </a:lnTo>
                    <a:lnTo>
                      <a:pt x="342116" y="618764"/>
                    </a:lnTo>
                    <a:close/>
                    <a:moveTo>
                      <a:pt x="0" y="475081"/>
                    </a:moveTo>
                    <a:lnTo>
                      <a:pt x="308222" y="475081"/>
                    </a:lnTo>
                    <a:lnTo>
                      <a:pt x="308222" y="618764"/>
                    </a:lnTo>
                    <a:lnTo>
                      <a:pt x="0" y="618764"/>
                    </a:lnTo>
                    <a:close/>
                    <a:moveTo>
                      <a:pt x="1384589" y="237541"/>
                    </a:moveTo>
                    <a:lnTo>
                      <a:pt x="1692811" y="237541"/>
                    </a:lnTo>
                    <a:lnTo>
                      <a:pt x="1692811" y="380065"/>
                    </a:lnTo>
                    <a:lnTo>
                      <a:pt x="1384589" y="380065"/>
                    </a:lnTo>
                    <a:close/>
                    <a:moveTo>
                      <a:pt x="1024604" y="237541"/>
                    </a:moveTo>
                    <a:lnTo>
                      <a:pt x="1332826" y="237541"/>
                    </a:lnTo>
                    <a:lnTo>
                      <a:pt x="1332826" y="380065"/>
                    </a:lnTo>
                    <a:lnTo>
                      <a:pt x="1024604" y="380065"/>
                    </a:lnTo>
                    <a:close/>
                    <a:moveTo>
                      <a:pt x="686465" y="237541"/>
                    </a:moveTo>
                    <a:lnTo>
                      <a:pt x="994687" y="237541"/>
                    </a:lnTo>
                    <a:lnTo>
                      <a:pt x="994687" y="380065"/>
                    </a:lnTo>
                    <a:lnTo>
                      <a:pt x="686465" y="380065"/>
                    </a:lnTo>
                    <a:close/>
                    <a:moveTo>
                      <a:pt x="342116" y="237541"/>
                    </a:moveTo>
                    <a:lnTo>
                      <a:pt x="650338" y="237541"/>
                    </a:lnTo>
                    <a:lnTo>
                      <a:pt x="650338" y="380065"/>
                    </a:lnTo>
                    <a:lnTo>
                      <a:pt x="342116" y="380065"/>
                    </a:lnTo>
                    <a:close/>
                    <a:moveTo>
                      <a:pt x="0" y="237541"/>
                    </a:moveTo>
                    <a:lnTo>
                      <a:pt x="308222" y="237541"/>
                    </a:lnTo>
                    <a:lnTo>
                      <a:pt x="308222" y="380065"/>
                    </a:lnTo>
                    <a:lnTo>
                      <a:pt x="0" y="380065"/>
                    </a:lnTo>
                    <a:close/>
                    <a:moveTo>
                      <a:pt x="1384589" y="0"/>
                    </a:moveTo>
                    <a:lnTo>
                      <a:pt x="1692811" y="0"/>
                    </a:lnTo>
                    <a:lnTo>
                      <a:pt x="1692811" y="143683"/>
                    </a:lnTo>
                    <a:lnTo>
                      <a:pt x="1384589" y="143683"/>
                    </a:lnTo>
                    <a:close/>
                    <a:moveTo>
                      <a:pt x="1024604" y="0"/>
                    </a:moveTo>
                    <a:lnTo>
                      <a:pt x="1332826" y="0"/>
                    </a:lnTo>
                    <a:lnTo>
                      <a:pt x="1332826" y="143683"/>
                    </a:lnTo>
                    <a:lnTo>
                      <a:pt x="1024604" y="143683"/>
                    </a:lnTo>
                    <a:close/>
                    <a:moveTo>
                      <a:pt x="686465" y="0"/>
                    </a:moveTo>
                    <a:lnTo>
                      <a:pt x="994687" y="0"/>
                    </a:lnTo>
                    <a:lnTo>
                      <a:pt x="994687" y="143683"/>
                    </a:lnTo>
                    <a:lnTo>
                      <a:pt x="686465" y="143683"/>
                    </a:lnTo>
                    <a:close/>
                    <a:moveTo>
                      <a:pt x="342116" y="0"/>
                    </a:moveTo>
                    <a:lnTo>
                      <a:pt x="650338" y="0"/>
                    </a:lnTo>
                    <a:lnTo>
                      <a:pt x="650338" y="143683"/>
                    </a:lnTo>
                    <a:lnTo>
                      <a:pt x="342116" y="143683"/>
                    </a:lnTo>
                    <a:close/>
                    <a:moveTo>
                      <a:pt x="0" y="0"/>
                    </a:moveTo>
                    <a:lnTo>
                      <a:pt x="308222" y="0"/>
                    </a:lnTo>
                    <a:lnTo>
                      <a:pt x="308222" y="143683"/>
                    </a:lnTo>
                    <a:lnTo>
                      <a:pt x="0" y="143683"/>
                    </a:lnTo>
                    <a:close/>
                  </a:path>
                </a:pathLst>
              </a:custGeom>
              <a:gradFill flip="none" rotWithShape="1">
                <a:gsLst>
                  <a:gs pos="58000">
                    <a:schemeClr val="bg1">
                      <a:lumMod val="95000"/>
                      <a:alpha val="47000"/>
                    </a:schemeClr>
                  </a:gs>
                  <a:gs pos="5000">
                    <a:srgbClr val="D9D9D9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8" name="íṡḻíḋé">
              <a:extLst>
                <a:ext uri="{FF2B5EF4-FFF2-40B4-BE49-F238E27FC236}">
                  <a16:creationId xmlns:a16="http://schemas.microsoft.com/office/drawing/2014/main" id="{B81AD8A5-9BF4-499A-89FF-ACC91B1736B3}"/>
                </a:ext>
              </a:extLst>
            </p:cNvPr>
            <p:cNvGrpSpPr/>
            <p:nvPr/>
          </p:nvGrpSpPr>
          <p:grpSpPr>
            <a:xfrm>
              <a:off x="5712243" y="3355276"/>
              <a:ext cx="767514" cy="767520"/>
              <a:chOff x="5712243" y="3355276"/>
              <a:chExt cx="767514" cy="767520"/>
            </a:xfrm>
          </p:grpSpPr>
          <p:sp>
            <p:nvSpPr>
              <p:cNvPr id="105" name="ïsḷîḑê">
                <a:extLst>
                  <a:ext uri="{FF2B5EF4-FFF2-40B4-BE49-F238E27FC236}">
                    <a16:creationId xmlns:a16="http://schemas.microsoft.com/office/drawing/2014/main" id="{7B116EFC-9290-4D35-A9B8-E690D8306646}"/>
                  </a:ext>
                </a:extLst>
              </p:cNvPr>
              <p:cNvSpPr/>
              <p:nvPr/>
            </p:nvSpPr>
            <p:spPr>
              <a:xfrm>
                <a:off x="5712243" y="3355276"/>
                <a:ext cx="767514" cy="7675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106" name="íṣḻíḍè">
                <a:extLst>
                  <a:ext uri="{FF2B5EF4-FFF2-40B4-BE49-F238E27FC236}">
                    <a16:creationId xmlns:a16="http://schemas.microsoft.com/office/drawing/2014/main" id="{664182BB-551D-458C-B3DF-705453FCFC94}"/>
                  </a:ext>
                </a:extLst>
              </p:cNvPr>
              <p:cNvSpPr/>
              <p:nvPr/>
            </p:nvSpPr>
            <p:spPr bwMode="auto">
              <a:xfrm>
                <a:off x="5900321" y="3562943"/>
                <a:ext cx="391358" cy="352182"/>
              </a:xfrm>
              <a:custGeom>
                <a:avLst/>
                <a:gdLst>
                  <a:gd name="connsiteX0" fmla="*/ 225929 w 608344"/>
                  <a:gd name="connsiteY0" fmla="*/ 296304 h 547447"/>
                  <a:gd name="connsiteX1" fmla="*/ 225929 w 608344"/>
                  <a:gd name="connsiteY1" fmla="*/ 341046 h 547447"/>
                  <a:gd name="connsiteX2" fmla="*/ 44891 w 608344"/>
                  <a:gd name="connsiteY2" fmla="*/ 420403 h 547447"/>
                  <a:gd name="connsiteX3" fmla="*/ 287412 w 608344"/>
                  <a:gd name="connsiteY3" fmla="*/ 502613 h 547447"/>
                  <a:gd name="connsiteX4" fmla="*/ 530026 w 608344"/>
                  <a:gd name="connsiteY4" fmla="*/ 420403 h 547447"/>
                  <a:gd name="connsiteX5" fmla="*/ 351292 w 608344"/>
                  <a:gd name="connsiteY5" fmla="*/ 341322 h 547447"/>
                  <a:gd name="connsiteX6" fmla="*/ 351292 w 608344"/>
                  <a:gd name="connsiteY6" fmla="*/ 296488 h 547447"/>
                  <a:gd name="connsiteX7" fmla="*/ 574825 w 608344"/>
                  <a:gd name="connsiteY7" fmla="*/ 420403 h 547447"/>
                  <a:gd name="connsiteX8" fmla="*/ 287412 w 608344"/>
                  <a:gd name="connsiteY8" fmla="*/ 547447 h 547447"/>
                  <a:gd name="connsiteX9" fmla="*/ 0 w 608344"/>
                  <a:gd name="connsiteY9" fmla="*/ 420403 h 547447"/>
                  <a:gd name="connsiteX10" fmla="*/ 225929 w 608344"/>
                  <a:gd name="connsiteY10" fmla="*/ 296304 h 547447"/>
                  <a:gd name="connsiteX11" fmla="*/ 288618 w 608344"/>
                  <a:gd name="connsiteY11" fmla="*/ 0 h 547447"/>
                  <a:gd name="connsiteX12" fmla="*/ 311206 w 608344"/>
                  <a:gd name="connsiteY12" fmla="*/ 22551 h 547447"/>
                  <a:gd name="connsiteX13" fmla="*/ 311206 w 608344"/>
                  <a:gd name="connsiteY13" fmla="*/ 36174 h 547447"/>
                  <a:gd name="connsiteX14" fmla="*/ 370947 w 608344"/>
                  <a:gd name="connsiteY14" fmla="*/ 21079 h 547447"/>
                  <a:gd name="connsiteX15" fmla="*/ 428291 w 608344"/>
                  <a:gd name="connsiteY15" fmla="*/ 34978 h 547447"/>
                  <a:gd name="connsiteX16" fmla="*/ 486004 w 608344"/>
                  <a:gd name="connsiteY16" fmla="*/ 48969 h 547447"/>
                  <a:gd name="connsiteX17" fmla="*/ 540766 w 608344"/>
                  <a:gd name="connsiteY17" fmla="*/ 36450 h 547447"/>
                  <a:gd name="connsiteX18" fmla="*/ 578012 w 608344"/>
                  <a:gd name="connsiteY18" fmla="*/ 18409 h 547447"/>
                  <a:gd name="connsiteX19" fmla="*/ 587232 w 608344"/>
                  <a:gd name="connsiteY19" fmla="*/ 16292 h 547447"/>
                  <a:gd name="connsiteX20" fmla="*/ 598479 w 608344"/>
                  <a:gd name="connsiteY20" fmla="*/ 19514 h 547447"/>
                  <a:gd name="connsiteX21" fmla="*/ 608344 w 608344"/>
                  <a:gd name="connsiteY21" fmla="*/ 37371 h 547447"/>
                  <a:gd name="connsiteX22" fmla="*/ 608344 w 608344"/>
                  <a:gd name="connsiteY22" fmla="*/ 174520 h 547447"/>
                  <a:gd name="connsiteX23" fmla="*/ 596451 w 608344"/>
                  <a:gd name="connsiteY23" fmla="*/ 193481 h 547447"/>
                  <a:gd name="connsiteX24" fmla="*/ 540766 w 608344"/>
                  <a:gd name="connsiteY24" fmla="*/ 220451 h 547447"/>
                  <a:gd name="connsiteX25" fmla="*/ 486004 w 608344"/>
                  <a:gd name="connsiteY25" fmla="*/ 232969 h 547447"/>
                  <a:gd name="connsiteX26" fmla="*/ 428291 w 608344"/>
                  <a:gd name="connsiteY26" fmla="*/ 218978 h 547447"/>
                  <a:gd name="connsiteX27" fmla="*/ 370947 w 608344"/>
                  <a:gd name="connsiteY27" fmla="*/ 205079 h 547447"/>
                  <a:gd name="connsiteX28" fmla="*/ 311206 w 608344"/>
                  <a:gd name="connsiteY28" fmla="*/ 220175 h 547447"/>
                  <a:gd name="connsiteX29" fmla="*/ 311206 w 608344"/>
                  <a:gd name="connsiteY29" fmla="*/ 426267 h 547447"/>
                  <a:gd name="connsiteX30" fmla="*/ 288618 w 608344"/>
                  <a:gd name="connsiteY30" fmla="*/ 448726 h 547447"/>
                  <a:gd name="connsiteX31" fmla="*/ 266031 w 608344"/>
                  <a:gd name="connsiteY31" fmla="*/ 426267 h 547447"/>
                  <a:gd name="connsiteX32" fmla="*/ 266031 w 608344"/>
                  <a:gd name="connsiteY32" fmla="*/ 22551 h 547447"/>
                  <a:gd name="connsiteX33" fmla="*/ 288618 w 608344"/>
                  <a:gd name="connsiteY33" fmla="*/ 0 h 54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8344" h="547447">
                    <a:moveTo>
                      <a:pt x="225929" y="296304"/>
                    </a:moveTo>
                    <a:lnTo>
                      <a:pt x="225929" y="341046"/>
                    </a:lnTo>
                    <a:cubicBezTo>
                      <a:pt x="112458" y="351817"/>
                      <a:pt x="44891" y="391035"/>
                      <a:pt x="44891" y="420403"/>
                    </a:cubicBezTo>
                    <a:cubicBezTo>
                      <a:pt x="44891" y="454741"/>
                      <a:pt x="137162" y="502613"/>
                      <a:pt x="287412" y="502613"/>
                    </a:cubicBezTo>
                    <a:cubicBezTo>
                      <a:pt x="437663" y="502613"/>
                      <a:pt x="530026" y="454741"/>
                      <a:pt x="530026" y="420403"/>
                    </a:cubicBezTo>
                    <a:cubicBezTo>
                      <a:pt x="530026" y="391219"/>
                      <a:pt x="463289" y="352369"/>
                      <a:pt x="351292" y="341322"/>
                    </a:cubicBezTo>
                    <a:lnTo>
                      <a:pt x="351292" y="296488"/>
                    </a:lnTo>
                    <a:cubicBezTo>
                      <a:pt x="468543" y="307904"/>
                      <a:pt x="574825" y="350436"/>
                      <a:pt x="574825" y="420403"/>
                    </a:cubicBezTo>
                    <a:cubicBezTo>
                      <a:pt x="574825" y="502889"/>
                      <a:pt x="426786" y="547447"/>
                      <a:pt x="287412" y="547447"/>
                    </a:cubicBezTo>
                    <a:cubicBezTo>
                      <a:pt x="148131" y="547447"/>
                      <a:pt x="0" y="502889"/>
                      <a:pt x="0" y="420403"/>
                    </a:cubicBezTo>
                    <a:cubicBezTo>
                      <a:pt x="0" y="349976"/>
                      <a:pt x="107757" y="307351"/>
                      <a:pt x="225929" y="296304"/>
                    </a:cubicBezTo>
                    <a:close/>
                    <a:moveTo>
                      <a:pt x="288618" y="0"/>
                    </a:moveTo>
                    <a:cubicBezTo>
                      <a:pt x="301064" y="0"/>
                      <a:pt x="311206" y="10033"/>
                      <a:pt x="311206" y="22551"/>
                    </a:cubicBezTo>
                    <a:lnTo>
                      <a:pt x="311206" y="36174"/>
                    </a:lnTo>
                    <a:cubicBezTo>
                      <a:pt x="329829" y="26141"/>
                      <a:pt x="350388" y="21079"/>
                      <a:pt x="370947" y="21079"/>
                    </a:cubicBezTo>
                    <a:cubicBezTo>
                      <a:pt x="390584" y="21079"/>
                      <a:pt x="410313" y="25681"/>
                      <a:pt x="428291" y="34978"/>
                    </a:cubicBezTo>
                    <a:cubicBezTo>
                      <a:pt x="446361" y="44366"/>
                      <a:pt x="466182" y="48969"/>
                      <a:pt x="486004" y="48969"/>
                    </a:cubicBezTo>
                    <a:cubicBezTo>
                      <a:pt x="504719" y="48969"/>
                      <a:pt x="523526" y="44827"/>
                      <a:pt x="540766" y="36450"/>
                    </a:cubicBezTo>
                    <a:lnTo>
                      <a:pt x="578012" y="18409"/>
                    </a:lnTo>
                    <a:cubicBezTo>
                      <a:pt x="580963" y="17029"/>
                      <a:pt x="584097" y="16292"/>
                      <a:pt x="587232" y="16292"/>
                    </a:cubicBezTo>
                    <a:cubicBezTo>
                      <a:pt x="591104" y="16292"/>
                      <a:pt x="594976" y="17397"/>
                      <a:pt x="598479" y="19514"/>
                    </a:cubicBezTo>
                    <a:cubicBezTo>
                      <a:pt x="604564" y="23380"/>
                      <a:pt x="608344" y="30099"/>
                      <a:pt x="608344" y="37371"/>
                    </a:cubicBezTo>
                    <a:lnTo>
                      <a:pt x="608344" y="174520"/>
                    </a:lnTo>
                    <a:cubicBezTo>
                      <a:pt x="608344" y="182620"/>
                      <a:pt x="603734" y="189984"/>
                      <a:pt x="596451" y="193481"/>
                    </a:cubicBezTo>
                    <a:lnTo>
                      <a:pt x="540766" y="220451"/>
                    </a:lnTo>
                    <a:cubicBezTo>
                      <a:pt x="523434" y="228827"/>
                      <a:pt x="504719" y="232969"/>
                      <a:pt x="486004" y="232969"/>
                    </a:cubicBezTo>
                    <a:cubicBezTo>
                      <a:pt x="466182" y="232969"/>
                      <a:pt x="446361" y="228367"/>
                      <a:pt x="428291" y="218978"/>
                    </a:cubicBezTo>
                    <a:cubicBezTo>
                      <a:pt x="410313" y="209774"/>
                      <a:pt x="390584" y="205079"/>
                      <a:pt x="370947" y="205079"/>
                    </a:cubicBezTo>
                    <a:cubicBezTo>
                      <a:pt x="350388" y="205079"/>
                      <a:pt x="329829" y="210142"/>
                      <a:pt x="311206" y="220175"/>
                    </a:cubicBezTo>
                    <a:lnTo>
                      <a:pt x="311206" y="426267"/>
                    </a:lnTo>
                    <a:cubicBezTo>
                      <a:pt x="311206" y="438693"/>
                      <a:pt x="301064" y="448726"/>
                      <a:pt x="288618" y="448726"/>
                    </a:cubicBezTo>
                    <a:cubicBezTo>
                      <a:pt x="276172" y="448726"/>
                      <a:pt x="266031" y="438693"/>
                      <a:pt x="266031" y="426267"/>
                    </a:cubicBezTo>
                    <a:lnTo>
                      <a:pt x="266031" y="22551"/>
                    </a:lnTo>
                    <a:cubicBezTo>
                      <a:pt x="266031" y="10033"/>
                      <a:pt x="276172" y="0"/>
                      <a:pt x="2886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89" name="íślíde">
              <a:extLst>
                <a:ext uri="{FF2B5EF4-FFF2-40B4-BE49-F238E27FC236}">
                  <a16:creationId xmlns:a16="http://schemas.microsoft.com/office/drawing/2014/main" id="{826314C0-AB5C-4632-A10E-945915EFF422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103" name="iSļíde">
                <a:extLst>
                  <a:ext uri="{FF2B5EF4-FFF2-40B4-BE49-F238E27FC236}">
                    <a16:creationId xmlns:a16="http://schemas.microsoft.com/office/drawing/2014/main" id="{73D61A32-B76E-47E0-89FE-8786A0281FD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04" name="iŝḷíḍè">
                <a:extLst>
                  <a:ext uri="{FF2B5EF4-FFF2-40B4-BE49-F238E27FC236}">
                    <a16:creationId xmlns:a16="http://schemas.microsoft.com/office/drawing/2014/main" id="{693C97FB-F1E6-4A33-AA5E-EF9FDB6C766F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0" name="íşļïdé">
              <a:extLst>
                <a:ext uri="{FF2B5EF4-FFF2-40B4-BE49-F238E27FC236}">
                  <a16:creationId xmlns:a16="http://schemas.microsoft.com/office/drawing/2014/main" id="{6D603848-BFD0-484D-B088-F12223F59E11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101" name="iṣľíḋê">
                <a:extLst>
                  <a:ext uri="{FF2B5EF4-FFF2-40B4-BE49-F238E27FC236}">
                    <a16:creationId xmlns:a16="http://schemas.microsoft.com/office/drawing/2014/main" id="{4280360F-A4B1-45A9-A4B7-8C03D8F624A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02" name="ïŝḻîde">
                <a:extLst>
                  <a:ext uri="{FF2B5EF4-FFF2-40B4-BE49-F238E27FC236}">
                    <a16:creationId xmlns:a16="http://schemas.microsoft.com/office/drawing/2014/main" id="{4A6B9980-732C-41D4-9BCE-B29D3A2E7523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1" name="ïṥľíḍé">
              <a:extLst>
                <a:ext uri="{FF2B5EF4-FFF2-40B4-BE49-F238E27FC236}">
                  <a16:creationId xmlns:a16="http://schemas.microsoft.com/office/drawing/2014/main" id="{DDAA79B4-00A5-4D97-A7B0-248BAAB08DFE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99" name="iśļïḍè">
                <a:extLst>
                  <a:ext uri="{FF2B5EF4-FFF2-40B4-BE49-F238E27FC236}">
                    <a16:creationId xmlns:a16="http://schemas.microsoft.com/office/drawing/2014/main" id="{B002188E-8768-4BA0-A4DC-DA041360FD4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00" name="iś1idé">
                <a:extLst>
                  <a:ext uri="{FF2B5EF4-FFF2-40B4-BE49-F238E27FC236}">
                    <a16:creationId xmlns:a16="http://schemas.microsoft.com/office/drawing/2014/main" id="{C9968A13-3C83-4D54-A3A5-F9C129CC5169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2" name="íṧḷîḍè">
              <a:extLst>
                <a:ext uri="{FF2B5EF4-FFF2-40B4-BE49-F238E27FC236}">
                  <a16:creationId xmlns:a16="http://schemas.microsoft.com/office/drawing/2014/main" id="{E78189AD-D29C-47AC-A038-B773E3E2006D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97" name="iṣḻíḋé">
                <a:extLst>
                  <a:ext uri="{FF2B5EF4-FFF2-40B4-BE49-F238E27FC236}">
                    <a16:creationId xmlns:a16="http://schemas.microsoft.com/office/drawing/2014/main" id="{2E8AD77C-C146-4233-8AD9-50D40483773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98" name="íṣḷíḑe">
                <a:extLst>
                  <a:ext uri="{FF2B5EF4-FFF2-40B4-BE49-F238E27FC236}">
                    <a16:creationId xmlns:a16="http://schemas.microsoft.com/office/drawing/2014/main" id="{11999563-BE26-4B91-B16D-EFA792BBCE8B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93" name="肘形连接符 92">
              <a:extLst>
                <a:ext uri="{FF2B5EF4-FFF2-40B4-BE49-F238E27FC236}">
                  <a16:creationId xmlns:a16="http://schemas.microsoft.com/office/drawing/2014/main" id="{6B483CC7-3C87-4BAF-9DAB-1842AB938351}"/>
                </a:ext>
              </a:extLst>
            </p:cNvPr>
            <p:cNvCxnSpPr>
              <a:cxnSpLocks/>
              <a:stCxn id="105" idx="4"/>
              <a:endCxn id="103" idx="0"/>
            </p:cNvCxnSpPr>
            <p:nvPr/>
          </p:nvCxnSpPr>
          <p:spPr>
            <a:xfrm rot="5400000">
              <a:off x="3723729" y="2369419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肘形连接符 93">
              <a:extLst>
                <a:ext uri="{FF2B5EF4-FFF2-40B4-BE49-F238E27FC236}">
                  <a16:creationId xmlns:a16="http://schemas.microsoft.com/office/drawing/2014/main" id="{5C827049-A3D6-4553-AB7E-99264E72E161}"/>
                </a:ext>
              </a:extLst>
            </p:cNvPr>
            <p:cNvCxnSpPr>
              <a:cxnSpLocks/>
              <a:stCxn id="105" idx="4"/>
              <a:endCxn id="101" idx="0"/>
            </p:cNvCxnSpPr>
            <p:nvPr/>
          </p:nvCxnSpPr>
          <p:spPr>
            <a:xfrm rot="5400000">
              <a:off x="5098945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肘形连接符 94">
              <a:extLst>
                <a:ext uri="{FF2B5EF4-FFF2-40B4-BE49-F238E27FC236}">
                  <a16:creationId xmlns:a16="http://schemas.microsoft.com/office/drawing/2014/main" id="{B3354A50-1A96-459E-988D-458EA71A9533}"/>
                </a:ext>
              </a:extLst>
            </p:cNvPr>
            <p:cNvCxnSpPr>
              <a:cxnSpLocks/>
              <a:stCxn id="105" idx="4"/>
              <a:endCxn id="99" idx="0"/>
            </p:cNvCxnSpPr>
            <p:nvPr/>
          </p:nvCxnSpPr>
          <p:spPr>
            <a:xfrm rot="16200000" flipH="1">
              <a:off x="6474161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肘形连接符 95">
              <a:extLst>
                <a:ext uri="{FF2B5EF4-FFF2-40B4-BE49-F238E27FC236}">
                  <a16:creationId xmlns:a16="http://schemas.microsoft.com/office/drawing/2014/main" id="{E5553042-8F65-470B-968E-0ED48F17EEC7}"/>
                </a:ext>
              </a:extLst>
            </p:cNvPr>
            <p:cNvCxnSpPr>
              <a:cxnSpLocks/>
              <a:stCxn id="105" idx="4"/>
              <a:endCxn id="97" idx="0"/>
            </p:cNvCxnSpPr>
            <p:nvPr/>
          </p:nvCxnSpPr>
          <p:spPr>
            <a:xfrm rot="16200000" flipH="1">
              <a:off x="7849377" y="2369418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8967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41" name="2210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61456"/>
            <a:ext cx="10845799" cy="4754189"/>
            <a:chOff x="673100" y="1261456"/>
            <a:chExt cx="10845799" cy="4754189"/>
          </a:xfrm>
        </p:grpSpPr>
        <p:sp>
          <p:nvSpPr>
            <p:cNvPr id="42" name="iSḷíḓé"/>
            <p:cNvSpPr/>
            <p:nvPr/>
          </p:nvSpPr>
          <p:spPr bwMode="auto">
            <a:xfrm>
              <a:off x="5425447" y="1261456"/>
              <a:ext cx="1341106" cy="1119108"/>
            </a:xfrm>
            <a:custGeom>
              <a:avLst/>
              <a:gdLst>
                <a:gd name="T0" fmla="*/ 1323 w 2646"/>
                <a:gd name="T1" fmla="*/ 0 h 2081"/>
                <a:gd name="T2" fmla="*/ 0 w 2646"/>
                <a:gd name="T3" fmla="*/ 2081 h 2081"/>
                <a:gd name="T4" fmla="*/ 2646 w 2646"/>
                <a:gd name="T5" fmla="*/ 2081 h 2081"/>
                <a:gd name="T6" fmla="*/ 1323 w 2646"/>
                <a:gd name="T7" fmla="*/ 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6" h="2081">
                  <a:moveTo>
                    <a:pt x="1323" y="0"/>
                  </a:moveTo>
                  <a:lnTo>
                    <a:pt x="0" y="2081"/>
                  </a:lnTo>
                  <a:lnTo>
                    <a:pt x="2646" y="2081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43" name="îšľiďe"/>
            <p:cNvSpPr/>
            <p:nvPr/>
          </p:nvSpPr>
          <p:spPr bwMode="auto">
            <a:xfrm>
              <a:off x="4968275" y="2306038"/>
              <a:ext cx="2255451" cy="763101"/>
            </a:xfrm>
            <a:custGeom>
              <a:avLst/>
              <a:gdLst>
                <a:gd name="T0" fmla="*/ 0 w 4450"/>
                <a:gd name="T1" fmla="*/ 1419 h 1419"/>
                <a:gd name="T2" fmla="*/ 4450 w 4450"/>
                <a:gd name="T3" fmla="*/ 1419 h 1419"/>
                <a:gd name="T4" fmla="*/ 3548 w 4450"/>
                <a:gd name="T5" fmla="*/ 0 h 1419"/>
                <a:gd name="T6" fmla="*/ 902 w 4450"/>
                <a:gd name="T7" fmla="*/ 0 h 1419"/>
                <a:gd name="T8" fmla="*/ 0 w 4450"/>
                <a:gd name="T9" fmla="*/ 1419 h 1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0" h="1419">
                  <a:moveTo>
                    <a:pt x="0" y="1419"/>
                  </a:moveTo>
                  <a:lnTo>
                    <a:pt x="4450" y="1419"/>
                  </a:lnTo>
                  <a:lnTo>
                    <a:pt x="3548" y="0"/>
                  </a:lnTo>
                  <a:lnTo>
                    <a:pt x="902" y="0"/>
                  </a:lnTo>
                  <a:lnTo>
                    <a:pt x="0" y="14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44" name="íşľïďé"/>
            <p:cNvSpPr/>
            <p:nvPr/>
          </p:nvSpPr>
          <p:spPr bwMode="auto">
            <a:xfrm>
              <a:off x="4538472" y="2995359"/>
              <a:ext cx="3115056" cy="716852"/>
            </a:xfrm>
            <a:custGeom>
              <a:avLst/>
              <a:gdLst>
                <a:gd name="T0" fmla="*/ 848 w 6146"/>
                <a:gd name="T1" fmla="*/ 0 h 1333"/>
                <a:gd name="T2" fmla="*/ 0 w 6146"/>
                <a:gd name="T3" fmla="*/ 1333 h 1333"/>
                <a:gd name="T4" fmla="*/ 3073 w 6146"/>
                <a:gd name="T5" fmla="*/ 1333 h 1333"/>
                <a:gd name="T6" fmla="*/ 6146 w 6146"/>
                <a:gd name="T7" fmla="*/ 1333 h 1333"/>
                <a:gd name="T8" fmla="*/ 5298 w 6146"/>
                <a:gd name="T9" fmla="*/ 0 h 1333"/>
                <a:gd name="T10" fmla="*/ 848 w 6146"/>
                <a:gd name="T11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6" h="1333">
                  <a:moveTo>
                    <a:pt x="848" y="0"/>
                  </a:moveTo>
                  <a:lnTo>
                    <a:pt x="0" y="1333"/>
                  </a:lnTo>
                  <a:lnTo>
                    <a:pt x="3073" y="1333"/>
                  </a:lnTo>
                  <a:lnTo>
                    <a:pt x="6146" y="1333"/>
                  </a:lnTo>
                  <a:lnTo>
                    <a:pt x="5298" y="0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2800" b="1" i="1" dirty="0">
                <a:solidFill>
                  <a:schemeClr val="bg1"/>
                </a:solidFill>
              </a:endParaRPr>
            </a:p>
          </p:txBody>
        </p:sp>
        <p:grpSp>
          <p:nvGrpSpPr>
            <p:cNvPr id="45" name="îṩḻíḍe"/>
            <p:cNvGrpSpPr/>
            <p:nvPr/>
          </p:nvGrpSpPr>
          <p:grpSpPr>
            <a:xfrm>
              <a:off x="4699300" y="1407653"/>
              <a:ext cx="2793403" cy="2921558"/>
              <a:chOff x="4288864" y="1842735"/>
              <a:chExt cx="3614980" cy="3780825"/>
            </a:xfrm>
          </p:grpSpPr>
          <p:sp>
            <p:nvSpPr>
              <p:cNvPr id="64" name="îṥ1îdê"/>
              <p:cNvSpPr/>
              <p:nvPr/>
            </p:nvSpPr>
            <p:spPr bwMode="auto">
              <a:xfrm>
                <a:off x="4867694" y="4960181"/>
                <a:ext cx="2456235" cy="663379"/>
              </a:xfrm>
              <a:custGeom>
                <a:avLst/>
                <a:gdLst>
                  <a:gd name="T0" fmla="*/ 2733 w 4945"/>
                  <a:gd name="T1" fmla="*/ 960 h 1335"/>
                  <a:gd name="T2" fmla="*/ 4945 w 4945"/>
                  <a:gd name="T3" fmla="*/ 0 h 1335"/>
                  <a:gd name="T4" fmla="*/ 4747 w 4945"/>
                  <a:gd name="T5" fmla="*/ 0 h 1335"/>
                  <a:gd name="T6" fmla="*/ 2748 w 4945"/>
                  <a:gd name="T7" fmla="*/ 827 h 1335"/>
                  <a:gd name="T8" fmla="*/ 2090 w 4945"/>
                  <a:gd name="T9" fmla="*/ 443 h 1335"/>
                  <a:gd name="T10" fmla="*/ 2090 w 4945"/>
                  <a:gd name="T11" fmla="*/ 817 h 1335"/>
                  <a:gd name="T12" fmla="*/ 198 w 4945"/>
                  <a:gd name="T13" fmla="*/ 0 h 1335"/>
                  <a:gd name="T14" fmla="*/ 0 w 4945"/>
                  <a:gd name="T15" fmla="*/ 0 h 1335"/>
                  <a:gd name="T16" fmla="*/ 2090 w 4945"/>
                  <a:gd name="T17" fmla="*/ 949 h 1335"/>
                  <a:gd name="T18" fmla="*/ 2090 w 4945"/>
                  <a:gd name="T19" fmla="*/ 1335 h 1335"/>
                  <a:gd name="T20" fmla="*/ 2733 w 4945"/>
                  <a:gd name="T21" fmla="*/ 960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45" h="1335">
                    <a:moveTo>
                      <a:pt x="2733" y="960"/>
                    </a:moveTo>
                    <a:cubicBezTo>
                      <a:pt x="3585" y="899"/>
                      <a:pt x="4355" y="546"/>
                      <a:pt x="4945" y="0"/>
                    </a:cubicBezTo>
                    <a:cubicBezTo>
                      <a:pt x="4747" y="0"/>
                      <a:pt x="4747" y="0"/>
                      <a:pt x="4747" y="0"/>
                    </a:cubicBezTo>
                    <a:cubicBezTo>
                      <a:pt x="4200" y="467"/>
                      <a:pt x="3508" y="768"/>
                      <a:pt x="2748" y="827"/>
                    </a:cubicBezTo>
                    <a:cubicBezTo>
                      <a:pt x="2090" y="443"/>
                      <a:pt x="2090" y="443"/>
                      <a:pt x="2090" y="443"/>
                    </a:cubicBezTo>
                    <a:cubicBezTo>
                      <a:pt x="2090" y="817"/>
                      <a:pt x="2090" y="817"/>
                      <a:pt x="2090" y="817"/>
                    </a:cubicBezTo>
                    <a:cubicBezTo>
                      <a:pt x="1372" y="739"/>
                      <a:pt x="719" y="445"/>
                      <a:pt x="1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2" y="520"/>
                      <a:pt x="1287" y="865"/>
                      <a:pt x="2090" y="949"/>
                    </a:cubicBezTo>
                    <a:cubicBezTo>
                      <a:pt x="2090" y="1335"/>
                      <a:pt x="2090" y="1335"/>
                      <a:pt x="2090" y="1335"/>
                    </a:cubicBezTo>
                    <a:lnTo>
                      <a:pt x="2733" y="9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5" name="íSḻíďè"/>
              <p:cNvSpPr/>
              <p:nvPr/>
            </p:nvSpPr>
            <p:spPr bwMode="auto">
              <a:xfrm>
                <a:off x="4288864" y="1842735"/>
                <a:ext cx="1554387" cy="2293643"/>
              </a:xfrm>
              <a:custGeom>
                <a:avLst/>
                <a:gdLst>
                  <a:gd name="T0" fmla="*/ 3034 w 3130"/>
                  <a:gd name="T1" fmla="*/ 148 h 4617"/>
                  <a:gd name="T2" fmla="*/ 3130 w 3130"/>
                  <a:gd name="T3" fmla="*/ 0 h 4617"/>
                  <a:gd name="T4" fmla="*/ 858 w 3130"/>
                  <a:gd name="T5" fmla="*/ 1257 h 4617"/>
                  <a:gd name="T6" fmla="*/ 524 w 3130"/>
                  <a:gd name="T7" fmla="*/ 1040 h 4617"/>
                  <a:gd name="T8" fmla="*/ 488 w 3130"/>
                  <a:gd name="T9" fmla="*/ 1782 h 4617"/>
                  <a:gd name="T10" fmla="*/ 0 w 3130"/>
                  <a:gd name="T11" fmla="*/ 3604 h 4617"/>
                  <a:gd name="T12" fmla="*/ 143 w 3130"/>
                  <a:gd name="T13" fmla="*/ 4617 h 4617"/>
                  <a:gd name="T14" fmla="*/ 238 w 3130"/>
                  <a:gd name="T15" fmla="*/ 4469 h 4617"/>
                  <a:gd name="T16" fmla="*/ 131 w 3130"/>
                  <a:gd name="T17" fmla="*/ 3604 h 4617"/>
                  <a:gd name="T18" fmla="*/ 589 w 3130"/>
                  <a:gd name="T19" fmla="*/ 1869 h 4617"/>
                  <a:gd name="T20" fmla="*/ 1272 w 3130"/>
                  <a:gd name="T21" fmla="*/ 1526 h 4617"/>
                  <a:gd name="T22" fmla="*/ 968 w 3130"/>
                  <a:gd name="T23" fmla="*/ 1329 h 4617"/>
                  <a:gd name="T24" fmla="*/ 3034 w 3130"/>
                  <a:gd name="T25" fmla="*/ 148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3034" y="148"/>
                    </a:moveTo>
                    <a:cubicBezTo>
                      <a:pt x="3130" y="0"/>
                      <a:pt x="3130" y="0"/>
                      <a:pt x="3130" y="0"/>
                    </a:cubicBezTo>
                    <a:cubicBezTo>
                      <a:pt x="2222" y="127"/>
                      <a:pt x="1422" y="589"/>
                      <a:pt x="858" y="1257"/>
                    </a:cubicBezTo>
                    <a:cubicBezTo>
                      <a:pt x="524" y="1040"/>
                      <a:pt x="524" y="1040"/>
                      <a:pt x="524" y="1040"/>
                    </a:cubicBezTo>
                    <a:cubicBezTo>
                      <a:pt x="488" y="1782"/>
                      <a:pt x="488" y="1782"/>
                      <a:pt x="488" y="1782"/>
                    </a:cubicBezTo>
                    <a:cubicBezTo>
                      <a:pt x="178" y="2318"/>
                      <a:pt x="0" y="2940"/>
                      <a:pt x="0" y="3604"/>
                    </a:cubicBezTo>
                    <a:cubicBezTo>
                      <a:pt x="0" y="3955"/>
                      <a:pt x="50" y="4295"/>
                      <a:pt x="143" y="4617"/>
                    </a:cubicBezTo>
                    <a:cubicBezTo>
                      <a:pt x="238" y="4469"/>
                      <a:pt x="238" y="4469"/>
                      <a:pt x="238" y="4469"/>
                    </a:cubicBezTo>
                    <a:cubicBezTo>
                      <a:pt x="168" y="4192"/>
                      <a:pt x="131" y="3902"/>
                      <a:pt x="131" y="3604"/>
                    </a:cubicBezTo>
                    <a:cubicBezTo>
                      <a:pt x="131" y="2973"/>
                      <a:pt x="298" y="2381"/>
                      <a:pt x="589" y="1869"/>
                    </a:cubicBezTo>
                    <a:cubicBezTo>
                      <a:pt x="1272" y="1526"/>
                      <a:pt x="1272" y="1526"/>
                      <a:pt x="1272" y="1526"/>
                    </a:cubicBezTo>
                    <a:cubicBezTo>
                      <a:pt x="968" y="1329"/>
                      <a:pt x="968" y="1329"/>
                      <a:pt x="968" y="1329"/>
                    </a:cubicBezTo>
                    <a:cubicBezTo>
                      <a:pt x="1488" y="720"/>
                      <a:pt x="2212" y="291"/>
                      <a:pt x="3034" y="14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6" name="ïšḻïḋe"/>
              <p:cNvSpPr/>
              <p:nvPr/>
            </p:nvSpPr>
            <p:spPr bwMode="auto">
              <a:xfrm>
                <a:off x="6348373" y="1842735"/>
                <a:ext cx="1555471" cy="2293643"/>
              </a:xfrm>
              <a:custGeom>
                <a:avLst/>
                <a:gdLst>
                  <a:gd name="T0" fmla="*/ 2703 w 3130"/>
                  <a:gd name="T1" fmla="*/ 1892 h 4617"/>
                  <a:gd name="T2" fmla="*/ 3012 w 3130"/>
                  <a:gd name="T3" fmla="*/ 1692 h 4617"/>
                  <a:gd name="T4" fmla="*/ 2357 w 3130"/>
                  <a:gd name="T5" fmla="*/ 1362 h 4617"/>
                  <a:gd name="T6" fmla="*/ 0 w 3130"/>
                  <a:gd name="T7" fmla="*/ 0 h 4617"/>
                  <a:gd name="T8" fmla="*/ 95 w 3130"/>
                  <a:gd name="T9" fmla="*/ 148 h 4617"/>
                  <a:gd name="T10" fmla="*/ 2228 w 3130"/>
                  <a:gd name="T11" fmla="*/ 1409 h 4617"/>
                  <a:gd name="T12" fmla="*/ 2264 w 3130"/>
                  <a:gd name="T13" fmla="*/ 2177 h 4617"/>
                  <a:gd name="T14" fmla="*/ 2593 w 3130"/>
                  <a:gd name="T15" fmla="*/ 1964 h 4617"/>
                  <a:gd name="T16" fmla="*/ 2999 w 3130"/>
                  <a:gd name="T17" fmla="*/ 3604 h 4617"/>
                  <a:gd name="T18" fmla="*/ 2892 w 3130"/>
                  <a:gd name="T19" fmla="*/ 4469 h 4617"/>
                  <a:gd name="T20" fmla="*/ 2987 w 3130"/>
                  <a:gd name="T21" fmla="*/ 4617 h 4617"/>
                  <a:gd name="T22" fmla="*/ 3130 w 3130"/>
                  <a:gd name="T23" fmla="*/ 3604 h 4617"/>
                  <a:gd name="T24" fmla="*/ 2703 w 3130"/>
                  <a:gd name="T25" fmla="*/ 1892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30" h="4617">
                    <a:moveTo>
                      <a:pt x="2703" y="1892"/>
                    </a:moveTo>
                    <a:cubicBezTo>
                      <a:pt x="3012" y="1692"/>
                      <a:pt x="3012" y="1692"/>
                      <a:pt x="3012" y="1692"/>
                    </a:cubicBezTo>
                    <a:cubicBezTo>
                      <a:pt x="2357" y="1362"/>
                      <a:pt x="2357" y="1362"/>
                      <a:pt x="2357" y="1362"/>
                    </a:cubicBezTo>
                    <a:cubicBezTo>
                      <a:pt x="1790" y="637"/>
                      <a:pt x="954" y="133"/>
                      <a:pt x="0" y="0"/>
                    </a:cubicBezTo>
                    <a:cubicBezTo>
                      <a:pt x="95" y="148"/>
                      <a:pt x="95" y="148"/>
                      <a:pt x="95" y="148"/>
                    </a:cubicBezTo>
                    <a:cubicBezTo>
                      <a:pt x="954" y="297"/>
                      <a:pt x="1705" y="758"/>
                      <a:pt x="2228" y="1409"/>
                    </a:cubicBezTo>
                    <a:cubicBezTo>
                      <a:pt x="2264" y="2177"/>
                      <a:pt x="2264" y="2177"/>
                      <a:pt x="2264" y="2177"/>
                    </a:cubicBezTo>
                    <a:cubicBezTo>
                      <a:pt x="2593" y="1964"/>
                      <a:pt x="2593" y="1964"/>
                      <a:pt x="2593" y="1964"/>
                    </a:cubicBezTo>
                    <a:cubicBezTo>
                      <a:pt x="2852" y="2453"/>
                      <a:pt x="2999" y="3012"/>
                      <a:pt x="2999" y="3604"/>
                    </a:cubicBezTo>
                    <a:cubicBezTo>
                      <a:pt x="2999" y="3902"/>
                      <a:pt x="2962" y="4192"/>
                      <a:pt x="2892" y="4469"/>
                    </a:cubicBezTo>
                    <a:cubicBezTo>
                      <a:pt x="2987" y="4617"/>
                      <a:pt x="2987" y="4617"/>
                      <a:pt x="2987" y="4617"/>
                    </a:cubicBezTo>
                    <a:cubicBezTo>
                      <a:pt x="3080" y="4295"/>
                      <a:pt x="3130" y="3955"/>
                      <a:pt x="3130" y="3604"/>
                    </a:cubicBezTo>
                    <a:cubicBezTo>
                      <a:pt x="3130" y="2985"/>
                      <a:pt x="2976" y="2403"/>
                      <a:pt x="2703" y="189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46" name="îṣḻîḑé"/>
            <p:cNvGrpSpPr/>
            <p:nvPr/>
          </p:nvGrpSpPr>
          <p:grpSpPr>
            <a:xfrm>
              <a:off x="673100" y="2071626"/>
              <a:ext cx="3417504" cy="1630648"/>
              <a:chOff x="673100" y="2202781"/>
              <a:chExt cx="3417504" cy="1630648"/>
            </a:xfrm>
          </p:grpSpPr>
          <p:sp>
            <p:nvSpPr>
              <p:cNvPr id="60" name="iSlïḋ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61" name="íŝļíd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62" name="iṣḻid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í$ḻïḋe"/>
            <p:cNvGrpSpPr/>
            <p:nvPr/>
          </p:nvGrpSpPr>
          <p:grpSpPr>
            <a:xfrm flipH="1">
              <a:off x="8101395" y="2071626"/>
              <a:ext cx="3417504" cy="1630648"/>
              <a:chOff x="673100" y="2202781"/>
              <a:chExt cx="3417504" cy="1630648"/>
            </a:xfrm>
          </p:grpSpPr>
          <p:sp>
            <p:nvSpPr>
              <p:cNvPr id="56" name="íṡḻïd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57" name="ïśḻïḋ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58" name="iṩḷíḑ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ïṧḷíḑe"/>
            <p:cNvGrpSpPr/>
            <p:nvPr/>
          </p:nvGrpSpPr>
          <p:grpSpPr>
            <a:xfrm>
              <a:off x="4387248" y="4384997"/>
              <a:ext cx="3417504" cy="1630648"/>
              <a:chOff x="673100" y="2202781"/>
              <a:chExt cx="3417504" cy="1630648"/>
            </a:xfrm>
          </p:grpSpPr>
          <p:sp>
            <p:nvSpPr>
              <p:cNvPr id="52" name="íŝlïḍ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2202781"/>
                <a:ext cx="341750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53" name="íşḻíḋ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663256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54" name="íŝḷïḑ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3266482"/>
                <a:ext cx="3417504" cy="566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673100" y="3248343"/>
                <a:ext cx="332282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iṡ1îďe">
              <a:extLst>
                <a:ext uri="{FF2B5EF4-FFF2-40B4-BE49-F238E27FC236}">
                  <a16:creationId xmlns:a16="http://schemas.microsoft.com/office/drawing/2014/main" id="{E3F20857-1777-444C-9D35-385662A77B8B}"/>
                </a:ext>
              </a:extLst>
            </p:cNvPr>
            <p:cNvSpPr/>
            <p:nvPr/>
          </p:nvSpPr>
          <p:spPr bwMode="auto">
            <a:xfrm>
              <a:off x="5904836" y="3202645"/>
              <a:ext cx="382328" cy="381804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600116 w 606244"/>
                <a:gd name="T25" fmla="*/ 600116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600116 w 606244"/>
                <a:gd name="T41" fmla="*/ 600116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977" h="12978">
                  <a:moveTo>
                    <a:pt x="12408" y="128"/>
                  </a:moveTo>
                  <a:lnTo>
                    <a:pt x="11055" y="744"/>
                  </a:lnTo>
                  <a:cubicBezTo>
                    <a:pt x="10968" y="784"/>
                    <a:pt x="10888" y="839"/>
                    <a:pt x="10820" y="907"/>
                  </a:cubicBezTo>
                  <a:lnTo>
                    <a:pt x="8615" y="3114"/>
                  </a:lnTo>
                  <a:lnTo>
                    <a:pt x="1020" y="2203"/>
                  </a:lnTo>
                  <a:cubicBezTo>
                    <a:pt x="883" y="2187"/>
                    <a:pt x="744" y="2234"/>
                    <a:pt x="647" y="2332"/>
                  </a:cubicBezTo>
                  <a:lnTo>
                    <a:pt x="224" y="2755"/>
                  </a:lnTo>
                  <a:cubicBezTo>
                    <a:pt x="0" y="2979"/>
                    <a:pt x="69" y="3358"/>
                    <a:pt x="359" y="3487"/>
                  </a:cubicBezTo>
                  <a:lnTo>
                    <a:pt x="5801" y="5927"/>
                  </a:lnTo>
                  <a:lnTo>
                    <a:pt x="4239" y="7490"/>
                  </a:lnTo>
                  <a:lnTo>
                    <a:pt x="1509" y="7490"/>
                  </a:lnTo>
                  <a:cubicBezTo>
                    <a:pt x="1389" y="7490"/>
                    <a:pt x="1275" y="7538"/>
                    <a:pt x="1189" y="7622"/>
                  </a:cubicBezTo>
                  <a:lnTo>
                    <a:pt x="961" y="7851"/>
                  </a:lnTo>
                  <a:cubicBezTo>
                    <a:pt x="735" y="8078"/>
                    <a:pt x="809" y="8460"/>
                    <a:pt x="1103" y="8586"/>
                  </a:cubicBezTo>
                  <a:lnTo>
                    <a:pt x="3405" y="9572"/>
                  </a:lnTo>
                  <a:lnTo>
                    <a:pt x="4392" y="11875"/>
                  </a:lnTo>
                  <a:cubicBezTo>
                    <a:pt x="4517" y="12168"/>
                    <a:pt x="4901" y="12243"/>
                    <a:pt x="5127" y="12016"/>
                  </a:cubicBezTo>
                  <a:lnTo>
                    <a:pt x="5356" y="11787"/>
                  </a:lnTo>
                  <a:cubicBezTo>
                    <a:pt x="5441" y="11702"/>
                    <a:pt x="5488" y="11587"/>
                    <a:pt x="5488" y="11467"/>
                  </a:cubicBezTo>
                  <a:lnTo>
                    <a:pt x="5488" y="8738"/>
                  </a:lnTo>
                  <a:lnTo>
                    <a:pt x="7051" y="7175"/>
                  </a:lnTo>
                  <a:lnTo>
                    <a:pt x="9491" y="12619"/>
                  </a:lnTo>
                  <a:cubicBezTo>
                    <a:pt x="9620" y="12908"/>
                    <a:pt x="9999" y="12978"/>
                    <a:pt x="10223" y="12754"/>
                  </a:cubicBezTo>
                  <a:lnTo>
                    <a:pt x="10645" y="12331"/>
                  </a:lnTo>
                  <a:cubicBezTo>
                    <a:pt x="10744" y="12232"/>
                    <a:pt x="10791" y="12095"/>
                    <a:pt x="10775" y="11958"/>
                  </a:cubicBezTo>
                  <a:lnTo>
                    <a:pt x="9863" y="4363"/>
                  </a:lnTo>
                  <a:lnTo>
                    <a:pt x="12069" y="2156"/>
                  </a:lnTo>
                  <a:cubicBezTo>
                    <a:pt x="12137" y="2088"/>
                    <a:pt x="12192" y="2010"/>
                    <a:pt x="12232" y="1922"/>
                  </a:cubicBezTo>
                  <a:lnTo>
                    <a:pt x="12848" y="568"/>
                  </a:lnTo>
                  <a:cubicBezTo>
                    <a:pt x="12977" y="290"/>
                    <a:pt x="12689" y="0"/>
                    <a:pt x="12408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0" name="íśľíḋé">
              <a:extLst>
                <a:ext uri="{FF2B5EF4-FFF2-40B4-BE49-F238E27FC236}">
                  <a16:creationId xmlns:a16="http://schemas.microsoft.com/office/drawing/2014/main" id="{490AFCD5-9CF9-478D-B619-714B3BD11B60}"/>
                </a:ext>
              </a:extLst>
            </p:cNvPr>
            <p:cNvSpPr/>
            <p:nvPr/>
          </p:nvSpPr>
          <p:spPr bwMode="auto">
            <a:xfrm>
              <a:off x="5904559" y="2496808"/>
              <a:ext cx="382882" cy="382305"/>
            </a:xfrm>
            <a:custGeom>
              <a:avLst/>
              <a:gdLst>
                <a:gd name="T0" fmla="*/ 5847 w 6130"/>
                <a:gd name="T1" fmla="*/ 4531 h 6130"/>
                <a:gd name="T2" fmla="*/ 5530 w 6130"/>
                <a:gd name="T3" fmla="*/ 4531 h 6130"/>
                <a:gd name="T4" fmla="*/ 5530 w 6130"/>
                <a:gd name="T5" fmla="*/ 4463 h 6130"/>
                <a:gd name="T6" fmla="*/ 4132 w 6130"/>
                <a:gd name="T7" fmla="*/ 3065 h 6130"/>
                <a:gd name="T8" fmla="*/ 3265 w 6130"/>
                <a:gd name="T9" fmla="*/ 3065 h 6130"/>
                <a:gd name="T10" fmla="*/ 3265 w 6130"/>
                <a:gd name="T11" fmla="*/ 1599 h 6130"/>
                <a:gd name="T12" fmla="*/ 3581 w 6130"/>
                <a:gd name="T13" fmla="*/ 1599 h 6130"/>
                <a:gd name="T14" fmla="*/ 3864 w 6130"/>
                <a:gd name="T15" fmla="*/ 1316 h 6130"/>
                <a:gd name="T16" fmla="*/ 3864 w 6130"/>
                <a:gd name="T17" fmla="*/ 283 h 6130"/>
                <a:gd name="T18" fmla="*/ 3581 w 6130"/>
                <a:gd name="T19" fmla="*/ 0 h 6130"/>
                <a:gd name="T20" fmla="*/ 2549 w 6130"/>
                <a:gd name="T21" fmla="*/ 0 h 6130"/>
                <a:gd name="T22" fmla="*/ 2265 w 6130"/>
                <a:gd name="T23" fmla="*/ 283 h 6130"/>
                <a:gd name="T24" fmla="*/ 2265 w 6130"/>
                <a:gd name="T25" fmla="*/ 1316 h 6130"/>
                <a:gd name="T26" fmla="*/ 2549 w 6130"/>
                <a:gd name="T27" fmla="*/ 1599 h 6130"/>
                <a:gd name="T28" fmla="*/ 2865 w 6130"/>
                <a:gd name="T29" fmla="*/ 1599 h 6130"/>
                <a:gd name="T30" fmla="*/ 2865 w 6130"/>
                <a:gd name="T31" fmla="*/ 3065 h 6130"/>
                <a:gd name="T32" fmla="*/ 1998 w 6130"/>
                <a:gd name="T33" fmla="*/ 3065 h 6130"/>
                <a:gd name="T34" fmla="*/ 600 w 6130"/>
                <a:gd name="T35" fmla="*/ 4463 h 6130"/>
                <a:gd name="T36" fmla="*/ 600 w 6130"/>
                <a:gd name="T37" fmla="*/ 4531 h 6130"/>
                <a:gd name="T38" fmla="*/ 283 w 6130"/>
                <a:gd name="T39" fmla="*/ 4531 h 6130"/>
                <a:gd name="T40" fmla="*/ 0 w 6130"/>
                <a:gd name="T41" fmla="*/ 4814 h 6130"/>
                <a:gd name="T42" fmla="*/ 0 w 6130"/>
                <a:gd name="T43" fmla="*/ 5847 h 6130"/>
                <a:gd name="T44" fmla="*/ 283 w 6130"/>
                <a:gd name="T45" fmla="*/ 6130 h 6130"/>
                <a:gd name="T46" fmla="*/ 1316 w 6130"/>
                <a:gd name="T47" fmla="*/ 6130 h 6130"/>
                <a:gd name="T48" fmla="*/ 1599 w 6130"/>
                <a:gd name="T49" fmla="*/ 5847 h 6130"/>
                <a:gd name="T50" fmla="*/ 1599 w 6130"/>
                <a:gd name="T51" fmla="*/ 4814 h 6130"/>
                <a:gd name="T52" fmla="*/ 1316 w 6130"/>
                <a:gd name="T53" fmla="*/ 4531 h 6130"/>
                <a:gd name="T54" fmla="*/ 999 w 6130"/>
                <a:gd name="T55" fmla="*/ 4531 h 6130"/>
                <a:gd name="T56" fmla="*/ 999 w 6130"/>
                <a:gd name="T57" fmla="*/ 4463 h 6130"/>
                <a:gd name="T58" fmla="*/ 1998 w 6130"/>
                <a:gd name="T59" fmla="*/ 3465 h 6130"/>
                <a:gd name="T60" fmla="*/ 2865 w 6130"/>
                <a:gd name="T61" fmla="*/ 3465 h 6130"/>
                <a:gd name="T62" fmla="*/ 2865 w 6130"/>
                <a:gd name="T63" fmla="*/ 4531 h 6130"/>
                <a:gd name="T64" fmla="*/ 2549 w 6130"/>
                <a:gd name="T65" fmla="*/ 4531 h 6130"/>
                <a:gd name="T66" fmla="*/ 2265 w 6130"/>
                <a:gd name="T67" fmla="*/ 4814 h 6130"/>
                <a:gd name="T68" fmla="*/ 2265 w 6130"/>
                <a:gd name="T69" fmla="*/ 5847 h 6130"/>
                <a:gd name="T70" fmla="*/ 2549 w 6130"/>
                <a:gd name="T71" fmla="*/ 6130 h 6130"/>
                <a:gd name="T72" fmla="*/ 3581 w 6130"/>
                <a:gd name="T73" fmla="*/ 6130 h 6130"/>
                <a:gd name="T74" fmla="*/ 3864 w 6130"/>
                <a:gd name="T75" fmla="*/ 5847 h 6130"/>
                <a:gd name="T76" fmla="*/ 3864 w 6130"/>
                <a:gd name="T77" fmla="*/ 4814 h 6130"/>
                <a:gd name="T78" fmla="*/ 3581 w 6130"/>
                <a:gd name="T79" fmla="*/ 4531 h 6130"/>
                <a:gd name="T80" fmla="*/ 3265 w 6130"/>
                <a:gd name="T81" fmla="*/ 4531 h 6130"/>
                <a:gd name="T82" fmla="*/ 3265 w 6130"/>
                <a:gd name="T83" fmla="*/ 3465 h 6130"/>
                <a:gd name="T84" fmla="*/ 4132 w 6130"/>
                <a:gd name="T85" fmla="*/ 3465 h 6130"/>
                <a:gd name="T86" fmla="*/ 5130 w 6130"/>
                <a:gd name="T87" fmla="*/ 4463 h 6130"/>
                <a:gd name="T88" fmla="*/ 5130 w 6130"/>
                <a:gd name="T89" fmla="*/ 4531 h 6130"/>
                <a:gd name="T90" fmla="*/ 4814 w 6130"/>
                <a:gd name="T91" fmla="*/ 4531 h 6130"/>
                <a:gd name="T92" fmla="*/ 4531 w 6130"/>
                <a:gd name="T93" fmla="*/ 4814 h 6130"/>
                <a:gd name="T94" fmla="*/ 4531 w 6130"/>
                <a:gd name="T95" fmla="*/ 5847 h 6130"/>
                <a:gd name="T96" fmla="*/ 4814 w 6130"/>
                <a:gd name="T97" fmla="*/ 6130 h 6130"/>
                <a:gd name="T98" fmla="*/ 5847 w 6130"/>
                <a:gd name="T99" fmla="*/ 6130 h 6130"/>
                <a:gd name="T100" fmla="*/ 6130 w 6130"/>
                <a:gd name="T101" fmla="*/ 5847 h 6130"/>
                <a:gd name="T102" fmla="*/ 6130 w 6130"/>
                <a:gd name="T103" fmla="*/ 4814 h 6130"/>
                <a:gd name="T104" fmla="*/ 5847 w 6130"/>
                <a:gd name="T105" fmla="*/ 4531 h 6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30" h="6130">
                  <a:moveTo>
                    <a:pt x="5847" y="4531"/>
                  </a:moveTo>
                  <a:lnTo>
                    <a:pt x="5530" y="4531"/>
                  </a:lnTo>
                  <a:lnTo>
                    <a:pt x="5530" y="4463"/>
                  </a:lnTo>
                  <a:cubicBezTo>
                    <a:pt x="5530" y="3692"/>
                    <a:pt x="4903" y="3065"/>
                    <a:pt x="4132" y="3065"/>
                  </a:cubicBezTo>
                  <a:lnTo>
                    <a:pt x="3265" y="3065"/>
                  </a:lnTo>
                  <a:lnTo>
                    <a:pt x="3265" y="1599"/>
                  </a:lnTo>
                  <a:lnTo>
                    <a:pt x="3581" y="1599"/>
                  </a:lnTo>
                  <a:cubicBezTo>
                    <a:pt x="3738" y="1599"/>
                    <a:pt x="3864" y="1472"/>
                    <a:pt x="3864" y="1316"/>
                  </a:cubicBezTo>
                  <a:lnTo>
                    <a:pt x="3864" y="283"/>
                  </a:lnTo>
                  <a:cubicBezTo>
                    <a:pt x="3864" y="127"/>
                    <a:pt x="3738" y="0"/>
                    <a:pt x="3581" y="0"/>
                  </a:cubicBezTo>
                  <a:lnTo>
                    <a:pt x="2549" y="0"/>
                  </a:lnTo>
                  <a:cubicBezTo>
                    <a:pt x="2392" y="0"/>
                    <a:pt x="2265" y="127"/>
                    <a:pt x="2265" y="283"/>
                  </a:cubicBezTo>
                  <a:lnTo>
                    <a:pt x="2265" y="1316"/>
                  </a:lnTo>
                  <a:cubicBezTo>
                    <a:pt x="2265" y="1472"/>
                    <a:pt x="2392" y="1599"/>
                    <a:pt x="2549" y="1599"/>
                  </a:cubicBezTo>
                  <a:lnTo>
                    <a:pt x="2865" y="1599"/>
                  </a:lnTo>
                  <a:lnTo>
                    <a:pt x="2865" y="3065"/>
                  </a:lnTo>
                  <a:lnTo>
                    <a:pt x="1998" y="3065"/>
                  </a:lnTo>
                  <a:cubicBezTo>
                    <a:pt x="1227" y="3065"/>
                    <a:pt x="600" y="3692"/>
                    <a:pt x="600" y="4463"/>
                  </a:cubicBezTo>
                  <a:lnTo>
                    <a:pt x="600" y="4531"/>
                  </a:lnTo>
                  <a:lnTo>
                    <a:pt x="283" y="4531"/>
                  </a:lnTo>
                  <a:cubicBezTo>
                    <a:pt x="127" y="4531"/>
                    <a:pt x="0" y="4658"/>
                    <a:pt x="0" y="4814"/>
                  </a:cubicBezTo>
                  <a:lnTo>
                    <a:pt x="0" y="5847"/>
                  </a:lnTo>
                  <a:cubicBezTo>
                    <a:pt x="0" y="6003"/>
                    <a:pt x="127" y="6130"/>
                    <a:pt x="283" y="6130"/>
                  </a:cubicBezTo>
                  <a:lnTo>
                    <a:pt x="1316" y="6130"/>
                  </a:lnTo>
                  <a:cubicBezTo>
                    <a:pt x="1472" y="6130"/>
                    <a:pt x="1599" y="6003"/>
                    <a:pt x="1599" y="5847"/>
                  </a:cubicBezTo>
                  <a:lnTo>
                    <a:pt x="1599" y="4814"/>
                  </a:lnTo>
                  <a:cubicBezTo>
                    <a:pt x="1599" y="4658"/>
                    <a:pt x="1472" y="4531"/>
                    <a:pt x="1316" y="4531"/>
                  </a:cubicBezTo>
                  <a:lnTo>
                    <a:pt x="999" y="4531"/>
                  </a:lnTo>
                  <a:lnTo>
                    <a:pt x="999" y="4463"/>
                  </a:lnTo>
                  <a:cubicBezTo>
                    <a:pt x="999" y="3913"/>
                    <a:pt x="1447" y="3465"/>
                    <a:pt x="1998" y="3465"/>
                  </a:cubicBezTo>
                  <a:lnTo>
                    <a:pt x="2865" y="3465"/>
                  </a:lnTo>
                  <a:lnTo>
                    <a:pt x="2865" y="4531"/>
                  </a:lnTo>
                  <a:lnTo>
                    <a:pt x="2549" y="4531"/>
                  </a:lnTo>
                  <a:cubicBezTo>
                    <a:pt x="2392" y="4531"/>
                    <a:pt x="2265" y="4658"/>
                    <a:pt x="2265" y="4814"/>
                  </a:cubicBezTo>
                  <a:lnTo>
                    <a:pt x="2265" y="5847"/>
                  </a:lnTo>
                  <a:cubicBezTo>
                    <a:pt x="2265" y="6003"/>
                    <a:pt x="2392" y="6130"/>
                    <a:pt x="2549" y="6130"/>
                  </a:cubicBezTo>
                  <a:lnTo>
                    <a:pt x="3581" y="6130"/>
                  </a:lnTo>
                  <a:cubicBezTo>
                    <a:pt x="3738" y="6130"/>
                    <a:pt x="3864" y="6003"/>
                    <a:pt x="3864" y="5847"/>
                  </a:cubicBezTo>
                  <a:lnTo>
                    <a:pt x="3864" y="4814"/>
                  </a:lnTo>
                  <a:cubicBezTo>
                    <a:pt x="3864" y="4658"/>
                    <a:pt x="3738" y="4531"/>
                    <a:pt x="3581" y="4531"/>
                  </a:cubicBezTo>
                  <a:lnTo>
                    <a:pt x="3265" y="4531"/>
                  </a:lnTo>
                  <a:lnTo>
                    <a:pt x="3265" y="3465"/>
                  </a:lnTo>
                  <a:lnTo>
                    <a:pt x="4132" y="3465"/>
                  </a:lnTo>
                  <a:cubicBezTo>
                    <a:pt x="4683" y="3465"/>
                    <a:pt x="5130" y="3913"/>
                    <a:pt x="5130" y="4463"/>
                  </a:cubicBezTo>
                  <a:lnTo>
                    <a:pt x="5130" y="4531"/>
                  </a:lnTo>
                  <a:lnTo>
                    <a:pt x="4814" y="4531"/>
                  </a:lnTo>
                  <a:cubicBezTo>
                    <a:pt x="4657" y="4531"/>
                    <a:pt x="4531" y="4658"/>
                    <a:pt x="4531" y="4814"/>
                  </a:cubicBezTo>
                  <a:lnTo>
                    <a:pt x="4531" y="5847"/>
                  </a:lnTo>
                  <a:cubicBezTo>
                    <a:pt x="4531" y="6003"/>
                    <a:pt x="4657" y="6130"/>
                    <a:pt x="4814" y="6130"/>
                  </a:cubicBezTo>
                  <a:lnTo>
                    <a:pt x="5847" y="6130"/>
                  </a:lnTo>
                  <a:cubicBezTo>
                    <a:pt x="6003" y="6130"/>
                    <a:pt x="6130" y="6003"/>
                    <a:pt x="6130" y="5847"/>
                  </a:cubicBezTo>
                  <a:lnTo>
                    <a:pt x="6130" y="4814"/>
                  </a:lnTo>
                  <a:cubicBezTo>
                    <a:pt x="6130" y="4658"/>
                    <a:pt x="6003" y="4531"/>
                    <a:pt x="5847" y="45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1" name="ïŝ1iďè">
              <a:extLst>
                <a:ext uri="{FF2B5EF4-FFF2-40B4-BE49-F238E27FC236}">
                  <a16:creationId xmlns:a16="http://schemas.microsoft.com/office/drawing/2014/main" id="{083CF134-43DA-4212-A938-C5109E306E92}"/>
                </a:ext>
              </a:extLst>
            </p:cNvPr>
            <p:cNvSpPr/>
            <p:nvPr/>
          </p:nvSpPr>
          <p:spPr bwMode="auto">
            <a:xfrm>
              <a:off x="5920902" y="1762908"/>
              <a:ext cx="350197" cy="381916"/>
            </a:xfrm>
            <a:custGeom>
              <a:avLst/>
              <a:gdLst>
                <a:gd name="T0" fmla="*/ 2518 w 2518"/>
                <a:gd name="T1" fmla="*/ 2650 h 2750"/>
                <a:gd name="T2" fmla="*/ 100 w 2518"/>
                <a:gd name="T3" fmla="*/ 2750 h 2750"/>
                <a:gd name="T4" fmla="*/ 0 w 2518"/>
                <a:gd name="T5" fmla="*/ 2207 h 2750"/>
                <a:gd name="T6" fmla="*/ 735 w 2518"/>
                <a:gd name="T7" fmla="*/ 1547 h 2750"/>
                <a:gd name="T8" fmla="*/ 871 w 2518"/>
                <a:gd name="T9" fmla="*/ 1596 h 2750"/>
                <a:gd name="T10" fmla="*/ 1098 w 2518"/>
                <a:gd name="T11" fmla="*/ 1922 h 2750"/>
                <a:gd name="T12" fmla="*/ 1069 w 2518"/>
                <a:gd name="T13" fmla="*/ 1733 h 2750"/>
                <a:gd name="T14" fmla="*/ 1366 w 2518"/>
                <a:gd name="T15" fmla="*/ 1688 h 2750"/>
                <a:gd name="T16" fmla="*/ 1459 w 2518"/>
                <a:gd name="T17" fmla="*/ 1826 h 2750"/>
                <a:gd name="T18" fmla="*/ 1453 w 2518"/>
                <a:gd name="T19" fmla="*/ 2031 h 2750"/>
                <a:gd name="T20" fmla="*/ 1705 w 2518"/>
                <a:gd name="T21" fmla="*/ 1543 h 2750"/>
                <a:gd name="T22" fmla="*/ 2221 w 2518"/>
                <a:gd name="T23" fmla="*/ 1765 h 2750"/>
                <a:gd name="T24" fmla="*/ 1774 w 2518"/>
                <a:gd name="T25" fmla="*/ 827 h 2750"/>
                <a:gd name="T26" fmla="*/ 1774 w 2518"/>
                <a:gd name="T27" fmla="*/ 827 h 2750"/>
                <a:gd name="T28" fmla="*/ 1752 w 2518"/>
                <a:gd name="T29" fmla="*/ 1190 h 2750"/>
                <a:gd name="T30" fmla="*/ 1453 w 2518"/>
                <a:gd name="T31" fmla="*/ 1525 h 2750"/>
                <a:gd name="T32" fmla="*/ 1065 w 2518"/>
                <a:gd name="T33" fmla="*/ 1525 h 2750"/>
                <a:gd name="T34" fmla="*/ 766 w 2518"/>
                <a:gd name="T35" fmla="*/ 1190 h 2750"/>
                <a:gd name="T36" fmla="*/ 582 w 2518"/>
                <a:gd name="T37" fmla="*/ 719 h 2750"/>
                <a:gd name="T38" fmla="*/ 632 w 2518"/>
                <a:gd name="T39" fmla="*/ 594 h 2750"/>
                <a:gd name="T40" fmla="*/ 633 w 2518"/>
                <a:gd name="T41" fmla="*/ 586 h 2750"/>
                <a:gd name="T42" fmla="*/ 874 w 2518"/>
                <a:gd name="T43" fmla="*/ 132 h 2750"/>
                <a:gd name="T44" fmla="*/ 1259 w 2518"/>
                <a:gd name="T45" fmla="*/ 0 h 2750"/>
                <a:gd name="T46" fmla="*/ 1292 w 2518"/>
                <a:gd name="T47" fmla="*/ 2 h 2750"/>
                <a:gd name="T48" fmla="*/ 1891 w 2518"/>
                <a:gd name="T49" fmla="*/ 669 h 2750"/>
                <a:gd name="T50" fmla="*/ 1959 w 2518"/>
                <a:gd name="T51" fmla="*/ 960 h 2750"/>
                <a:gd name="T52" fmla="*/ 1691 w 2518"/>
                <a:gd name="T53" fmla="*/ 720 h 2750"/>
                <a:gd name="T54" fmla="*/ 1526 w 2518"/>
                <a:gd name="T55" fmla="*/ 617 h 2750"/>
                <a:gd name="T56" fmla="*/ 1041 w 2518"/>
                <a:gd name="T57" fmla="*/ 482 h 2750"/>
                <a:gd name="T58" fmla="*/ 827 w 2518"/>
                <a:gd name="T59" fmla="*/ 674 h 2750"/>
                <a:gd name="T60" fmla="*/ 751 w 2518"/>
                <a:gd name="T61" fmla="*/ 826 h 2750"/>
                <a:gd name="T62" fmla="*/ 813 w 2518"/>
                <a:gd name="T63" fmla="*/ 996 h 2750"/>
                <a:gd name="T64" fmla="*/ 921 w 2518"/>
                <a:gd name="T65" fmla="*/ 1052 h 2750"/>
                <a:gd name="T66" fmla="*/ 1151 w 2518"/>
                <a:gd name="T67" fmla="*/ 1344 h 2750"/>
                <a:gd name="T68" fmla="*/ 1439 w 2518"/>
                <a:gd name="T69" fmla="*/ 1304 h 2750"/>
                <a:gd name="T70" fmla="*/ 1705 w 2518"/>
                <a:gd name="T71" fmla="*/ 996 h 2750"/>
                <a:gd name="T72" fmla="*/ 1774 w 2518"/>
                <a:gd name="T73" fmla="*/ 827 h 2750"/>
                <a:gd name="T74" fmla="*/ 1692 w 2518"/>
                <a:gd name="T75" fmla="*/ 72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8" h="2750">
                  <a:moveTo>
                    <a:pt x="2518" y="2207"/>
                  </a:moveTo>
                  <a:lnTo>
                    <a:pt x="2518" y="2650"/>
                  </a:lnTo>
                  <a:cubicBezTo>
                    <a:pt x="2518" y="2705"/>
                    <a:pt x="2473" y="2750"/>
                    <a:pt x="2418" y="2750"/>
                  </a:cubicBezTo>
                  <a:lnTo>
                    <a:pt x="100" y="2750"/>
                  </a:lnTo>
                  <a:cubicBezTo>
                    <a:pt x="45" y="2750"/>
                    <a:pt x="0" y="2705"/>
                    <a:pt x="0" y="2650"/>
                  </a:cubicBezTo>
                  <a:lnTo>
                    <a:pt x="0" y="2207"/>
                  </a:lnTo>
                  <a:cubicBezTo>
                    <a:pt x="0" y="2012"/>
                    <a:pt x="117" y="1839"/>
                    <a:pt x="297" y="1765"/>
                  </a:cubicBezTo>
                  <a:lnTo>
                    <a:pt x="735" y="1547"/>
                  </a:lnTo>
                  <a:cubicBezTo>
                    <a:pt x="760" y="1535"/>
                    <a:pt x="788" y="1534"/>
                    <a:pt x="813" y="1543"/>
                  </a:cubicBezTo>
                  <a:cubicBezTo>
                    <a:pt x="839" y="1552"/>
                    <a:pt x="860" y="1571"/>
                    <a:pt x="871" y="1596"/>
                  </a:cubicBezTo>
                  <a:lnTo>
                    <a:pt x="1066" y="2031"/>
                  </a:lnTo>
                  <a:lnTo>
                    <a:pt x="1098" y="1922"/>
                  </a:lnTo>
                  <a:lnTo>
                    <a:pt x="1059" y="1826"/>
                  </a:lnTo>
                  <a:cubicBezTo>
                    <a:pt x="1047" y="1795"/>
                    <a:pt x="1050" y="1760"/>
                    <a:pt x="1069" y="1733"/>
                  </a:cubicBezTo>
                  <a:cubicBezTo>
                    <a:pt x="1087" y="1705"/>
                    <a:pt x="1118" y="1688"/>
                    <a:pt x="1152" y="1688"/>
                  </a:cubicBezTo>
                  <a:lnTo>
                    <a:pt x="1366" y="1688"/>
                  </a:lnTo>
                  <a:cubicBezTo>
                    <a:pt x="1400" y="1688"/>
                    <a:pt x="1431" y="1705"/>
                    <a:pt x="1449" y="1733"/>
                  </a:cubicBezTo>
                  <a:cubicBezTo>
                    <a:pt x="1468" y="1760"/>
                    <a:pt x="1472" y="1795"/>
                    <a:pt x="1459" y="1826"/>
                  </a:cubicBezTo>
                  <a:lnTo>
                    <a:pt x="1420" y="1922"/>
                  </a:lnTo>
                  <a:lnTo>
                    <a:pt x="1453" y="2031"/>
                  </a:lnTo>
                  <a:lnTo>
                    <a:pt x="1647" y="1596"/>
                  </a:lnTo>
                  <a:cubicBezTo>
                    <a:pt x="1658" y="1571"/>
                    <a:pt x="1679" y="1552"/>
                    <a:pt x="1705" y="1543"/>
                  </a:cubicBezTo>
                  <a:cubicBezTo>
                    <a:pt x="1730" y="1534"/>
                    <a:pt x="1759" y="1535"/>
                    <a:pt x="1783" y="1547"/>
                  </a:cubicBezTo>
                  <a:lnTo>
                    <a:pt x="2221" y="1765"/>
                  </a:lnTo>
                  <a:cubicBezTo>
                    <a:pt x="2402" y="1839"/>
                    <a:pt x="2518" y="2012"/>
                    <a:pt x="2518" y="2207"/>
                  </a:cubicBezTo>
                  <a:close/>
                  <a:moveTo>
                    <a:pt x="1774" y="827"/>
                  </a:moveTo>
                  <a:cubicBezTo>
                    <a:pt x="1774" y="827"/>
                    <a:pt x="1771" y="827"/>
                    <a:pt x="1774" y="827"/>
                  </a:cubicBezTo>
                  <a:lnTo>
                    <a:pt x="1774" y="827"/>
                  </a:lnTo>
                  <a:close/>
                  <a:moveTo>
                    <a:pt x="1959" y="960"/>
                  </a:moveTo>
                  <a:cubicBezTo>
                    <a:pt x="1915" y="1126"/>
                    <a:pt x="1817" y="1176"/>
                    <a:pt x="1752" y="1190"/>
                  </a:cubicBezTo>
                  <a:cubicBezTo>
                    <a:pt x="1715" y="1262"/>
                    <a:pt x="1646" y="1385"/>
                    <a:pt x="1576" y="1450"/>
                  </a:cubicBezTo>
                  <a:cubicBezTo>
                    <a:pt x="1544" y="1481"/>
                    <a:pt x="1502" y="1506"/>
                    <a:pt x="1453" y="1525"/>
                  </a:cubicBezTo>
                  <a:cubicBezTo>
                    <a:pt x="1391" y="1550"/>
                    <a:pt x="1326" y="1562"/>
                    <a:pt x="1259" y="1562"/>
                  </a:cubicBezTo>
                  <a:cubicBezTo>
                    <a:pt x="1192" y="1562"/>
                    <a:pt x="1127" y="1550"/>
                    <a:pt x="1065" y="1525"/>
                  </a:cubicBezTo>
                  <a:cubicBezTo>
                    <a:pt x="1016" y="1506"/>
                    <a:pt x="974" y="1481"/>
                    <a:pt x="942" y="1450"/>
                  </a:cubicBezTo>
                  <a:cubicBezTo>
                    <a:pt x="872" y="1385"/>
                    <a:pt x="803" y="1262"/>
                    <a:pt x="766" y="1190"/>
                  </a:cubicBezTo>
                  <a:cubicBezTo>
                    <a:pt x="701" y="1176"/>
                    <a:pt x="603" y="1126"/>
                    <a:pt x="560" y="960"/>
                  </a:cubicBezTo>
                  <a:cubicBezTo>
                    <a:pt x="534" y="862"/>
                    <a:pt x="541" y="781"/>
                    <a:pt x="582" y="719"/>
                  </a:cubicBezTo>
                  <a:cubicBezTo>
                    <a:pt x="595" y="698"/>
                    <a:pt x="611" y="681"/>
                    <a:pt x="627" y="669"/>
                  </a:cubicBezTo>
                  <a:cubicBezTo>
                    <a:pt x="627" y="648"/>
                    <a:pt x="629" y="622"/>
                    <a:pt x="632" y="594"/>
                  </a:cubicBezTo>
                  <a:cubicBezTo>
                    <a:pt x="632" y="593"/>
                    <a:pt x="632" y="592"/>
                    <a:pt x="632" y="591"/>
                  </a:cubicBezTo>
                  <a:cubicBezTo>
                    <a:pt x="633" y="589"/>
                    <a:pt x="633" y="588"/>
                    <a:pt x="633" y="586"/>
                  </a:cubicBezTo>
                  <a:cubicBezTo>
                    <a:pt x="646" y="480"/>
                    <a:pt x="683" y="337"/>
                    <a:pt x="783" y="219"/>
                  </a:cubicBezTo>
                  <a:cubicBezTo>
                    <a:pt x="811" y="185"/>
                    <a:pt x="842" y="156"/>
                    <a:pt x="874" y="132"/>
                  </a:cubicBezTo>
                  <a:cubicBezTo>
                    <a:pt x="965" y="54"/>
                    <a:pt x="1085" y="0"/>
                    <a:pt x="1241" y="0"/>
                  </a:cubicBezTo>
                  <a:cubicBezTo>
                    <a:pt x="1247" y="0"/>
                    <a:pt x="1253" y="0"/>
                    <a:pt x="1259" y="0"/>
                  </a:cubicBezTo>
                  <a:lnTo>
                    <a:pt x="1259" y="0"/>
                  </a:lnTo>
                  <a:cubicBezTo>
                    <a:pt x="1261" y="0"/>
                    <a:pt x="1273" y="0"/>
                    <a:pt x="1292" y="2"/>
                  </a:cubicBezTo>
                  <a:cubicBezTo>
                    <a:pt x="1693" y="28"/>
                    <a:pt x="1843" y="326"/>
                    <a:pt x="1867" y="486"/>
                  </a:cubicBezTo>
                  <a:cubicBezTo>
                    <a:pt x="1884" y="558"/>
                    <a:pt x="1890" y="623"/>
                    <a:pt x="1891" y="669"/>
                  </a:cubicBezTo>
                  <a:cubicBezTo>
                    <a:pt x="1907" y="681"/>
                    <a:pt x="1923" y="698"/>
                    <a:pt x="1937" y="719"/>
                  </a:cubicBezTo>
                  <a:cubicBezTo>
                    <a:pt x="1977" y="781"/>
                    <a:pt x="1984" y="862"/>
                    <a:pt x="1959" y="960"/>
                  </a:cubicBezTo>
                  <a:close/>
                  <a:moveTo>
                    <a:pt x="1692" y="720"/>
                  </a:moveTo>
                  <a:lnTo>
                    <a:pt x="1691" y="720"/>
                  </a:lnTo>
                  <a:cubicBezTo>
                    <a:pt x="1691" y="719"/>
                    <a:pt x="1694" y="674"/>
                    <a:pt x="1687" y="611"/>
                  </a:cubicBezTo>
                  <a:cubicBezTo>
                    <a:pt x="1642" y="615"/>
                    <a:pt x="1586" y="617"/>
                    <a:pt x="1526" y="617"/>
                  </a:cubicBezTo>
                  <a:cubicBezTo>
                    <a:pt x="1377" y="617"/>
                    <a:pt x="1268" y="601"/>
                    <a:pt x="1193" y="568"/>
                  </a:cubicBezTo>
                  <a:cubicBezTo>
                    <a:pt x="1131" y="540"/>
                    <a:pt x="1081" y="510"/>
                    <a:pt x="1041" y="482"/>
                  </a:cubicBezTo>
                  <a:cubicBezTo>
                    <a:pt x="1027" y="508"/>
                    <a:pt x="1009" y="534"/>
                    <a:pt x="988" y="557"/>
                  </a:cubicBezTo>
                  <a:cubicBezTo>
                    <a:pt x="934" y="615"/>
                    <a:pt x="873" y="652"/>
                    <a:pt x="827" y="674"/>
                  </a:cubicBezTo>
                  <a:cubicBezTo>
                    <a:pt x="826" y="702"/>
                    <a:pt x="827" y="720"/>
                    <a:pt x="827" y="720"/>
                  </a:cubicBezTo>
                  <a:cubicBezTo>
                    <a:pt x="832" y="770"/>
                    <a:pt x="799" y="815"/>
                    <a:pt x="751" y="826"/>
                  </a:cubicBezTo>
                  <a:cubicBezTo>
                    <a:pt x="746" y="829"/>
                    <a:pt x="738" y="854"/>
                    <a:pt x="753" y="909"/>
                  </a:cubicBezTo>
                  <a:cubicBezTo>
                    <a:pt x="767" y="962"/>
                    <a:pt x="789" y="994"/>
                    <a:pt x="813" y="996"/>
                  </a:cubicBezTo>
                  <a:cubicBezTo>
                    <a:pt x="822" y="993"/>
                    <a:pt x="831" y="992"/>
                    <a:pt x="839" y="992"/>
                  </a:cubicBezTo>
                  <a:cubicBezTo>
                    <a:pt x="875" y="992"/>
                    <a:pt x="904" y="1016"/>
                    <a:pt x="921" y="1052"/>
                  </a:cubicBezTo>
                  <a:cubicBezTo>
                    <a:pt x="955" y="1124"/>
                    <a:pt x="1027" y="1256"/>
                    <a:pt x="1079" y="1304"/>
                  </a:cubicBezTo>
                  <a:cubicBezTo>
                    <a:pt x="1094" y="1319"/>
                    <a:pt x="1120" y="1333"/>
                    <a:pt x="1151" y="1344"/>
                  </a:cubicBezTo>
                  <a:cubicBezTo>
                    <a:pt x="1221" y="1368"/>
                    <a:pt x="1297" y="1368"/>
                    <a:pt x="1367" y="1344"/>
                  </a:cubicBezTo>
                  <a:cubicBezTo>
                    <a:pt x="1398" y="1333"/>
                    <a:pt x="1424" y="1319"/>
                    <a:pt x="1439" y="1304"/>
                  </a:cubicBezTo>
                  <a:cubicBezTo>
                    <a:pt x="1491" y="1256"/>
                    <a:pt x="1564" y="1124"/>
                    <a:pt x="1597" y="1052"/>
                  </a:cubicBezTo>
                  <a:cubicBezTo>
                    <a:pt x="1618" y="1007"/>
                    <a:pt x="1658" y="982"/>
                    <a:pt x="1705" y="996"/>
                  </a:cubicBezTo>
                  <a:cubicBezTo>
                    <a:pt x="1729" y="994"/>
                    <a:pt x="1751" y="962"/>
                    <a:pt x="1765" y="909"/>
                  </a:cubicBezTo>
                  <a:cubicBezTo>
                    <a:pt x="1778" y="860"/>
                    <a:pt x="1774" y="840"/>
                    <a:pt x="1774" y="827"/>
                  </a:cubicBezTo>
                  <a:cubicBezTo>
                    <a:pt x="1774" y="824"/>
                    <a:pt x="1774" y="825"/>
                    <a:pt x="1774" y="826"/>
                  </a:cubicBezTo>
                  <a:cubicBezTo>
                    <a:pt x="1783" y="773"/>
                    <a:pt x="1745" y="725"/>
                    <a:pt x="1692" y="7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8861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27" name="26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55773D3-FA9C-4EE5-A14D-6B1FEB67F57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91741" y="1249699"/>
            <a:ext cx="10335002" cy="4604826"/>
            <a:chOff x="991741" y="1249699"/>
            <a:chExt cx="10335002" cy="4604826"/>
          </a:xfrm>
        </p:grpSpPr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37406F40-9F99-4B92-ABAE-5333EFC5ADFF}"/>
                </a:ext>
              </a:extLst>
            </p:cNvPr>
            <p:cNvCxnSpPr>
              <a:stCxn id="52" idx="5"/>
              <a:endCxn id="56" idx="1"/>
            </p:cNvCxnSpPr>
            <p:nvPr/>
          </p:nvCxnSpPr>
          <p:spPr>
            <a:xfrm>
              <a:off x="2021805" y="2433932"/>
              <a:ext cx="647557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86FF3CA5-A658-4EDA-B755-DF387C004899}"/>
                </a:ext>
              </a:extLst>
            </p:cNvPr>
            <p:cNvCxnSpPr>
              <a:stCxn id="56" idx="7"/>
              <a:endCxn id="64" idx="2"/>
            </p:cNvCxnSpPr>
            <p:nvPr/>
          </p:nvCxnSpPr>
          <p:spPr>
            <a:xfrm flipV="1">
              <a:off x="3522695" y="2007266"/>
              <a:ext cx="2584823" cy="130334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953F39D8-728F-44B6-B387-07DF3107EBA9}"/>
                </a:ext>
              </a:extLst>
            </p:cNvPr>
            <p:cNvCxnSpPr>
              <a:stCxn id="64" idx="5"/>
              <a:endCxn id="68" idx="1"/>
            </p:cNvCxnSpPr>
            <p:nvPr/>
          </p:nvCxnSpPr>
          <p:spPr>
            <a:xfrm>
              <a:off x="7137582" y="2433932"/>
              <a:ext cx="759511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C408380D-FF6B-4D67-85EC-A04B67C25E14}"/>
                </a:ext>
              </a:extLst>
            </p:cNvPr>
            <p:cNvCxnSpPr>
              <a:stCxn id="68" idx="2"/>
              <a:endCxn id="60" idx="7"/>
            </p:cNvCxnSpPr>
            <p:nvPr/>
          </p:nvCxnSpPr>
          <p:spPr>
            <a:xfrm flipH="1">
              <a:off x="5636692" y="3737277"/>
              <a:ext cx="2083670" cy="10871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íSľîḋé">
              <a:extLst>
                <a:ext uri="{FF2B5EF4-FFF2-40B4-BE49-F238E27FC236}">
                  <a16:creationId xmlns:a16="http://schemas.microsoft.com/office/drawing/2014/main" id="{2A24A5BE-42FE-40B5-94CC-834D164F2557}"/>
                </a:ext>
              </a:extLst>
            </p:cNvPr>
            <p:cNvGrpSpPr/>
            <p:nvPr/>
          </p:nvGrpSpPr>
          <p:grpSpPr>
            <a:xfrm>
              <a:off x="7720362" y="3133879"/>
              <a:ext cx="1206795" cy="1206795"/>
              <a:chOff x="7720362" y="3133879"/>
              <a:chExt cx="1206795" cy="1206795"/>
            </a:xfrm>
          </p:grpSpPr>
          <p:sp>
            <p:nvSpPr>
              <p:cNvPr id="68" name="íš1iḋe">
                <a:extLst>
                  <a:ext uri="{FF2B5EF4-FFF2-40B4-BE49-F238E27FC236}">
                    <a16:creationId xmlns:a16="http://schemas.microsoft.com/office/drawing/2014/main" id="{92DE4A99-B894-4538-8AF5-4096B313DA68}"/>
                  </a:ext>
                </a:extLst>
              </p:cNvPr>
              <p:cNvSpPr/>
              <p:nvPr/>
            </p:nvSpPr>
            <p:spPr>
              <a:xfrm>
                <a:off x="7720362" y="3133879"/>
                <a:ext cx="1206795" cy="1206795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ṧḷíḓe">
                <a:extLst>
                  <a:ext uri="{FF2B5EF4-FFF2-40B4-BE49-F238E27FC236}">
                    <a16:creationId xmlns:a16="http://schemas.microsoft.com/office/drawing/2014/main" id="{F7BBD163-013E-4901-B912-C1D5ED367DD9}"/>
                  </a:ext>
                </a:extLst>
              </p:cNvPr>
              <p:cNvSpPr/>
              <p:nvPr/>
            </p:nvSpPr>
            <p:spPr>
              <a:xfrm>
                <a:off x="7822210" y="3235727"/>
                <a:ext cx="1003098" cy="1003098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iṣḷiḍé">
                <a:extLst>
                  <a:ext uri="{FF2B5EF4-FFF2-40B4-BE49-F238E27FC236}">
                    <a16:creationId xmlns:a16="http://schemas.microsoft.com/office/drawing/2014/main" id="{5C433987-0F82-4041-B762-212894F9D7BE}"/>
                  </a:ext>
                </a:extLst>
              </p:cNvPr>
              <p:cNvSpPr/>
              <p:nvPr/>
            </p:nvSpPr>
            <p:spPr>
              <a:xfrm>
                <a:off x="7939254" y="3352771"/>
                <a:ext cx="769009" cy="76900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71" name="iŝlîdé">
                <a:extLst>
                  <a:ext uri="{FF2B5EF4-FFF2-40B4-BE49-F238E27FC236}">
                    <a16:creationId xmlns:a16="http://schemas.microsoft.com/office/drawing/2014/main" id="{92CF2895-77A4-4EDB-96FA-2927B47CCFBA}"/>
                  </a:ext>
                </a:extLst>
              </p:cNvPr>
              <p:cNvSpPr/>
              <p:nvPr/>
            </p:nvSpPr>
            <p:spPr bwMode="auto">
              <a:xfrm>
                <a:off x="8165805" y="3546220"/>
                <a:ext cx="315908" cy="381053"/>
              </a:xfrm>
              <a:custGeom>
                <a:avLst/>
                <a:gdLst>
                  <a:gd name="connsiteX0" fmla="*/ 97409 w 421152"/>
                  <a:gd name="connsiteY0" fmla="*/ 433798 h 508000"/>
                  <a:gd name="connsiteX1" fmla="*/ 80219 w 421152"/>
                  <a:gd name="connsiteY1" fmla="*/ 450922 h 508000"/>
                  <a:gd name="connsiteX2" fmla="*/ 97409 w 421152"/>
                  <a:gd name="connsiteY2" fmla="*/ 465191 h 508000"/>
                  <a:gd name="connsiteX3" fmla="*/ 312283 w 421152"/>
                  <a:gd name="connsiteY3" fmla="*/ 465191 h 508000"/>
                  <a:gd name="connsiteX4" fmla="*/ 326608 w 421152"/>
                  <a:gd name="connsiteY4" fmla="*/ 450922 h 508000"/>
                  <a:gd name="connsiteX5" fmla="*/ 312283 w 421152"/>
                  <a:gd name="connsiteY5" fmla="*/ 433798 h 508000"/>
                  <a:gd name="connsiteX6" fmla="*/ 97409 w 421152"/>
                  <a:gd name="connsiteY6" fmla="*/ 433798 h 508000"/>
                  <a:gd name="connsiteX7" fmla="*/ 51570 w 421152"/>
                  <a:gd name="connsiteY7" fmla="*/ 333910 h 508000"/>
                  <a:gd name="connsiteX8" fmla="*/ 25785 w 421152"/>
                  <a:gd name="connsiteY8" fmla="*/ 362450 h 508000"/>
                  <a:gd name="connsiteX9" fmla="*/ 25785 w 421152"/>
                  <a:gd name="connsiteY9" fmla="*/ 419528 h 508000"/>
                  <a:gd name="connsiteX10" fmla="*/ 42975 w 421152"/>
                  <a:gd name="connsiteY10" fmla="*/ 419528 h 508000"/>
                  <a:gd name="connsiteX11" fmla="*/ 42975 w 421152"/>
                  <a:gd name="connsiteY11" fmla="*/ 396697 h 508000"/>
                  <a:gd name="connsiteX12" fmla="*/ 68760 w 421152"/>
                  <a:gd name="connsiteY12" fmla="*/ 371011 h 508000"/>
                  <a:gd name="connsiteX13" fmla="*/ 352393 w 421152"/>
                  <a:gd name="connsiteY13" fmla="*/ 371011 h 508000"/>
                  <a:gd name="connsiteX14" fmla="*/ 375312 w 421152"/>
                  <a:gd name="connsiteY14" fmla="*/ 396697 h 508000"/>
                  <a:gd name="connsiteX15" fmla="*/ 375312 w 421152"/>
                  <a:gd name="connsiteY15" fmla="*/ 419528 h 508000"/>
                  <a:gd name="connsiteX16" fmla="*/ 383907 w 421152"/>
                  <a:gd name="connsiteY16" fmla="*/ 419528 h 508000"/>
                  <a:gd name="connsiteX17" fmla="*/ 395367 w 421152"/>
                  <a:gd name="connsiteY17" fmla="*/ 388135 h 508000"/>
                  <a:gd name="connsiteX18" fmla="*/ 395367 w 421152"/>
                  <a:gd name="connsiteY18" fmla="*/ 362450 h 508000"/>
                  <a:gd name="connsiteX19" fmla="*/ 369582 w 421152"/>
                  <a:gd name="connsiteY19" fmla="*/ 333910 h 508000"/>
                  <a:gd name="connsiteX20" fmla="*/ 51570 w 421152"/>
                  <a:gd name="connsiteY20" fmla="*/ 333910 h 508000"/>
                  <a:gd name="connsiteX21" fmla="*/ 108332 w 421152"/>
                  <a:gd name="connsiteY21" fmla="*/ 133246 h 508000"/>
                  <a:gd name="connsiteX22" fmla="*/ 323527 w 421152"/>
                  <a:gd name="connsiteY22" fmla="*/ 133246 h 508000"/>
                  <a:gd name="connsiteX23" fmla="*/ 337873 w 421152"/>
                  <a:gd name="connsiteY23" fmla="*/ 147523 h 508000"/>
                  <a:gd name="connsiteX24" fmla="*/ 323527 w 421152"/>
                  <a:gd name="connsiteY24" fmla="*/ 161799 h 508000"/>
                  <a:gd name="connsiteX25" fmla="*/ 108332 w 421152"/>
                  <a:gd name="connsiteY25" fmla="*/ 161799 h 508000"/>
                  <a:gd name="connsiteX26" fmla="*/ 93986 w 421152"/>
                  <a:gd name="connsiteY26" fmla="*/ 147523 h 508000"/>
                  <a:gd name="connsiteX27" fmla="*/ 108332 w 421152"/>
                  <a:gd name="connsiteY27" fmla="*/ 133246 h 508000"/>
                  <a:gd name="connsiteX28" fmla="*/ 68760 w 421152"/>
                  <a:gd name="connsiteY28" fmla="*/ 79910 h 508000"/>
                  <a:gd name="connsiteX29" fmla="*/ 40110 w 421152"/>
                  <a:gd name="connsiteY29" fmla="*/ 108450 h 508000"/>
                  <a:gd name="connsiteX30" fmla="*/ 40110 w 421152"/>
                  <a:gd name="connsiteY30" fmla="*/ 205483 h 508000"/>
                  <a:gd name="connsiteX31" fmla="*/ 68760 w 421152"/>
                  <a:gd name="connsiteY31" fmla="*/ 236877 h 508000"/>
                  <a:gd name="connsiteX32" fmla="*/ 346663 w 421152"/>
                  <a:gd name="connsiteY32" fmla="*/ 236877 h 508000"/>
                  <a:gd name="connsiteX33" fmla="*/ 378177 w 421152"/>
                  <a:gd name="connsiteY33" fmla="*/ 205483 h 508000"/>
                  <a:gd name="connsiteX34" fmla="*/ 378177 w 421152"/>
                  <a:gd name="connsiteY34" fmla="*/ 108450 h 508000"/>
                  <a:gd name="connsiteX35" fmla="*/ 346663 w 421152"/>
                  <a:gd name="connsiteY35" fmla="*/ 79910 h 508000"/>
                  <a:gd name="connsiteX36" fmla="*/ 68760 w 421152"/>
                  <a:gd name="connsiteY36" fmla="*/ 79910 h 508000"/>
                  <a:gd name="connsiteX37" fmla="*/ 83084 w 421152"/>
                  <a:gd name="connsiteY37" fmla="*/ 0 h 508000"/>
                  <a:gd name="connsiteX38" fmla="*/ 332338 w 421152"/>
                  <a:gd name="connsiteY38" fmla="*/ 0 h 508000"/>
                  <a:gd name="connsiteX39" fmla="*/ 386772 w 421152"/>
                  <a:gd name="connsiteY39" fmla="*/ 19978 h 508000"/>
                  <a:gd name="connsiteX40" fmla="*/ 398232 w 421152"/>
                  <a:gd name="connsiteY40" fmla="*/ 28540 h 508000"/>
                  <a:gd name="connsiteX41" fmla="*/ 421152 w 421152"/>
                  <a:gd name="connsiteY41" fmla="*/ 77056 h 508000"/>
                  <a:gd name="connsiteX42" fmla="*/ 421152 w 421152"/>
                  <a:gd name="connsiteY42" fmla="*/ 413820 h 508000"/>
                  <a:gd name="connsiteX43" fmla="*/ 398232 w 421152"/>
                  <a:gd name="connsiteY43" fmla="*/ 442360 h 508000"/>
                  <a:gd name="connsiteX44" fmla="*/ 375312 w 421152"/>
                  <a:gd name="connsiteY44" fmla="*/ 442360 h 508000"/>
                  <a:gd name="connsiteX45" fmla="*/ 375312 w 421152"/>
                  <a:gd name="connsiteY45" fmla="*/ 476607 h 508000"/>
                  <a:gd name="connsiteX46" fmla="*/ 343798 w 421152"/>
                  <a:gd name="connsiteY46" fmla="*/ 508000 h 508000"/>
                  <a:gd name="connsiteX47" fmla="*/ 71625 w 421152"/>
                  <a:gd name="connsiteY47" fmla="*/ 508000 h 508000"/>
                  <a:gd name="connsiteX48" fmla="*/ 42975 w 421152"/>
                  <a:gd name="connsiteY48" fmla="*/ 476607 h 508000"/>
                  <a:gd name="connsiteX49" fmla="*/ 42975 w 421152"/>
                  <a:gd name="connsiteY49" fmla="*/ 442360 h 508000"/>
                  <a:gd name="connsiteX50" fmla="*/ 20055 w 421152"/>
                  <a:gd name="connsiteY50" fmla="*/ 442360 h 508000"/>
                  <a:gd name="connsiteX51" fmla="*/ 0 w 421152"/>
                  <a:gd name="connsiteY51" fmla="*/ 413820 h 508000"/>
                  <a:gd name="connsiteX52" fmla="*/ 0 w 421152"/>
                  <a:gd name="connsiteY52" fmla="*/ 77056 h 508000"/>
                  <a:gd name="connsiteX53" fmla="*/ 22920 w 421152"/>
                  <a:gd name="connsiteY53" fmla="*/ 25686 h 508000"/>
                  <a:gd name="connsiteX54" fmla="*/ 28650 w 421152"/>
                  <a:gd name="connsiteY54" fmla="*/ 19978 h 508000"/>
                  <a:gd name="connsiteX55" fmla="*/ 83084 w 421152"/>
                  <a:gd name="connsiteY55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21152" h="508000">
                    <a:moveTo>
                      <a:pt x="97409" y="433798"/>
                    </a:moveTo>
                    <a:cubicBezTo>
                      <a:pt x="88814" y="433798"/>
                      <a:pt x="80219" y="442360"/>
                      <a:pt x="80219" y="450922"/>
                    </a:cubicBezTo>
                    <a:cubicBezTo>
                      <a:pt x="80219" y="459483"/>
                      <a:pt x="88814" y="465191"/>
                      <a:pt x="97409" y="465191"/>
                    </a:cubicBezTo>
                    <a:cubicBezTo>
                      <a:pt x="97409" y="465191"/>
                      <a:pt x="97409" y="465191"/>
                      <a:pt x="312283" y="465191"/>
                    </a:cubicBezTo>
                    <a:cubicBezTo>
                      <a:pt x="320878" y="465191"/>
                      <a:pt x="326608" y="459483"/>
                      <a:pt x="326608" y="450922"/>
                    </a:cubicBezTo>
                    <a:cubicBezTo>
                      <a:pt x="326608" y="442360"/>
                      <a:pt x="320878" y="433798"/>
                      <a:pt x="312283" y="433798"/>
                    </a:cubicBezTo>
                    <a:cubicBezTo>
                      <a:pt x="312283" y="433798"/>
                      <a:pt x="312283" y="433798"/>
                      <a:pt x="97409" y="433798"/>
                    </a:cubicBezTo>
                    <a:close/>
                    <a:moveTo>
                      <a:pt x="51570" y="333910"/>
                    </a:moveTo>
                    <a:cubicBezTo>
                      <a:pt x="37245" y="333910"/>
                      <a:pt x="25785" y="348180"/>
                      <a:pt x="25785" y="362450"/>
                    </a:cubicBezTo>
                    <a:cubicBezTo>
                      <a:pt x="25785" y="362450"/>
                      <a:pt x="25785" y="362450"/>
                      <a:pt x="25785" y="419528"/>
                    </a:cubicBezTo>
                    <a:cubicBezTo>
                      <a:pt x="25785" y="419528"/>
                      <a:pt x="25785" y="419528"/>
                      <a:pt x="42975" y="419528"/>
                    </a:cubicBezTo>
                    <a:cubicBezTo>
                      <a:pt x="42975" y="419528"/>
                      <a:pt x="42975" y="419528"/>
                      <a:pt x="42975" y="396697"/>
                    </a:cubicBezTo>
                    <a:cubicBezTo>
                      <a:pt x="42975" y="382427"/>
                      <a:pt x="54435" y="371011"/>
                      <a:pt x="68760" y="371011"/>
                    </a:cubicBezTo>
                    <a:cubicBezTo>
                      <a:pt x="68760" y="371011"/>
                      <a:pt x="68760" y="371011"/>
                      <a:pt x="352393" y="371011"/>
                    </a:cubicBezTo>
                    <a:cubicBezTo>
                      <a:pt x="363852" y="371011"/>
                      <a:pt x="375312" y="382427"/>
                      <a:pt x="375312" y="396697"/>
                    </a:cubicBezTo>
                    <a:cubicBezTo>
                      <a:pt x="375312" y="396697"/>
                      <a:pt x="375312" y="396697"/>
                      <a:pt x="375312" y="419528"/>
                    </a:cubicBezTo>
                    <a:cubicBezTo>
                      <a:pt x="375312" y="419528"/>
                      <a:pt x="375312" y="419528"/>
                      <a:pt x="383907" y="419528"/>
                    </a:cubicBezTo>
                    <a:cubicBezTo>
                      <a:pt x="389637" y="419528"/>
                      <a:pt x="395367" y="405259"/>
                      <a:pt x="395367" y="388135"/>
                    </a:cubicBezTo>
                    <a:lnTo>
                      <a:pt x="395367" y="362450"/>
                    </a:lnTo>
                    <a:cubicBezTo>
                      <a:pt x="395367" y="348180"/>
                      <a:pt x="383907" y="333910"/>
                      <a:pt x="369582" y="333910"/>
                    </a:cubicBezTo>
                    <a:cubicBezTo>
                      <a:pt x="369582" y="333910"/>
                      <a:pt x="369582" y="333910"/>
                      <a:pt x="51570" y="333910"/>
                    </a:cubicBezTo>
                    <a:close/>
                    <a:moveTo>
                      <a:pt x="108332" y="133246"/>
                    </a:moveTo>
                    <a:cubicBezTo>
                      <a:pt x="108332" y="133246"/>
                      <a:pt x="108332" y="133246"/>
                      <a:pt x="323527" y="133246"/>
                    </a:cubicBezTo>
                    <a:cubicBezTo>
                      <a:pt x="332135" y="133246"/>
                      <a:pt x="337873" y="138957"/>
                      <a:pt x="337873" y="147523"/>
                    </a:cubicBezTo>
                    <a:cubicBezTo>
                      <a:pt x="337873" y="156089"/>
                      <a:pt x="332135" y="161799"/>
                      <a:pt x="323527" y="161799"/>
                    </a:cubicBezTo>
                    <a:cubicBezTo>
                      <a:pt x="323527" y="161799"/>
                      <a:pt x="323527" y="161799"/>
                      <a:pt x="108332" y="161799"/>
                    </a:cubicBezTo>
                    <a:cubicBezTo>
                      <a:pt x="99725" y="161799"/>
                      <a:pt x="93986" y="156089"/>
                      <a:pt x="93986" y="147523"/>
                    </a:cubicBezTo>
                    <a:cubicBezTo>
                      <a:pt x="93986" y="138957"/>
                      <a:pt x="99725" y="133246"/>
                      <a:pt x="108332" y="133246"/>
                    </a:cubicBezTo>
                    <a:close/>
                    <a:moveTo>
                      <a:pt x="68760" y="79910"/>
                    </a:moveTo>
                    <a:cubicBezTo>
                      <a:pt x="51570" y="79910"/>
                      <a:pt x="40110" y="91326"/>
                      <a:pt x="40110" y="108450"/>
                    </a:cubicBezTo>
                    <a:lnTo>
                      <a:pt x="40110" y="205483"/>
                    </a:lnTo>
                    <a:cubicBezTo>
                      <a:pt x="40110" y="222607"/>
                      <a:pt x="51570" y="236877"/>
                      <a:pt x="68760" y="236877"/>
                    </a:cubicBezTo>
                    <a:cubicBezTo>
                      <a:pt x="68760" y="236877"/>
                      <a:pt x="68760" y="236877"/>
                      <a:pt x="346663" y="236877"/>
                    </a:cubicBezTo>
                    <a:cubicBezTo>
                      <a:pt x="363852" y="236877"/>
                      <a:pt x="378177" y="222607"/>
                      <a:pt x="378177" y="205483"/>
                    </a:cubicBezTo>
                    <a:cubicBezTo>
                      <a:pt x="378177" y="205483"/>
                      <a:pt x="378177" y="205483"/>
                      <a:pt x="378177" y="108450"/>
                    </a:cubicBezTo>
                    <a:cubicBezTo>
                      <a:pt x="378177" y="91326"/>
                      <a:pt x="363852" y="79910"/>
                      <a:pt x="346663" y="79910"/>
                    </a:cubicBezTo>
                    <a:cubicBezTo>
                      <a:pt x="346663" y="79910"/>
                      <a:pt x="346663" y="79910"/>
                      <a:pt x="68760" y="79910"/>
                    </a:cubicBezTo>
                    <a:close/>
                    <a:moveTo>
                      <a:pt x="83084" y="0"/>
                    </a:moveTo>
                    <a:cubicBezTo>
                      <a:pt x="83084" y="0"/>
                      <a:pt x="83084" y="0"/>
                      <a:pt x="332338" y="0"/>
                    </a:cubicBezTo>
                    <a:cubicBezTo>
                      <a:pt x="349528" y="0"/>
                      <a:pt x="375312" y="8562"/>
                      <a:pt x="386772" y="19978"/>
                    </a:cubicBezTo>
                    <a:cubicBezTo>
                      <a:pt x="386772" y="19978"/>
                      <a:pt x="386772" y="19978"/>
                      <a:pt x="398232" y="28540"/>
                    </a:cubicBezTo>
                    <a:cubicBezTo>
                      <a:pt x="409692" y="39955"/>
                      <a:pt x="421152" y="59933"/>
                      <a:pt x="421152" y="77056"/>
                    </a:cubicBezTo>
                    <a:cubicBezTo>
                      <a:pt x="421152" y="77056"/>
                      <a:pt x="421152" y="77056"/>
                      <a:pt x="421152" y="413820"/>
                    </a:cubicBezTo>
                    <a:cubicBezTo>
                      <a:pt x="421152" y="428090"/>
                      <a:pt x="409692" y="442360"/>
                      <a:pt x="398232" y="442360"/>
                    </a:cubicBezTo>
                    <a:cubicBezTo>
                      <a:pt x="398232" y="442360"/>
                      <a:pt x="398232" y="442360"/>
                      <a:pt x="375312" y="442360"/>
                    </a:cubicBezTo>
                    <a:cubicBezTo>
                      <a:pt x="375312" y="442360"/>
                      <a:pt x="375312" y="442360"/>
                      <a:pt x="375312" y="476607"/>
                    </a:cubicBezTo>
                    <a:cubicBezTo>
                      <a:pt x="375312" y="493731"/>
                      <a:pt x="360987" y="508000"/>
                      <a:pt x="343798" y="508000"/>
                    </a:cubicBezTo>
                    <a:cubicBezTo>
                      <a:pt x="343798" y="508000"/>
                      <a:pt x="343798" y="508000"/>
                      <a:pt x="71625" y="508000"/>
                    </a:cubicBezTo>
                    <a:cubicBezTo>
                      <a:pt x="54435" y="508000"/>
                      <a:pt x="42975" y="493731"/>
                      <a:pt x="42975" y="476607"/>
                    </a:cubicBezTo>
                    <a:cubicBezTo>
                      <a:pt x="42975" y="476607"/>
                      <a:pt x="42975" y="476607"/>
                      <a:pt x="42975" y="442360"/>
                    </a:cubicBezTo>
                    <a:cubicBezTo>
                      <a:pt x="42975" y="442360"/>
                      <a:pt x="42975" y="442360"/>
                      <a:pt x="20055" y="442360"/>
                    </a:cubicBezTo>
                    <a:cubicBezTo>
                      <a:pt x="8595" y="442360"/>
                      <a:pt x="0" y="428090"/>
                      <a:pt x="0" y="413820"/>
                    </a:cubicBezTo>
                    <a:cubicBezTo>
                      <a:pt x="0" y="413820"/>
                      <a:pt x="0" y="413820"/>
                      <a:pt x="0" y="77056"/>
                    </a:cubicBezTo>
                    <a:cubicBezTo>
                      <a:pt x="0" y="59933"/>
                      <a:pt x="11460" y="37101"/>
                      <a:pt x="22920" y="25686"/>
                    </a:cubicBezTo>
                    <a:cubicBezTo>
                      <a:pt x="22920" y="25686"/>
                      <a:pt x="22920" y="25686"/>
                      <a:pt x="28650" y="19978"/>
                    </a:cubicBezTo>
                    <a:cubicBezTo>
                      <a:pt x="42975" y="8562"/>
                      <a:pt x="65895" y="0"/>
                      <a:pt x="8308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3" name="îšlîḍè">
              <a:extLst>
                <a:ext uri="{FF2B5EF4-FFF2-40B4-BE49-F238E27FC236}">
                  <a16:creationId xmlns:a16="http://schemas.microsoft.com/office/drawing/2014/main" id="{4AC1FA58-9CAD-49F6-825A-75A9FA4146CF}"/>
                </a:ext>
              </a:extLst>
            </p:cNvPr>
            <p:cNvGrpSpPr/>
            <p:nvPr/>
          </p:nvGrpSpPr>
          <p:grpSpPr>
            <a:xfrm>
              <a:off x="6107518" y="1403868"/>
              <a:ext cx="1206795" cy="1206795"/>
              <a:chOff x="6107518" y="1403868"/>
              <a:chExt cx="1206795" cy="1206795"/>
            </a:xfrm>
          </p:grpSpPr>
          <p:sp>
            <p:nvSpPr>
              <p:cNvPr id="64" name="íŝľïḑè">
                <a:extLst>
                  <a:ext uri="{FF2B5EF4-FFF2-40B4-BE49-F238E27FC236}">
                    <a16:creationId xmlns:a16="http://schemas.microsoft.com/office/drawing/2014/main" id="{BA43633B-FAFC-4878-8747-71B6508091A2}"/>
                  </a:ext>
                </a:extLst>
              </p:cNvPr>
              <p:cNvSpPr/>
              <p:nvPr/>
            </p:nvSpPr>
            <p:spPr>
              <a:xfrm>
                <a:off x="6107518" y="1403868"/>
                <a:ext cx="1206795" cy="1206795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i$ḻiḓê">
                <a:extLst>
                  <a:ext uri="{FF2B5EF4-FFF2-40B4-BE49-F238E27FC236}">
                    <a16:creationId xmlns:a16="http://schemas.microsoft.com/office/drawing/2014/main" id="{08F479CF-E2D8-4FB0-970D-38BC3ABD0050}"/>
                  </a:ext>
                </a:extLst>
              </p:cNvPr>
              <p:cNvSpPr/>
              <p:nvPr/>
            </p:nvSpPr>
            <p:spPr>
              <a:xfrm>
                <a:off x="6209366" y="1505716"/>
                <a:ext cx="1003098" cy="1003098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îṡ1idê">
                <a:extLst>
                  <a:ext uri="{FF2B5EF4-FFF2-40B4-BE49-F238E27FC236}">
                    <a16:creationId xmlns:a16="http://schemas.microsoft.com/office/drawing/2014/main" id="{17623C8B-5B74-4514-A184-6FDBEFE068E8}"/>
                  </a:ext>
                </a:extLst>
              </p:cNvPr>
              <p:cNvSpPr/>
              <p:nvPr/>
            </p:nvSpPr>
            <p:spPr>
              <a:xfrm>
                <a:off x="6326410" y="1622760"/>
                <a:ext cx="769009" cy="76900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ṣḷïde">
                <a:extLst>
                  <a:ext uri="{FF2B5EF4-FFF2-40B4-BE49-F238E27FC236}">
                    <a16:creationId xmlns:a16="http://schemas.microsoft.com/office/drawing/2014/main" id="{C7F89E15-492D-4F51-9A1F-EC3E2283403B}"/>
                  </a:ext>
                </a:extLst>
              </p:cNvPr>
              <p:cNvSpPr/>
              <p:nvPr/>
            </p:nvSpPr>
            <p:spPr bwMode="auto">
              <a:xfrm>
                <a:off x="6542477" y="1816737"/>
                <a:ext cx="336873" cy="381053"/>
              </a:xfrm>
              <a:custGeom>
                <a:avLst/>
                <a:gdLst>
                  <a:gd name="connsiteX0" fmla="*/ 32079 w 449102"/>
                  <a:gd name="connsiteY0" fmla="*/ 355245 h 508000"/>
                  <a:gd name="connsiteX1" fmla="*/ 32079 w 449102"/>
                  <a:gd name="connsiteY1" fmla="*/ 387217 h 508000"/>
                  <a:gd name="connsiteX2" fmla="*/ 60593 w 449102"/>
                  <a:gd name="connsiteY2" fmla="*/ 387217 h 508000"/>
                  <a:gd name="connsiteX3" fmla="*/ 32079 w 449102"/>
                  <a:gd name="connsiteY3" fmla="*/ 355245 h 508000"/>
                  <a:gd name="connsiteX4" fmla="*/ 231680 w 449102"/>
                  <a:gd name="connsiteY4" fmla="*/ 248672 h 508000"/>
                  <a:gd name="connsiteX5" fmla="*/ 213858 w 449102"/>
                  <a:gd name="connsiteY5" fmla="*/ 266434 h 508000"/>
                  <a:gd name="connsiteX6" fmla="*/ 213858 w 449102"/>
                  <a:gd name="connsiteY6" fmla="*/ 284196 h 508000"/>
                  <a:gd name="connsiteX7" fmla="*/ 352866 w 449102"/>
                  <a:gd name="connsiteY7" fmla="*/ 284196 h 508000"/>
                  <a:gd name="connsiteX8" fmla="*/ 370688 w 449102"/>
                  <a:gd name="connsiteY8" fmla="*/ 266434 h 508000"/>
                  <a:gd name="connsiteX9" fmla="*/ 370688 w 449102"/>
                  <a:gd name="connsiteY9" fmla="*/ 248672 h 508000"/>
                  <a:gd name="connsiteX10" fmla="*/ 231680 w 449102"/>
                  <a:gd name="connsiteY10" fmla="*/ 248672 h 508000"/>
                  <a:gd name="connsiteX11" fmla="*/ 217107 w 449102"/>
                  <a:gd name="connsiteY11" fmla="*/ 98655 h 508000"/>
                  <a:gd name="connsiteX12" fmla="*/ 316580 w 449102"/>
                  <a:gd name="connsiteY12" fmla="*/ 98655 h 508000"/>
                  <a:gd name="connsiteX13" fmla="*/ 316580 w 449102"/>
                  <a:gd name="connsiteY13" fmla="*/ 112934 h 508000"/>
                  <a:gd name="connsiteX14" fmla="*/ 309475 w 449102"/>
                  <a:gd name="connsiteY14" fmla="*/ 130782 h 508000"/>
                  <a:gd name="connsiteX15" fmla="*/ 302370 w 449102"/>
                  <a:gd name="connsiteY15" fmla="*/ 130782 h 508000"/>
                  <a:gd name="connsiteX16" fmla="*/ 302370 w 449102"/>
                  <a:gd name="connsiteY16" fmla="*/ 112934 h 508000"/>
                  <a:gd name="connsiteX17" fmla="*/ 224212 w 449102"/>
                  <a:gd name="connsiteY17" fmla="*/ 112934 h 508000"/>
                  <a:gd name="connsiteX18" fmla="*/ 213554 w 449102"/>
                  <a:gd name="connsiteY18" fmla="*/ 130782 h 508000"/>
                  <a:gd name="connsiteX19" fmla="*/ 117633 w 449102"/>
                  <a:gd name="connsiteY19" fmla="*/ 130782 h 508000"/>
                  <a:gd name="connsiteX20" fmla="*/ 106976 w 449102"/>
                  <a:gd name="connsiteY20" fmla="*/ 141491 h 508000"/>
                  <a:gd name="connsiteX21" fmla="*/ 106976 w 449102"/>
                  <a:gd name="connsiteY21" fmla="*/ 216452 h 508000"/>
                  <a:gd name="connsiteX22" fmla="*/ 99870 w 449102"/>
                  <a:gd name="connsiteY22" fmla="*/ 216452 h 508000"/>
                  <a:gd name="connsiteX23" fmla="*/ 92765 w 449102"/>
                  <a:gd name="connsiteY23" fmla="*/ 198604 h 508000"/>
                  <a:gd name="connsiteX24" fmla="*/ 92765 w 449102"/>
                  <a:gd name="connsiteY24" fmla="*/ 141491 h 508000"/>
                  <a:gd name="connsiteX25" fmla="*/ 117633 w 449102"/>
                  <a:gd name="connsiteY25" fmla="*/ 116503 h 508000"/>
                  <a:gd name="connsiteX26" fmla="*/ 206449 w 449102"/>
                  <a:gd name="connsiteY26" fmla="*/ 116503 h 508000"/>
                  <a:gd name="connsiteX27" fmla="*/ 185531 w 449102"/>
                  <a:gd name="connsiteY27" fmla="*/ 55954 h 508000"/>
                  <a:gd name="connsiteX28" fmla="*/ 285658 w 449102"/>
                  <a:gd name="connsiteY28" fmla="*/ 55954 h 508000"/>
                  <a:gd name="connsiteX29" fmla="*/ 285658 w 449102"/>
                  <a:gd name="connsiteY29" fmla="*/ 70159 h 508000"/>
                  <a:gd name="connsiteX30" fmla="*/ 278506 w 449102"/>
                  <a:gd name="connsiteY30" fmla="*/ 87915 h 508000"/>
                  <a:gd name="connsiteX31" fmla="*/ 271354 w 449102"/>
                  <a:gd name="connsiteY31" fmla="*/ 87915 h 508000"/>
                  <a:gd name="connsiteX32" fmla="*/ 271354 w 449102"/>
                  <a:gd name="connsiteY32" fmla="*/ 70159 h 508000"/>
                  <a:gd name="connsiteX33" fmla="*/ 196258 w 449102"/>
                  <a:gd name="connsiteY33" fmla="*/ 70159 h 508000"/>
                  <a:gd name="connsiteX34" fmla="*/ 181955 w 449102"/>
                  <a:gd name="connsiteY34" fmla="*/ 87915 h 508000"/>
                  <a:gd name="connsiteX35" fmla="*/ 85403 w 449102"/>
                  <a:gd name="connsiteY35" fmla="*/ 87915 h 508000"/>
                  <a:gd name="connsiteX36" fmla="*/ 74675 w 449102"/>
                  <a:gd name="connsiteY36" fmla="*/ 102120 h 508000"/>
                  <a:gd name="connsiteX37" fmla="*/ 74675 w 449102"/>
                  <a:gd name="connsiteY37" fmla="*/ 176696 h 508000"/>
                  <a:gd name="connsiteX38" fmla="*/ 67523 w 449102"/>
                  <a:gd name="connsiteY38" fmla="*/ 176696 h 508000"/>
                  <a:gd name="connsiteX39" fmla="*/ 60371 w 449102"/>
                  <a:gd name="connsiteY39" fmla="*/ 155389 h 508000"/>
                  <a:gd name="connsiteX40" fmla="*/ 60371 w 449102"/>
                  <a:gd name="connsiteY40" fmla="*/ 102120 h 508000"/>
                  <a:gd name="connsiteX41" fmla="*/ 85403 w 449102"/>
                  <a:gd name="connsiteY41" fmla="*/ 73710 h 508000"/>
                  <a:gd name="connsiteX42" fmla="*/ 174803 w 449102"/>
                  <a:gd name="connsiteY42" fmla="*/ 73710 h 508000"/>
                  <a:gd name="connsiteX43" fmla="*/ 185531 w 449102"/>
                  <a:gd name="connsiteY43" fmla="*/ 55954 h 508000"/>
                  <a:gd name="connsiteX44" fmla="*/ 49900 w 449102"/>
                  <a:gd name="connsiteY44" fmla="*/ 35525 h 508000"/>
                  <a:gd name="connsiteX45" fmla="*/ 32079 w 449102"/>
                  <a:gd name="connsiteY45" fmla="*/ 53287 h 508000"/>
                  <a:gd name="connsiteX46" fmla="*/ 32079 w 449102"/>
                  <a:gd name="connsiteY46" fmla="*/ 198937 h 508000"/>
                  <a:gd name="connsiteX47" fmla="*/ 128315 w 449102"/>
                  <a:gd name="connsiteY47" fmla="*/ 287748 h 508000"/>
                  <a:gd name="connsiteX48" fmla="*/ 128315 w 449102"/>
                  <a:gd name="connsiteY48" fmla="*/ 195385 h 508000"/>
                  <a:gd name="connsiteX49" fmla="*/ 163958 w 449102"/>
                  <a:gd name="connsiteY49" fmla="*/ 156308 h 508000"/>
                  <a:gd name="connsiteX50" fmla="*/ 352866 w 449102"/>
                  <a:gd name="connsiteY50" fmla="*/ 156308 h 508000"/>
                  <a:gd name="connsiteX51" fmla="*/ 352866 w 449102"/>
                  <a:gd name="connsiteY51" fmla="*/ 35525 h 508000"/>
                  <a:gd name="connsiteX52" fmla="*/ 49900 w 449102"/>
                  <a:gd name="connsiteY52" fmla="*/ 35525 h 508000"/>
                  <a:gd name="connsiteX53" fmla="*/ 39207 w 449102"/>
                  <a:gd name="connsiteY53" fmla="*/ 0 h 508000"/>
                  <a:gd name="connsiteX54" fmla="*/ 377816 w 449102"/>
                  <a:gd name="connsiteY54" fmla="*/ 0 h 508000"/>
                  <a:gd name="connsiteX55" fmla="*/ 377816 w 449102"/>
                  <a:gd name="connsiteY55" fmla="*/ 156308 h 508000"/>
                  <a:gd name="connsiteX56" fmla="*/ 449102 w 449102"/>
                  <a:gd name="connsiteY56" fmla="*/ 156308 h 508000"/>
                  <a:gd name="connsiteX57" fmla="*/ 449102 w 449102"/>
                  <a:gd name="connsiteY57" fmla="*/ 468923 h 508000"/>
                  <a:gd name="connsiteX58" fmla="*/ 409895 w 449102"/>
                  <a:gd name="connsiteY58" fmla="*/ 508000 h 508000"/>
                  <a:gd name="connsiteX59" fmla="*/ 128315 w 449102"/>
                  <a:gd name="connsiteY59" fmla="*/ 508000 h 508000"/>
                  <a:gd name="connsiteX60" fmla="*/ 128315 w 449102"/>
                  <a:gd name="connsiteY60" fmla="*/ 458266 h 508000"/>
                  <a:gd name="connsiteX61" fmla="*/ 74850 w 449102"/>
                  <a:gd name="connsiteY61" fmla="*/ 401427 h 508000"/>
                  <a:gd name="connsiteX62" fmla="*/ 0 w 449102"/>
                  <a:gd name="connsiteY62" fmla="*/ 401427 h 508000"/>
                  <a:gd name="connsiteX63" fmla="*/ 0 w 449102"/>
                  <a:gd name="connsiteY63" fmla="*/ 39077 h 508000"/>
                  <a:gd name="connsiteX64" fmla="*/ 39207 w 449102"/>
                  <a:gd name="connsiteY64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49102" h="508000">
                    <a:moveTo>
                      <a:pt x="32079" y="355245"/>
                    </a:moveTo>
                    <a:cubicBezTo>
                      <a:pt x="32079" y="355245"/>
                      <a:pt x="32079" y="355245"/>
                      <a:pt x="32079" y="387217"/>
                    </a:cubicBezTo>
                    <a:lnTo>
                      <a:pt x="60593" y="387217"/>
                    </a:lnTo>
                    <a:cubicBezTo>
                      <a:pt x="60593" y="387217"/>
                      <a:pt x="60593" y="387217"/>
                      <a:pt x="32079" y="355245"/>
                    </a:cubicBezTo>
                    <a:close/>
                    <a:moveTo>
                      <a:pt x="231680" y="248672"/>
                    </a:moveTo>
                    <a:cubicBezTo>
                      <a:pt x="220987" y="248672"/>
                      <a:pt x="213858" y="255776"/>
                      <a:pt x="213858" y="266434"/>
                    </a:cubicBezTo>
                    <a:cubicBezTo>
                      <a:pt x="213858" y="266434"/>
                      <a:pt x="213858" y="266434"/>
                      <a:pt x="213858" y="284196"/>
                    </a:cubicBezTo>
                    <a:cubicBezTo>
                      <a:pt x="213858" y="284196"/>
                      <a:pt x="213858" y="284196"/>
                      <a:pt x="352866" y="284196"/>
                    </a:cubicBezTo>
                    <a:cubicBezTo>
                      <a:pt x="363559" y="284196"/>
                      <a:pt x="370688" y="277091"/>
                      <a:pt x="370688" y="266434"/>
                    </a:cubicBezTo>
                    <a:cubicBezTo>
                      <a:pt x="370688" y="255776"/>
                      <a:pt x="370688" y="248672"/>
                      <a:pt x="370688" y="248672"/>
                    </a:cubicBezTo>
                    <a:cubicBezTo>
                      <a:pt x="370688" y="248672"/>
                      <a:pt x="370688" y="248672"/>
                      <a:pt x="231680" y="248672"/>
                    </a:cubicBezTo>
                    <a:close/>
                    <a:moveTo>
                      <a:pt x="217107" y="98655"/>
                    </a:moveTo>
                    <a:cubicBezTo>
                      <a:pt x="217107" y="98655"/>
                      <a:pt x="217107" y="98655"/>
                      <a:pt x="316580" y="98655"/>
                    </a:cubicBezTo>
                    <a:cubicBezTo>
                      <a:pt x="316580" y="98655"/>
                      <a:pt x="316580" y="98655"/>
                      <a:pt x="316580" y="112934"/>
                    </a:cubicBezTo>
                    <a:cubicBezTo>
                      <a:pt x="316580" y="123642"/>
                      <a:pt x="313028" y="130782"/>
                      <a:pt x="309475" y="130782"/>
                    </a:cubicBezTo>
                    <a:cubicBezTo>
                      <a:pt x="309475" y="130782"/>
                      <a:pt x="309475" y="130782"/>
                      <a:pt x="302370" y="130782"/>
                    </a:cubicBezTo>
                    <a:cubicBezTo>
                      <a:pt x="302370" y="130782"/>
                      <a:pt x="302370" y="130782"/>
                      <a:pt x="302370" y="112934"/>
                    </a:cubicBezTo>
                    <a:cubicBezTo>
                      <a:pt x="302370" y="112934"/>
                      <a:pt x="302370" y="112934"/>
                      <a:pt x="224212" y="112934"/>
                    </a:cubicBezTo>
                    <a:cubicBezTo>
                      <a:pt x="224212" y="112934"/>
                      <a:pt x="224212" y="112934"/>
                      <a:pt x="213554" y="130782"/>
                    </a:cubicBezTo>
                    <a:cubicBezTo>
                      <a:pt x="213554" y="130782"/>
                      <a:pt x="213554" y="130782"/>
                      <a:pt x="117633" y="130782"/>
                    </a:cubicBezTo>
                    <a:cubicBezTo>
                      <a:pt x="110528" y="130782"/>
                      <a:pt x="106976" y="134351"/>
                      <a:pt x="106976" y="141491"/>
                    </a:cubicBezTo>
                    <a:cubicBezTo>
                      <a:pt x="106976" y="141491"/>
                      <a:pt x="106976" y="141491"/>
                      <a:pt x="106976" y="216452"/>
                    </a:cubicBezTo>
                    <a:cubicBezTo>
                      <a:pt x="106976" y="216452"/>
                      <a:pt x="106976" y="216452"/>
                      <a:pt x="99870" y="216452"/>
                    </a:cubicBezTo>
                    <a:cubicBezTo>
                      <a:pt x="92765" y="216452"/>
                      <a:pt x="92765" y="209313"/>
                      <a:pt x="92765" y="198604"/>
                    </a:cubicBezTo>
                    <a:cubicBezTo>
                      <a:pt x="92765" y="198604"/>
                      <a:pt x="92765" y="198604"/>
                      <a:pt x="92765" y="141491"/>
                    </a:cubicBezTo>
                    <a:cubicBezTo>
                      <a:pt x="92765" y="127212"/>
                      <a:pt x="103423" y="116503"/>
                      <a:pt x="117633" y="116503"/>
                    </a:cubicBezTo>
                    <a:cubicBezTo>
                      <a:pt x="117633" y="116503"/>
                      <a:pt x="117633" y="116503"/>
                      <a:pt x="206449" y="116503"/>
                    </a:cubicBezTo>
                    <a:close/>
                    <a:moveTo>
                      <a:pt x="185531" y="55954"/>
                    </a:moveTo>
                    <a:cubicBezTo>
                      <a:pt x="185531" y="55954"/>
                      <a:pt x="185531" y="55954"/>
                      <a:pt x="285658" y="55954"/>
                    </a:cubicBezTo>
                    <a:cubicBezTo>
                      <a:pt x="285658" y="55954"/>
                      <a:pt x="285658" y="55954"/>
                      <a:pt x="285658" y="70159"/>
                    </a:cubicBezTo>
                    <a:cubicBezTo>
                      <a:pt x="285658" y="80813"/>
                      <a:pt x="282082" y="87915"/>
                      <a:pt x="278506" y="87915"/>
                    </a:cubicBezTo>
                    <a:cubicBezTo>
                      <a:pt x="278506" y="87915"/>
                      <a:pt x="278506" y="87915"/>
                      <a:pt x="271354" y="87915"/>
                    </a:cubicBezTo>
                    <a:cubicBezTo>
                      <a:pt x="271354" y="87915"/>
                      <a:pt x="271354" y="87915"/>
                      <a:pt x="271354" y="70159"/>
                    </a:cubicBezTo>
                    <a:cubicBezTo>
                      <a:pt x="271354" y="70159"/>
                      <a:pt x="271354" y="70159"/>
                      <a:pt x="196258" y="70159"/>
                    </a:cubicBezTo>
                    <a:lnTo>
                      <a:pt x="181955" y="87915"/>
                    </a:lnTo>
                    <a:cubicBezTo>
                      <a:pt x="181955" y="87915"/>
                      <a:pt x="181955" y="87915"/>
                      <a:pt x="85403" y="87915"/>
                    </a:cubicBezTo>
                    <a:cubicBezTo>
                      <a:pt x="78251" y="87915"/>
                      <a:pt x="74675" y="95018"/>
                      <a:pt x="74675" y="102120"/>
                    </a:cubicBezTo>
                    <a:cubicBezTo>
                      <a:pt x="74675" y="102120"/>
                      <a:pt x="74675" y="102120"/>
                      <a:pt x="74675" y="176696"/>
                    </a:cubicBezTo>
                    <a:cubicBezTo>
                      <a:pt x="74675" y="176696"/>
                      <a:pt x="74675" y="176696"/>
                      <a:pt x="67523" y="176696"/>
                    </a:cubicBezTo>
                    <a:cubicBezTo>
                      <a:pt x="63947" y="176696"/>
                      <a:pt x="60371" y="166043"/>
                      <a:pt x="60371" y="155389"/>
                    </a:cubicBezTo>
                    <a:cubicBezTo>
                      <a:pt x="60371" y="155389"/>
                      <a:pt x="60371" y="155389"/>
                      <a:pt x="60371" y="102120"/>
                    </a:cubicBezTo>
                    <a:cubicBezTo>
                      <a:pt x="60371" y="87915"/>
                      <a:pt x="71099" y="73710"/>
                      <a:pt x="85403" y="73710"/>
                    </a:cubicBezTo>
                    <a:cubicBezTo>
                      <a:pt x="85403" y="73710"/>
                      <a:pt x="85403" y="73710"/>
                      <a:pt x="174803" y="73710"/>
                    </a:cubicBezTo>
                    <a:cubicBezTo>
                      <a:pt x="174803" y="73710"/>
                      <a:pt x="174803" y="73710"/>
                      <a:pt x="185531" y="55954"/>
                    </a:cubicBezTo>
                    <a:close/>
                    <a:moveTo>
                      <a:pt x="49900" y="35525"/>
                    </a:moveTo>
                    <a:cubicBezTo>
                      <a:pt x="39207" y="35525"/>
                      <a:pt x="32079" y="42630"/>
                      <a:pt x="32079" y="53287"/>
                    </a:cubicBezTo>
                    <a:cubicBezTo>
                      <a:pt x="32079" y="53287"/>
                      <a:pt x="32079" y="53287"/>
                      <a:pt x="32079" y="198937"/>
                    </a:cubicBezTo>
                    <a:cubicBezTo>
                      <a:pt x="32079" y="198937"/>
                      <a:pt x="32079" y="198937"/>
                      <a:pt x="128315" y="287748"/>
                    </a:cubicBezTo>
                    <a:cubicBezTo>
                      <a:pt x="128315" y="287748"/>
                      <a:pt x="128315" y="287748"/>
                      <a:pt x="128315" y="195385"/>
                    </a:cubicBezTo>
                    <a:cubicBezTo>
                      <a:pt x="128315" y="174070"/>
                      <a:pt x="142572" y="156308"/>
                      <a:pt x="163958" y="156308"/>
                    </a:cubicBezTo>
                    <a:cubicBezTo>
                      <a:pt x="163958" y="156308"/>
                      <a:pt x="163958" y="156308"/>
                      <a:pt x="352866" y="156308"/>
                    </a:cubicBezTo>
                    <a:cubicBezTo>
                      <a:pt x="352866" y="156308"/>
                      <a:pt x="352866" y="156308"/>
                      <a:pt x="352866" y="35525"/>
                    </a:cubicBezTo>
                    <a:cubicBezTo>
                      <a:pt x="352866" y="35525"/>
                      <a:pt x="352866" y="35525"/>
                      <a:pt x="49900" y="35525"/>
                    </a:cubicBezTo>
                    <a:close/>
                    <a:moveTo>
                      <a:pt x="39207" y="0"/>
                    </a:moveTo>
                    <a:cubicBezTo>
                      <a:pt x="39207" y="0"/>
                      <a:pt x="39207" y="0"/>
                      <a:pt x="377816" y="0"/>
                    </a:cubicBezTo>
                    <a:lnTo>
                      <a:pt x="377816" y="156308"/>
                    </a:lnTo>
                    <a:cubicBezTo>
                      <a:pt x="377816" y="156308"/>
                      <a:pt x="377816" y="156308"/>
                      <a:pt x="449102" y="156308"/>
                    </a:cubicBezTo>
                    <a:cubicBezTo>
                      <a:pt x="449102" y="156308"/>
                      <a:pt x="449102" y="156308"/>
                      <a:pt x="449102" y="468923"/>
                    </a:cubicBezTo>
                    <a:cubicBezTo>
                      <a:pt x="449102" y="490238"/>
                      <a:pt x="431281" y="508000"/>
                      <a:pt x="409895" y="508000"/>
                    </a:cubicBezTo>
                    <a:cubicBezTo>
                      <a:pt x="409895" y="508000"/>
                      <a:pt x="409895" y="508000"/>
                      <a:pt x="128315" y="508000"/>
                    </a:cubicBezTo>
                    <a:cubicBezTo>
                      <a:pt x="128315" y="508000"/>
                      <a:pt x="128315" y="508000"/>
                      <a:pt x="128315" y="458266"/>
                    </a:cubicBezTo>
                    <a:cubicBezTo>
                      <a:pt x="128315" y="458266"/>
                      <a:pt x="128315" y="458266"/>
                      <a:pt x="74850" y="401427"/>
                    </a:cubicBezTo>
                    <a:cubicBezTo>
                      <a:pt x="74850" y="401427"/>
                      <a:pt x="74850" y="401427"/>
                      <a:pt x="0" y="401427"/>
                    </a:cubicBezTo>
                    <a:cubicBezTo>
                      <a:pt x="0" y="401427"/>
                      <a:pt x="0" y="401427"/>
                      <a:pt x="0" y="39077"/>
                    </a:cubicBezTo>
                    <a:cubicBezTo>
                      <a:pt x="0" y="17762"/>
                      <a:pt x="17822" y="0"/>
                      <a:pt x="392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iśľíḓe">
              <a:extLst>
                <a:ext uri="{FF2B5EF4-FFF2-40B4-BE49-F238E27FC236}">
                  <a16:creationId xmlns:a16="http://schemas.microsoft.com/office/drawing/2014/main" id="{877EBA57-D613-4025-94D1-C123D81DA4B2}"/>
                </a:ext>
              </a:extLst>
            </p:cNvPr>
            <p:cNvGrpSpPr/>
            <p:nvPr/>
          </p:nvGrpSpPr>
          <p:grpSpPr>
            <a:xfrm>
              <a:off x="4606628" y="4647730"/>
              <a:ext cx="1206795" cy="1206795"/>
              <a:chOff x="4606628" y="4647730"/>
              <a:chExt cx="1206795" cy="1206795"/>
            </a:xfrm>
          </p:grpSpPr>
          <p:sp>
            <p:nvSpPr>
              <p:cNvPr id="60" name="îŝlîḍé">
                <a:extLst>
                  <a:ext uri="{FF2B5EF4-FFF2-40B4-BE49-F238E27FC236}">
                    <a16:creationId xmlns:a16="http://schemas.microsoft.com/office/drawing/2014/main" id="{30638D19-7F70-4D31-8C59-F3D5577BE412}"/>
                  </a:ext>
                </a:extLst>
              </p:cNvPr>
              <p:cNvSpPr/>
              <p:nvPr/>
            </p:nvSpPr>
            <p:spPr>
              <a:xfrm>
                <a:off x="4606628" y="4647730"/>
                <a:ext cx="1206795" cy="1206795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îŝḷîḓé">
                <a:extLst>
                  <a:ext uri="{FF2B5EF4-FFF2-40B4-BE49-F238E27FC236}">
                    <a16:creationId xmlns:a16="http://schemas.microsoft.com/office/drawing/2014/main" id="{90B9FC32-6833-45EE-831A-46A62457D10D}"/>
                  </a:ext>
                </a:extLst>
              </p:cNvPr>
              <p:cNvSpPr/>
              <p:nvPr/>
            </p:nvSpPr>
            <p:spPr>
              <a:xfrm>
                <a:off x="4708476" y="4749578"/>
                <a:ext cx="1003098" cy="1003098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îŝlídé">
                <a:extLst>
                  <a:ext uri="{FF2B5EF4-FFF2-40B4-BE49-F238E27FC236}">
                    <a16:creationId xmlns:a16="http://schemas.microsoft.com/office/drawing/2014/main" id="{9EFD24AA-AFB2-4349-B2FF-FF4C5478BA2D}"/>
                  </a:ext>
                </a:extLst>
              </p:cNvPr>
              <p:cNvSpPr/>
              <p:nvPr/>
            </p:nvSpPr>
            <p:spPr>
              <a:xfrm>
                <a:off x="4825520" y="4866622"/>
                <a:ext cx="769009" cy="76900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íSḷïḑe">
                <a:extLst>
                  <a:ext uri="{FF2B5EF4-FFF2-40B4-BE49-F238E27FC236}">
                    <a16:creationId xmlns:a16="http://schemas.microsoft.com/office/drawing/2014/main" id="{48BB2B0F-716E-457A-B2D4-4A0F261DEA6A}"/>
                  </a:ext>
                </a:extLst>
              </p:cNvPr>
              <p:cNvSpPr/>
              <p:nvPr/>
            </p:nvSpPr>
            <p:spPr bwMode="auto">
              <a:xfrm>
                <a:off x="5068011" y="5060599"/>
                <a:ext cx="284026" cy="381053"/>
              </a:xfrm>
              <a:custGeom>
                <a:avLst/>
                <a:gdLst>
                  <a:gd name="T0" fmla="*/ 0 w 1224"/>
                  <a:gd name="T1" fmla="*/ 0 h 1643"/>
                  <a:gd name="T2" fmla="*/ 0 w 1224"/>
                  <a:gd name="T3" fmla="*/ 1643 h 1643"/>
                  <a:gd name="T4" fmla="*/ 1224 w 1224"/>
                  <a:gd name="T5" fmla="*/ 1643 h 1643"/>
                  <a:gd name="T6" fmla="*/ 1224 w 1224"/>
                  <a:gd name="T7" fmla="*/ 0 h 1643"/>
                  <a:gd name="T8" fmla="*/ 0 w 1224"/>
                  <a:gd name="T9" fmla="*/ 0 h 1643"/>
                  <a:gd name="T10" fmla="*/ 1126 w 1224"/>
                  <a:gd name="T11" fmla="*/ 1515 h 1643"/>
                  <a:gd name="T12" fmla="*/ 98 w 1224"/>
                  <a:gd name="T13" fmla="*/ 1515 h 1643"/>
                  <a:gd name="T14" fmla="*/ 98 w 1224"/>
                  <a:gd name="T15" fmla="*/ 935 h 1643"/>
                  <a:gd name="T16" fmla="*/ 1126 w 1224"/>
                  <a:gd name="T17" fmla="*/ 935 h 1643"/>
                  <a:gd name="T18" fmla="*/ 1126 w 1224"/>
                  <a:gd name="T19" fmla="*/ 1515 h 1643"/>
                  <a:gd name="T20" fmla="*/ 1126 w 1224"/>
                  <a:gd name="T21" fmla="*/ 838 h 1643"/>
                  <a:gd name="T22" fmla="*/ 98 w 1224"/>
                  <a:gd name="T23" fmla="*/ 838 h 1643"/>
                  <a:gd name="T24" fmla="*/ 98 w 1224"/>
                  <a:gd name="T25" fmla="*/ 258 h 1643"/>
                  <a:gd name="T26" fmla="*/ 1126 w 1224"/>
                  <a:gd name="T27" fmla="*/ 258 h 1643"/>
                  <a:gd name="T28" fmla="*/ 1126 w 1224"/>
                  <a:gd name="T29" fmla="*/ 838 h 1643"/>
                  <a:gd name="T30" fmla="*/ 1113 w 1224"/>
                  <a:gd name="T31" fmla="*/ 164 h 1643"/>
                  <a:gd name="T32" fmla="*/ 1080 w 1224"/>
                  <a:gd name="T33" fmla="*/ 178 h 1643"/>
                  <a:gd name="T34" fmla="*/ 1045 w 1224"/>
                  <a:gd name="T35" fmla="*/ 164 h 1643"/>
                  <a:gd name="T36" fmla="*/ 1031 w 1224"/>
                  <a:gd name="T37" fmla="*/ 129 h 1643"/>
                  <a:gd name="T38" fmla="*/ 1045 w 1224"/>
                  <a:gd name="T39" fmla="*/ 96 h 1643"/>
                  <a:gd name="T40" fmla="*/ 1080 w 1224"/>
                  <a:gd name="T41" fmla="*/ 82 h 1643"/>
                  <a:gd name="T42" fmla="*/ 1113 w 1224"/>
                  <a:gd name="T43" fmla="*/ 96 h 1643"/>
                  <a:gd name="T44" fmla="*/ 1126 w 1224"/>
                  <a:gd name="T45" fmla="*/ 129 h 1643"/>
                  <a:gd name="T46" fmla="*/ 1113 w 1224"/>
                  <a:gd name="T47" fmla="*/ 164 h 1643"/>
                  <a:gd name="T48" fmla="*/ 1063 w 1224"/>
                  <a:gd name="T49" fmla="*/ 323 h 1643"/>
                  <a:gd name="T50" fmla="*/ 161 w 1224"/>
                  <a:gd name="T51" fmla="*/ 323 h 1643"/>
                  <a:gd name="T52" fmla="*/ 161 w 1224"/>
                  <a:gd name="T53" fmla="*/ 775 h 1643"/>
                  <a:gd name="T54" fmla="*/ 1063 w 1224"/>
                  <a:gd name="T55" fmla="*/ 775 h 1643"/>
                  <a:gd name="T56" fmla="*/ 1063 w 1224"/>
                  <a:gd name="T57" fmla="*/ 323 h 1643"/>
                  <a:gd name="T58" fmla="*/ 773 w 1224"/>
                  <a:gd name="T59" fmla="*/ 581 h 1643"/>
                  <a:gd name="T60" fmla="*/ 763 w 1224"/>
                  <a:gd name="T61" fmla="*/ 604 h 1643"/>
                  <a:gd name="T62" fmla="*/ 740 w 1224"/>
                  <a:gd name="T63" fmla="*/ 614 h 1643"/>
                  <a:gd name="T64" fmla="*/ 484 w 1224"/>
                  <a:gd name="T65" fmla="*/ 614 h 1643"/>
                  <a:gd name="T66" fmla="*/ 461 w 1224"/>
                  <a:gd name="T67" fmla="*/ 604 h 1643"/>
                  <a:gd name="T68" fmla="*/ 451 w 1224"/>
                  <a:gd name="T69" fmla="*/ 581 h 1643"/>
                  <a:gd name="T70" fmla="*/ 451 w 1224"/>
                  <a:gd name="T71" fmla="*/ 451 h 1643"/>
                  <a:gd name="T72" fmla="*/ 461 w 1224"/>
                  <a:gd name="T73" fmla="*/ 428 h 1643"/>
                  <a:gd name="T74" fmla="*/ 484 w 1224"/>
                  <a:gd name="T75" fmla="*/ 419 h 1643"/>
                  <a:gd name="T76" fmla="*/ 740 w 1224"/>
                  <a:gd name="T77" fmla="*/ 419 h 1643"/>
                  <a:gd name="T78" fmla="*/ 763 w 1224"/>
                  <a:gd name="T79" fmla="*/ 428 h 1643"/>
                  <a:gd name="T80" fmla="*/ 773 w 1224"/>
                  <a:gd name="T81" fmla="*/ 451 h 1643"/>
                  <a:gd name="T82" fmla="*/ 773 w 1224"/>
                  <a:gd name="T83" fmla="*/ 581 h 1643"/>
                  <a:gd name="T84" fmla="*/ 1063 w 1224"/>
                  <a:gd name="T85" fmla="*/ 1000 h 1643"/>
                  <a:gd name="T86" fmla="*/ 161 w 1224"/>
                  <a:gd name="T87" fmla="*/ 1000 h 1643"/>
                  <a:gd name="T88" fmla="*/ 161 w 1224"/>
                  <a:gd name="T89" fmla="*/ 1450 h 1643"/>
                  <a:gd name="T90" fmla="*/ 1063 w 1224"/>
                  <a:gd name="T91" fmla="*/ 1450 h 1643"/>
                  <a:gd name="T92" fmla="*/ 1063 w 1224"/>
                  <a:gd name="T93" fmla="*/ 1000 h 1643"/>
                  <a:gd name="T94" fmla="*/ 773 w 1224"/>
                  <a:gd name="T95" fmla="*/ 1257 h 1643"/>
                  <a:gd name="T96" fmla="*/ 763 w 1224"/>
                  <a:gd name="T97" fmla="*/ 1279 h 1643"/>
                  <a:gd name="T98" fmla="*/ 740 w 1224"/>
                  <a:gd name="T99" fmla="*/ 1289 h 1643"/>
                  <a:gd name="T100" fmla="*/ 484 w 1224"/>
                  <a:gd name="T101" fmla="*/ 1289 h 1643"/>
                  <a:gd name="T102" fmla="*/ 461 w 1224"/>
                  <a:gd name="T103" fmla="*/ 1279 h 1643"/>
                  <a:gd name="T104" fmla="*/ 451 w 1224"/>
                  <a:gd name="T105" fmla="*/ 1257 h 1643"/>
                  <a:gd name="T106" fmla="*/ 451 w 1224"/>
                  <a:gd name="T107" fmla="*/ 1128 h 1643"/>
                  <a:gd name="T108" fmla="*/ 461 w 1224"/>
                  <a:gd name="T109" fmla="*/ 1105 h 1643"/>
                  <a:gd name="T110" fmla="*/ 484 w 1224"/>
                  <a:gd name="T111" fmla="*/ 1096 h 1643"/>
                  <a:gd name="T112" fmla="*/ 740 w 1224"/>
                  <a:gd name="T113" fmla="*/ 1096 h 1643"/>
                  <a:gd name="T114" fmla="*/ 763 w 1224"/>
                  <a:gd name="T115" fmla="*/ 1105 h 1643"/>
                  <a:gd name="T116" fmla="*/ 773 w 1224"/>
                  <a:gd name="T117" fmla="*/ 1128 h 1643"/>
                  <a:gd name="T118" fmla="*/ 773 w 1224"/>
                  <a:gd name="T119" fmla="*/ 1257 h 1643"/>
                  <a:gd name="T120" fmla="*/ 773 w 1224"/>
                  <a:gd name="T121" fmla="*/ 1257 h 1643"/>
                  <a:gd name="T122" fmla="*/ 773 w 1224"/>
                  <a:gd name="T123" fmla="*/ 1257 h 1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24" h="1643">
                    <a:moveTo>
                      <a:pt x="0" y="0"/>
                    </a:moveTo>
                    <a:cubicBezTo>
                      <a:pt x="0" y="1643"/>
                      <a:pt x="0" y="1643"/>
                      <a:pt x="0" y="1643"/>
                    </a:cubicBezTo>
                    <a:cubicBezTo>
                      <a:pt x="1224" y="1643"/>
                      <a:pt x="1224" y="1643"/>
                      <a:pt x="1224" y="1643"/>
                    </a:cubicBezTo>
                    <a:cubicBezTo>
                      <a:pt x="1224" y="0"/>
                      <a:pt x="1224" y="0"/>
                      <a:pt x="1224" y="0"/>
                    </a:cubicBezTo>
                    <a:lnTo>
                      <a:pt x="0" y="0"/>
                    </a:lnTo>
                    <a:close/>
                    <a:moveTo>
                      <a:pt x="1126" y="1515"/>
                    </a:moveTo>
                    <a:cubicBezTo>
                      <a:pt x="98" y="1515"/>
                      <a:pt x="98" y="1515"/>
                      <a:pt x="98" y="1515"/>
                    </a:cubicBezTo>
                    <a:cubicBezTo>
                      <a:pt x="98" y="935"/>
                      <a:pt x="98" y="935"/>
                      <a:pt x="98" y="935"/>
                    </a:cubicBezTo>
                    <a:cubicBezTo>
                      <a:pt x="1126" y="935"/>
                      <a:pt x="1126" y="935"/>
                      <a:pt x="1126" y="935"/>
                    </a:cubicBezTo>
                    <a:lnTo>
                      <a:pt x="1126" y="1515"/>
                    </a:lnTo>
                    <a:close/>
                    <a:moveTo>
                      <a:pt x="1126" y="838"/>
                    </a:moveTo>
                    <a:cubicBezTo>
                      <a:pt x="98" y="838"/>
                      <a:pt x="98" y="838"/>
                      <a:pt x="98" y="838"/>
                    </a:cubicBezTo>
                    <a:cubicBezTo>
                      <a:pt x="98" y="258"/>
                      <a:pt x="98" y="258"/>
                      <a:pt x="98" y="258"/>
                    </a:cubicBezTo>
                    <a:cubicBezTo>
                      <a:pt x="1126" y="258"/>
                      <a:pt x="1126" y="258"/>
                      <a:pt x="1126" y="258"/>
                    </a:cubicBezTo>
                    <a:lnTo>
                      <a:pt x="1126" y="838"/>
                    </a:lnTo>
                    <a:close/>
                    <a:moveTo>
                      <a:pt x="1113" y="164"/>
                    </a:moveTo>
                    <a:cubicBezTo>
                      <a:pt x="1104" y="173"/>
                      <a:pt x="1093" y="178"/>
                      <a:pt x="1080" y="178"/>
                    </a:cubicBezTo>
                    <a:cubicBezTo>
                      <a:pt x="1066" y="178"/>
                      <a:pt x="1055" y="173"/>
                      <a:pt x="1045" y="164"/>
                    </a:cubicBezTo>
                    <a:cubicBezTo>
                      <a:pt x="1036" y="154"/>
                      <a:pt x="1031" y="142"/>
                      <a:pt x="1031" y="129"/>
                    </a:cubicBezTo>
                    <a:cubicBezTo>
                      <a:pt x="1031" y="116"/>
                      <a:pt x="1036" y="105"/>
                      <a:pt x="1045" y="96"/>
                    </a:cubicBezTo>
                    <a:cubicBezTo>
                      <a:pt x="1055" y="87"/>
                      <a:pt x="1066" y="82"/>
                      <a:pt x="1080" y="82"/>
                    </a:cubicBezTo>
                    <a:cubicBezTo>
                      <a:pt x="1093" y="82"/>
                      <a:pt x="1104" y="87"/>
                      <a:pt x="1113" y="96"/>
                    </a:cubicBezTo>
                    <a:cubicBezTo>
                      <a:pt x="1122" y="105"/>
                      <a:pt x="1126" y="116"/>
                      <a:pt x="1126" y="129"/>
                    </a:cubicBezTo>
                    <a:cubicBezTo>
                      <a:pt x="1126" y="142"/>
                      <a:pt x="1122" y="154"/>
                      <a:pt x="1113" y="164"/>
                    </a:cubicBezTo>
                    <a:close/>
                    <a:moveTo>
                      <a:pt x="1063" y="323"/>
                    </a:moveTo>
                    <a:cubicBezTo>
                      <a:pt x="161" y="323"/>
                      <a:pt x="161" y="323"/>
                      <a:pt x="161" y="323"/>
                    </a:cubicBezTo>
                    <a:cubicBezTo>
                      <a:pt x="161" y="775"/>
                      <a:pt x="161" y="775"/>
                      <a:pt x="161" y="775"/>
                    </a:cubicBezTo>
                    <a:cubicBezTo>
                      <a:pt x="1063" y="775"/>
                      <a:pt x="1063" y="775"/>
                      <a:pt x="1063" y="775"/>
                    </a:cubicBezTo>
                    <a:lnTo>
                      <a:pt x="1063" y="323"/>
                    </a:lnTo>
                    <a:close/>
                    <a:moveTo>
                      <a:pt x="773" y="581"/>
                    </a:moveTo>
                    <a:cubicBezTo>
                      <a:pt x="773" y="590"/>
                      <a:pt x="769" y="598"/>
                      <a:pt x="763" y="604"/>
                    </a:cubicBezTo>
                    <a:cubicBezTo>
                      <a:pt x="757" y="611"/>
                      <a:pt x="749" y="614"/>
                      <a:pt x="740" y="614"/>
                    </a:cubicBezTo>
                    <a:cubicBezTo>
                      <a:pt x="484" y="614"/>
                      <a:pt x="484" y="614"/>
                      <a:pt x="484" y="614"/>
                    </a:cubicBezTo>
                    <a:cubicBezTo>
                      <a:pt x="475" y="614"/>
                      <a:pt x="467" y="611"/>
                      <a:pt x="461" y="604"/>
                    </a:cubicBezTo>
                    <a:cubicBezTo>
                      <a:pt x="455" y="598"/>
                      <a:pt x="451" y="590"/>
                      <a:pt x="451" y="581"/>
                    </a:cubicBezTo>
                    <a:cubicBezTo>
                      <a:pt x="451" y="451"/>
                      <a:pt x="451" y="451"/>
                      <a:pt x="451" y="451"/>
                    </a:cubicBezTo>
                    <a:cubicBezTo>
                      <a:pt x="451" y="442"/>
                      <a:pt x="455" y="435"/>
                      <a:pt x="461" y="428"/>
                    </a:cubicBezTo>
                    <a:cubicBezTo>
                      <a:pt x="467" y="422"/>
                      <a:pt x="475" y="419"/>
                      <a:pt x="484" y="419"/>
                    </a:cubicBezTo>
                    <a:cubicBezTo>
                      <a:pt x="740" y="419"/>
                      <a:pt x="740" y="419"/>
                      <a:pt x="740" y="419"/>
                    </a:cubicBezTo>
                    <a:cubicBezTo>
                      <a:pt x="749" y="419"/>
                      <a:pt x="757" y="422"/>
                      <a:pt x="763" y="428"/>
                    </a:cubicBezTo>
                    <a:cubicBezTo>
                      <a:pt x="769" y="435"/>
                      <a:pt x="773" y="442"/>
                      <a:pt x="773" y="451"/>
                    </a:cubicBezTo>
                    <a:lnTo>
                      <a:pt x="773" y="581"/>
                    </a:lnTo>
                    <a:close/>
                    <a:moveTo>
                      <a:pt x="1063" y="1000"/>
                    </a:moveTo>
                    <a:cubicBezTo>
                      <a:pt x="161" y="1000"/>
                      <a:pt x="161" y="1000"/>
                      <a:pt x="161" y="1000"/>
                    </a:cubicBezTo>
                    <a:cubicBezTo>
                      <a:pt x="161" y="1450"/>
                      <a:pt x="161" y="1450"/>
                      <a:pt x="161" y="1450"/>
                    </a:cubicBezTo>
                    <a:cubicBezTo>
                      <a:pt x="1063" y="1450"/>
                      <a:pt x="1063" y="1450"/>
                      <a:pt x="1063" y="1450"/>
                    </a:cubicBezTo>
                    <a:lnTo>
                      <a:pt x="1063" y="1000"/>
                    </a:lnTo>
                    <a:close/>
                    <a:moveTo>
                      <a:pt x="773" y="1257"/>
                    </a:moveTo>
                    <a:cubicBezTo>
                      <a:pt x="773" y="1265"/>
                      <a:pt x="769" y="1273"/>
                      <a:pt x="763" y="1279"/>
                    </a:cubicBezTo>
                    <a:cubicBezTo>
                      <a:pt x="757" y="1286"/>
                      <a:pt x="749" y="1289"/>
                      <a:pt x="740" y="1289"/>
                    </a:cubicBezTo>
                    <a:cubicBezTo>
                      <a:pt x="484" y="1289"/>
                      <a:pt x="484" y="1289"/>
                      <a:pt x="484" y="1289"/>
                    </a:cubicBezTo>
                    <a:cubicBezTo>
                      <a:pt x="475" y="1289"/>
                      <a:pt x="467" y="1286"/>
                      <a:pt x="461" y="1279"/>
                    </a:cubicBezTo>
                    <a:cubicBezTo>
                      <a:pt x="455" y="1273"/>
                      <a:pt x="451" y="1265"/>
                      <a:pt x="451" y="1257"/>
                    </a:cubicBezTo>
                    <a:cubicBezTo>
                      <a:pt x="451" y="1128"/>
                      <a:pt x="451" y="1128"/>
                      <a:pt x="451" y="1128"/>
                    </a:cubicBezTo>
                    <a:cubicBezTo>
                      <a:pt x="451" y="1119"/>
                      <a:pt x="455" y="1112"/>
                      <a:pt x="461" y="1105"/>
                    </a:cubicBezTo>
                    <a:cubicBezTo>
                      <a:pt x="467" y="1099"/>
                      <a:pt x="475" y="1096"/>
                      <a:pt x="484" y="1096"/>
                    </a:cubicBezTo>
                    <a:cubicBezTo>
                      <a:pt x="740" y="1096"/>
                      <a:pt x="740" y="1096"/>
                      <a:pt x="740" y="1096"/>
                    </a:cubicBezTo>
                    <a:cubicBezTo>
                      <a:pt x="749" y="1096"/>
                      <a:pt x="757" y="1099"/>
                      <a:pt x="763" y="1105"/>
                    </a:cubicBezTo>
                    <a:cubicBezTo>
                      <a:pt x="769" y="1112"/>
                      <a:pt x="773" y="1119"/>
                      <a:pt x="773" y="1128"/>
                    </a:cubicBezTo>
                    <a:lnTo>
                      <a:pt x="773" y="1257"/>
                    </a:lnTo>
                    <a:close/>
                    <a:moveTo>
                      <a:pt x="773" y="1257"/>
                    </a:moveTo>
                    <a:cubicBezTo>
                      <a:pt x="773" y="1257"/>
                      <a:pt x="773" y="1257"/>
                      <a:pt x="773" y="125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ïsḷidè">
              <a:extLst>
                <a:ext uri="{FF2B5EF4-FFF2-40B4-BE49-F238E27FC236}">
                  <a16:creationId xmlns:a16="http://schemas.microsoft.com/office/drawing/2014/main" id="{B3CB5EF6-9EF7-4B8A-9C95-0A43CE5989AE}"/>
                </a:ext>
              </a:extLst>
            </p:cNvPr>
            <p:cNvGrpSpPr/>
            <p:nvPr/>
          </p:nvGrpSpPr>
          <p:grpSpPr>
            <a:xfrm>
              <a:off x="2492631" y="3133879"/>
              <a:ext cx="1206795" cy="1206795"/>
              <a:chOff x="2492631" y="3133879"/>
              <a:chExt cx="1206795" cy="1206795"/>
            </a:xfrm>
          </p:grpSpPr>
          <p:sp>
            <p:nvSpPr>
              <p:cNvPr id="56" name="íSļíḓé">
                <a:extLst>
                  <a:ext uri="{FF2B5EF4-FFF2-40B4-BE49-F238E27FC236}">
                    <a16:creationId xmlns:a16="http://schemas.microsoft.com/office/drawing/2014/main" id="{608162DE-0EFA-4410-AD16-7E05D2993ABC}"/>
                  </a:ext>
                </a:extLst>
              </p:cNvPr>
              <p:cNvSpPr/>
              <p:nvPr/>
            </p:nvSpPr>
            <p:spPr>
              <a:xfrm>
                <a:off x="2492631" y="3133879"/>
                <a:ext cx="1206795" cy="1206795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ṩḷiḋê">
                <a:extLst>
                  <a:ext uri="{FF2B5EF4-FFF2-40B4-BE49-F238E27FC236}">
                    <a16:creationId xmlns:a16="http://schemas.microsoft.com/office/drawing/2014/main" id="{8B10B4F2-2D00-4AD6-97C9-F9C07EF92A08}"/>
                  </a:ext>
                </a:extLst>
              </p:cNvPr>
              <p:cNvSpPr/>
              <p:nvPr/>
            </p:nvSpPr>
            <p:spPr>
              <a:xfrm>
                <a:off x="2594479" y="3235727"/>
                <a:ext cx="1003098" cy="1003098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iṣḷiḍe">
                <a:extLst>
                  <a:ext uri="{FF2B5EF4-FFF2-40B4-BE49-F238E27FC236}">
                    <a16:creationId xmlns:a16="http://schemas.microsoft.com/office/drawing/2014/main" id="{79FD714B-F961-41BA-B8C7-DEB5E56B72CD}"/>
                  </a:ext>
                </a:extLst>
              </p:cNvPr>
              <p:cNvSpPr/>
              <p:nvPr/>
            </p:nvSpPr>
            <p:spPr>
              <a:xfrm>
                <a:off x="2711523" y="3352771"/>
                <a:ext cx="769009" cy="7690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şļîḍè">
                <a:extLst>
                  <a:ext uri="{FF2B5EF4-FFF2-40B4-BE49-F238E27FC236}">
                    <a16:creationId xmlns:a16="http://schemas.microsoft.com/office/drawing/2014/main" id="{C28A5ED0-BC78-4E83-8A2C-C0B6BA85D3FF}"/>
                  </a:ext>
                </a:extLst>
              </p:cNvPr>
              <p:cNvSpPr/>
              <p:nvPr/>
            </p:nvSpPr>
            <p:spPr bwMode="auto">
              <a:xfrm>
                <a:off x="2905500" y="3547276"/>
                <a:ext cx="381053" cy="379997"/>
              </a:xfrm>
              <a:custGeom>
                <a:avLst/>
                <a:gdLst>
                  <a:gd name="connsiteX0" fmla="*/ 84666 w 508000"/>
                  <a:gd name="connsiteY0" fmla="*/ 303955 h 506592"/>
                  <a:gd name="connsiteX1" fmla="*/ 233680 w 508000"/>
                  <a:gd name="connsiteY1" fmla="*/ 428915 h 506592"/>
                  <a:gd name="connsiteX2" fmla="*/ 233680 w 508000"/>
                  <a:gd name="connsiteY2" fmla="*/ 408651 h 506592"/>
                  <a:gd name="connsiteX3" fmla="*/ 254000 w 508000"/>
                  <a:gd name="connsiteY3" fmla="*/ 391765 h 506592"/>
                  <a:gd name="connsiteX4" fmla="*/ 274320 w 508000"/>
                  <a:gd name="connsiteY4" fmla="*/ 408651 h 506592"/>
                  <a:gd name="connsiteX5" fmla="*/ 274320 w 508000"/>
                  <a:gd name="connsiteY5" fmla="*/ 428915 h 506592"/>
                  <a:gd name="connsiteX6" fmla="*/ 423334 w 508000"/>
                  <a:gd name="connsiteY6" fmla="*/ 303955 h 506592"/>
                  <a:gd name="connsiteX7" fmla="*/ 254000 w 508000"/>
                  <a:gd name="connsiteY7" fmla="*/ 371501 h 506592"/>
                  <a:gd name="connsiteX8" fmla="*/ 84666 w 508000"/>
                  <a:gd name="connsiteY8" fmla="*/ 303955 h 506592"/>
                  <a:gd name="connsiteX9" fmla="*/ 362374 w 508000"/>
                  <a:gd name="connsiteY9" fmla="*/ 209392 h 506592"/>
                  <a:gd name="connsiteX10" fmla="*/ 372534 w 508000"/>
                  <a:gd name="connsiteY10" fmla="*/ 253296 h 506592"/>
                  <a:gd name="connsiteX11" fmla="*/ 362374 w 508000"/>
                  <a:gd name="connsiteY11" fmla="*/ 297201 h 506592"/>
                  <a:gd name="connsiteX12" fmla="*/ 423334 w 508000"/>
                  <a:gd name="connsiteY12" fmla="*/ 253296 h 506592"/>
                  <a:gd name="connsiteX13" fmla="*/ 362374 w 508000"/>
                  <a:gd name="connsiteY13" fmla="*/ 209392 h 506592"/>
                  <a:gd name="connsiteX14" fmla="*/ 145626 w 508000"/>
                  <a:gd name="connsiteY14" fmla="*/ 209392 h 506592"/>
                  <a:gd name="connsiteX15" fmla="*/ 88053 w 508000"/>
                  <a:gd name="connsiteY15" fmla="*/ 253296 h 506592"/>
                  <a:gd name="connsiteX16" fmla="*/ 145626 w 508000"/>
                  <a:gd name="connsiteY16" fmla="*/ 297201 h 506592"/>
                  <a:gd name="connsiteX17" fmla="*/ 138853 w 508000"/>
                  <a:gd name="connsiteY17" fmla="*/ 253296 h 506592"/>
                  <a:gd name="connsiteX18" fmla="*/ 145626 w 508000"/>
                  <a:gd name="connsiteY18" fmla="*/ 209392 h 506592"/>
                  <a:gd name="connsiteX19" fmla="*/ 254413 w 508000"/>
                  <a:gd name="connsiteY19" fmla="*/ 205451 h 506592"/>
                  <a:gd name="connsiteX20" fmla="*/ 305363 w 508000"/>
                  <a:gd name="connsiteY20" fmla="*/ 253005 h 506592"/>
                  <a:gd name="connsiteX21" fmla="*/ 254413 w 508000"/>
                  <a:gd name="connsiteY21" fmla="*/ 303955 h 506592"/>
                  <a:gd name="connsiteX22" fmla="*/ 206859 w 508000"/>
                  <a:gd name="connsiteY22" fmla="*/ 253005 h 506592"/>
                  <a:gd name="connsiteX23" fmla="*/ 254413 w 508000"/>
                  <a:gd name="connsiteY23" fmla="*/ 205451 h 506592"/>
                  <a:gd name="connsiteX24" fmla="*/ 254000 w 508000"/>
                  <a:gd name="connsiteY24" fmla="*/ 175618 h 506592"/>
                  <a:gd name="connsiteX25" fmla="*/ 176106 w 508000"/>
                  <a:gd name="connsiteY25" fmla="*/ 253296 h 506592"/>
                  <a:gd name="connsiteX26" fmla="*/ 254000 w 508000"/>
                  <a:gd name="connsiteY26" fmla="*/ 330974 h 506592"/>
                  <a:gd name="connsiteX27" fmla="*/ 331894 w 508000"/>
                  <a:gd name="connsiteY27" fmla="*/ 253296 h 506592"/>
                  <a:gd name="connsiteX28" fmla="*/ 254000 w 508000"/>
                  <a:gd name="connsiteY28" fmla="*/ 175618 h 506592"/>
                  <a:gd name="connsiteX29" fmla="*/ 233680 w 508000"/>
                  <a:gd name="connsiteY29" fmla="*/ 77677 h 506592"/>
                  <a:gd name="connsiteX30" fmla="*/ 84666 w 508000"/>
                  <a:gd name="connsiteY30" fmla="*/ 202637 h 506592"/>
                  <a:gd name="connsiteX31" fmla="*/ 254000 w 508000"/>
                  <a:gd name="connsiteY31" fmla="*/ 138468 h 506592"/>
                  <a:gd name="connsiteX32" fmla="*/ 423334 w 508000"/>
                  <a:gd name="connsiteY32" fmla="*/ 202637 h 506592"/>
                  <a:gd name="connsiteX33" fmla="*/ 274320 w 508000"/>
                  <a:gd name="connsiteY33" fmla="*/ 77677 h 506592"/>
                  <a:gd name="connsiteX34" fmla="*/ 274320 w 508000"/>
                  <a:gd name="connsiteY34" fmla="*/ 97941 h 506592"/>
                  <a:gd name="connsiteX35" fmla="*/ 254000 w 508000"/>
                  <a:gd name="connsiteY35" fmla="*/ 118205 h 506592"/>
                  <a:gd name="connsiteX36" fmla="*/ 233680 w 508000"/>
                  <a:gd name="connsiteY36" fmla="*/ 97941 h 506592"/>
                  <a:gd name="connsiteX37" fmla="*/ 233680 w 508000"/>
                  <a:gd name="connsiteY37" fmla="*/ 77677 h 506592"/>
                  <a:gd name="connsiteX38" fmla="*/ 254000 w 508000"/>
                  <a:gd name="connsiteY38" fmla="*/ 0 h 506592"/>
                  <a:gd name="connsiteX39" fmla="*/ 274320 w 508000"/>
                  <a:gd name="connsiteY39" fmla="*/ 20264 h 506592"/>
                  <a:gd name="connsiteX40" fmla="*/ 274320 w 508000"/>
                  <a:gd name="connsiteY40" fmla="*/ 40527 h 506592"/>
                  <a:gd name="connsiteX41" fmla="*/ 470747 w 508000"/>
                  <a:gd name="connsiteY41" fmla="*/ 233033 h 506592"/>
                  <a:gd name="connsiteX42" fmla="*/ 491067 w 508000"/>
                  <a:gd name="connsiteY42" fmla="*/ 233033 h 506592"/>
                  <a:gd name="connsiteX43" fmla="*/ 508000 w 508000"/>
                  <a:gd name="connsiteY43" fmla="*/ 253296 h 506592"/>
                  <a:gd name="connsiteX44" fmla="*/ 491067 w 508000"/>
                  <a:gd name="connsiteY44" fmla="*/ 273560 h 506592"/>
                  <a:gd name="connsiteX45" fmla="*/ 470747 w 508000"/>
                  <a:gd name="connsiteY45" fmla="*/ 273560 h 506592"/>
                  <a:gd name="connsiteX46" fmla="*/ 274320 w 508000"/>
                  <a:gd name="connsiteY46" fmla="*/ 469442 h 506592"/>
                  <a:gd name="connsiteX47" fmla="*/ 274320 w 508000"/>
                  <a:gd name="connsiteY47" fmla="*/ 489706 h 506592"/>
                  <a:gd name="connsiteX48" fmla="*/ 254000 w 508000"/>
                  <a:gd name="connsiteY48" fmla="*/ 506592 h 506592"/>
                  <a:gd name="connsiteX49" fmla="*/ 233680 w 508000"/>
                  <a:gd name="connsiteY49" fmla="*/ 489706 h 506592"/>
                  <a:gd name="connsiteX50" fmla="*/ 233680 w 508000"/>
                  <a:gd name="connsiteY50" fmla="*/ 469442 h 506592"/>
                  <a:gd name="connsiteX51" fmla="*/ 40640 w 508000"/>
                  <a:gd name="connsiteY51" fmla="*/ 273560 h 506592"/>
                  <a:gd name="connsiteX52" fmla="*/ 20320 w 508000"/>
                  <a:gd name="connsiteY52" fmla="*/ 273560 h 506592"/>
                  <a:gd name="connsiteX53" fmla="*/ 0 w 508000"/>
                  <a:gd name="connsiteY53" fmla="*/ 253296 h 506592"/>
                  <a:gd name="connsiteX54" fmla="*/ 20320 w 508000"/>
                  <a:gd name="connsiteY54" fmla="*/ 233033 h 506592"/>
                  <a:gd name="connsiteX55" fmla="*/ 40640 w 508000"/>
                  <a:gd name="connsiteY55" fmla="*/ 233033 h 506592"/>
                  <a:gd name="connsiteX56" fmla="*/ 233680 w 508000"/>
                  <a:gd name="connsiteY56" fmla="*/ 40527 h 506592"/>
                  <a:gd name="connsiteX57" fmla="*/ 233680 w 508000"/>
                  <a:gd name="connsiteY57" fmla="*/ 20264 h 506592"/>
                  <a:gd name="connsiteX58" fmla="*/ 254000 w 508000"/>
                  <a:gd name="connsiteY58" fmla="*/ 0 h 50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08000" h="506592">
                    <a:moveTo>
                      <a:pt x="84666" y="303955"/>
                    </a:moveTo>
                    <a:cubicBezTo>
                      <a:pt x="104986" y="371501"/>
                      <a:pt x="165946" y="422160"/>
                      <a:pt x="233680" y="428915"/>
                    </a:cubicBezTo>
                    <a:cubicBezTo>
                      <a:pt x="233680" y="428915"/>
                      <a:pt x="233680" y="428915"/>
                      <a:pt x="233680" y="408651"/>
                    </a:cubicBezTo>
                    <a:cubicBezTo>
                      <a:pt x="233680" y="398519"/>
                      <a:pt x="243840" y="391765"/>
                      <a:pt x="254000" y="391765"/>
                    </a:cubicBezTo>
                    <a:cubicBezTo>
                      <a:pt x="264160" y="391765"/>
                      <a:pt x="274320" y="398519"/>
                      <a:pt x="274320" y="408651"/>
                    </a:cubicBezTo>
                    <a:cubicBezTo>
                      <a:pt x="274320" y="408651"/>
                      <a:pt x="274320" y="408651"/>
                      <a:pt x="274320" y="428915"/>
                    </a:cubicBezTo>
                    <a:cubicBezTo>
                      <a:pt x="345440" y="422160"/>
                      <a:pt x="403014" y="371501"/>
                      <a:pt x="423334" y="303955"/>
                    </a:cubicBezTo>
                    <a:cubicBezTo>
                      <a:pt x="386080" y="334351"/>
                      <a:pt x="325120" y="371501"/>
                      <a:pt x="254000" y="371501"/>
                    </a:cubicBezTo>
                    <a:cubicBezTo>
                      <a:pt x="186266" y="371501"/>
                      <a:pt x="125306" y="334351"/>
                      <a:pt x="84666" y="303955"/>
                    </a:cubicBezTo>
                    <a:close/>
                    <a:moveTo>
                      <a:pt x="362374" y="209392"/>
                    </a:moveTo>
                    <a:cubicBezTo>
                      <a:pt x="369147" y="222901"/>
                      <a:pt x="372534" y="239787"/>
                      <a:pt x="372534" y="253296"/>
                    </a:cubicBezTo>
                    <a:cubicBezTo>
                      <a:pt x="372534" y="270183"/>
                      <a:pt x="369147" y="283692"/>
                      <a:pt x="362374" y="297201"/>
                    </a:cubicBezTo>
                    <a:cubicBezTo>
                      <a:pt x="389467" y="283692"/>
                      <a:pt x="409787" y="266805"/>
                      <a:pt x="423334" y="253296"/>
                    </a:cubicBezTo>
                    <a:cubicBezTo>
                      <a:pt x="409787" y="243164"/>
                      <a:pt x="389467" y="226278"/>
                      <a:pt x="362374" y="209392"/>
                    </a:cubicBezTo>
                    <a:close/>
                    <a:moveTo>
                      <a:pt x="145626" y="209392"/>
                    </a:moveTo>
                    <a:cubicBezTo>
                      <a:pt x="118533" y="226278"/>
                      <a:pt x="98213" y="243164"/>
                      <a:pt x="88053" y="253296"/>
                    </a:cubicBezTo>
                    <a:cubicBezTo>
                      <a:pt x="98213" y="266805"/>
                      <a:pt x="118533" y="283692"/>
                      <a:pt x="145626" y="297201"/>
                    </a:cubicBezTo>
                    <a:cubicBezTo>
                      <a:pt x="138853" y="283692"/>
                      <a:pt x="138853" y="270183"/>
                      <a:pt x="138853" y="253296"/>
                    </a:cubicBezTo>
                    <a:cubicBezTo>
                      <a:pt x="138853" y="239787"/>
                      <a:pt x="138853" y="222901"/>
                      <a:pt x="145626" y="209392"/>
                    </a:cubicBezTo>
                    <a:close/>
                    <a:moveTo>
                      <a:pt x="254413" y="205451"/>
                    </a:moveTo>
                    <a:cubicBezTo>
                      <a:pt x="281586" y="205451"/>
                      <a:pt x="305363" y="225831"/>
                      <a:pt x="305363" y="253005"/>
                    </a:cubicBezTo>
                    <a:cubicBezTo>
                      <a:pt x="305363" y="280178"/>
                      <a:pt x="281586" y="303955"/>
                      <a:pt x="254413" y="303955"/>
                    </a:cubicBezTo>
                    <a:cubicBezTo>
                      <a:pt x="227239" y="303955"/>
                      <a:pt x="206859" y="280178"/>
                      <a:pt x="206859" y="253005"/>
                    </a:cubicBezTo>
                    <a:cubicBezTo>
                      <a:pt x="206859" y="225831"/>
                      <a:pt x="227239" y="205451"/>
                      <a:pt x="254413" y="205451"/>
                    </a:cubicBezTo>
                    <a:close/>
                    <a:moveTo>
                      <a:pt x="254000" y="175618"/>
                    </a:moveTo>
                    <a:cubicBezTo>
                      <a:pt x="209974" y="175618"/>
                      <a:pt x="176106" y="209392"/>
                      <a:pt x="176106" y="253296"/>
                    </a:cubicBezTo>
                    <a:cubicBezTo>
                      <a:pt x="176106" y="297201"/>
                      <a:pt x="209974" y="330974"/>
                      <a:pt x="254000" y="330974"/>
                    </a:cubicBezTo>
                    <a:cubicBezTo>
                      <a:pt x="298027" y="330974"/>
                      <a:pt x="331894" y="297201"/>
                      <a:pt x="331894" y="253296"/>
                    </a:cubicBezTo>
                    <a:cubicBezTo>
                      <a:pt x="331894" y="209392"/>
                      <a:pt x="298027" y="175618"/>
                      <a:pt x="254000" y="175618"/>
                    </a:cubicBezTo>
                    <a:close/>
                    <a:moveTo>
                      <a:pt x="233680" y="77677"/>
                    </a:moveTo>
                    <a:cubicBezTo>
                      <a:pt x="165946" y="87809"/>
                      <a:pt x="104986" y="138468"/>
                      <a:pt x="84666" y="202637"/>
                    </a:cubicBezTo>
                    <a:cubicBezTo>
                      <a:pt x="125306" y="172241"/>
                      <a:pt x="186266" y="138468"/>
                      <a:pt x="254000" y="138468"/>
                    </a:cubicBezTo>
                    <a:cubicBezTo>
                      <a:pt x="325120" y="138468"/>
                      <a:pt x="386080" y="172241"/>
                      <a:pt x="423334" y="202637"/>
                    </a:cubicBezTo>
                    <a:cubicBezTo>
                      <a:pt x="403014" y="138468"/>
                      <a:pt x="345440" y="87809"/>
                      <a:pt x="274320" y="77677"/>
                    </a:cubicBezTo>
                    <a:cubicBezTo>
                      <a:pt x="274320" y="77677"/>
                      <a:pt x="274320" y="77677"/>
                      <a:pt x="274320" y="97941"/>
                    </a:cubicBezTo>
                    <a:cubicBezTo>
                      <a:pt x="274320" y="108073"/>
                      <a:pt x="264160" y="118205"/>
                      <a:pt x="254000" y="118205"/>
                    </a:cubicBezTo>
                    <a:cubicBezTo>
                      <a:pt x="243840" y="118205"/>
                      <a:pt x="233680" y="108073"/>
                      <a:pt x="233680" y="97941"/>
                    </a:cubicBezTo>
                    <a:cubicBezTo>
                      <a:pt x="233680" y="97941"/>
                      <a:pt x="233680" y="97941"/>
                      <a:pt x="233680" y="77677"/>
                    </a:cubicBezTo>
                    <a:close/>
                    <a:moveTo>
                      <a:pt x="254000" y="0"/>
                    </a:moveTo>
                    <a:cubicBezTo>
                      <a:pt x="264160" y="0"/>
                      <a:pt x="274320" y="10132"/>
                      <a:pt x="274320" y="20264"/>
                    </a:cubicBezTo>
                    <a:cubicBezTo>
                      <a:pt x="274320" y="20264"/>
                      <a:pt x="274320" y="20264"/>
                      <a:pt x="274320" y="40527"/>
                    </a:cubicBezTo>
                    <a:cubicBezTo>
                      <a:pt x="375920" y="50659"/>
                      <a:pt x="460587" y="131714"/>
                      <a:pt x="470747" y="233033"/>
                    </a:cubicBezTo>
                    <a:cubicBezTo>
                      <a:pt x="470747" y="233033"/>
                      <a:pt x="470747" y="233033"/>
                      <a:pt x="491067" y="233033"/>
                    </a:cubicBezTo>
                    <a:cubicBezTo>
                      <a:pt x="501227" y="233033"/>
                      <a:pt x="508000" y="243164"/>
                      <a:pt x="508000" y="253296"/>
                    </a:cubicBezTo>
                    <a:cubicBezTo>
                      <a:pt x="508000" y="263428"/>
                      <a:pt x="501227" y="273560"/>
                      <a:pt x="491067" y="273560"/>
                    </a:cubicBezTo>
                    <a:cubicBezTo>
                      <a:pt x="491067" y="273560"/>
                      <a:pt x="491067" y="273560"/>
                      <a:pt x="470747" y="273560"/>
                    </a:cubicBezTo>
                    <a:cubicBezTo>
                      <a:pt x="460587" y="374878"/>
                      <a:pt x="375920" y="459310"/>
                      <a:pt x="274320" y="469442"/>
                    </a:cubicBezTo>
                    <a:cubicBezTo>
                      <a:pt x="274320" y="469442"/>
                      <a:pt x="274320" y="469442"/>
                      <a:pt x="274320" y="489706"/>
                    </a:cubicBezTo>
                    <a:cubicBezTo>
                      <a:pt x="274320" y="499838"/>
                      <a:pt x="264160" y="506592"/>
                      <a:pt x="254000" y="506592"/>
                    </a:cubicBezTo>
                    <a:cubicBezTo>
                      <a:pt x="243840" y="506592"/>
                      <a:pt x="233680" y="499838"/>
                      <a:pt x="233680" y="489706"/>
                    </a:cubicBezTo>
                    <a:cubicBezTo>
                      <a:pt x="233680" y="489706"/>
                      <a:pt x="233680" y="489706"/>
                      <a:pt x="233680" y="469442"/>
                    </a:cubicBezTo>
                    <a:cubicBezTo>
                      <a:pt x="132080" y="459310"/>
                      <a:pt x="50800" y="374878"/>
                      <a:pt x="40640" y="273560"/>
                    </a:cubicBezTo>
                    <a:cubicBezTo>
                      <a:pt x="40640" y="273560"/>
                      <a:pt x="40640" y="273560"/>
                      <a:pt x="20320" y="273560"/>
                    </a:cubicBezTo>
                    <a:cubicBezTo>
                      <a:pt x="10160" y="273560"/>
                      <a:pt x="0" y="263428"/>
                      <a:pt x="0" y="253296"/>
                    </a:cubicBezTo>
                    <a:cubicBezTo>
                      <a:pt x="0" y="243164"/>
                      <a:pt x="10160" y="233033"/>
                      <a:pt x="20320" y="233033"/>
                    </a:cubicBezTo>
                    <a:cubicBezTo>
                      <a:pt x="20320" y="233033"/>
                      <a:pt x="20320" y="233033"/>
                      <a:pt x="40640" y="233033"/>
                    </a:cubicBezTo>
                    <a:cubicBezTo>
                      <a:pt x="50800" y="131714"/>
                      <a:pt x="132080" y="50659"/>
                      <a:pt x="233680" y="40527"/>
                    </a:cubicBezTo>
                    <a:cubicBezTo>
                      <a:pt x="233680" y="40527"/>
                      <a:pt x="233680" y="40527"/>
                      <a:pt x="233680" y="20264"/>
                    </a:cubicBezTo>
                    <a:cubicBezTo>
                      <a:pt x="233680" y="10132"/>
                      <a:pt x="243840" y="0"/>
                      <a:pt x="2540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íṧḷíde">
              <a:extLst>
                <a:ext uri="{FF2B5EF4-FFF2-40B4-BE49-F238E27FC236}">
                  <a16:creationId xmlns:a16="http://schemas.microsoft.com/office/drawing/2014/main" id="{16CF753A-2FBC-4148-A97D-6D65FC498035}"/>
                </a:ext>
              </a:extLst>
            </p:cNvPr>
            <p:cNvGrpSpPr/>
            <p:nvPr/>
          </p:nvGrpSpPr>
          <p:grpSpPr>
            <a:xfrm>
              <a:off x="991741" y="1403868"/>
              <a:ext cx="1206795" cy="1206795"/>
              <a:chOff x="991741" y="1403868"/>
              <a:chExt cx="1206795" cy="1206795"/>
            </a:xfrm>
          </p:grpSpPr>
          <p:sp>
            <p:nvSpPr>
              <p:cNvPr id="52" name="îṣļiḑê">
                <a:extLst>
                  <a:ext uri="{FF2B5EF4-FFF2-40B4-BE49-F238E27FC236}">
                    <a16:creationId xmlns:a16="http://schemas.microsoft.com/office/drawing/2014/main" id="{F2C513A9-146F-4C6D-A22A-B13954B46432}"/>
                  </a:ext>
                </a:extLst>
              </p:cNvPr>
              <p:cNvSpPr/>
              <p:nvPr/>
            </p:nvSpPr>
            <p:spPr>
              <a:xfrm>
                <a:off x="991741" y="1403868"/>
                <a:ext cx="1206795" cy="1206795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íš1idè">
                <a:extLst>
                  <a:ext uri="{FF2B5EF4-FFF2-40B4-BE49-F238E27FC236}">
                    <a16:creationId xmlns:a16="http://schemas.microsoft.com/office/drawing/2014/main" id="{E711EAC6-E221-4713-8397-D18CDDFF4322}"/>
                  </a:ext>
                </a:extLst>
              </p:cNvPr>
              <p:cNvSpPr/>
              <p:nvPr/>
            </p:nvSpPr>
            <p:spPr>
              <a:xfrm>
                <a:off x="1093589" y="1505716"/>
                <a:ext cx="1003098" cy="1003098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$ḻiḓe">
                <a:extLst>
                  <a:ext uri="{FF2B5EF4-FFF2-40B4-BE49-F238E27FC236}">
                    <a16:creationId xmlns:a16="http://schemas.microsoft.com/office/drawing/2014/main" id="{2D5E69D8-0622-4051-84D3-F4F8FAE35B51}"/>
                  </a:ext>
                </a:extLst>
              </p:cNvPr>
              <p:cNvSpPr/>
              <p:nvPr/>
            </p:nvSpPr>
            <p:spPr>
              <a:xfrm>
                <a:off x="1210633" y="1622760"/>
                <a:ext cx="769009" cy="76900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ïṩľíḋè">
                <a:extLst>
                  <a:ext uri="{FF2B5EF4-FFF2-40B4-BE49-F238E27FC236}">
                    <a16:creationId xmlns:a16="http://schemas.microsoft.com/office/drawing/2014/main" id="{202EA409-B3DA-4D8B-BE2B-D4A637BC9841}"/>
                  </a:ext>
                </a:extLst>
              </p:cNvPr>
              <p:cNvSpPr/>
              <p:nvPr/>
            </p:nvSpPr>
            <p:spPr bwMode="auto">
              <a:xfrm>
                <a:off x="1404688" y="1816737"/>
                <a:ext cx="380897" cy="381053"/>
              </a:xfrm>
              <a:custGeom>
                <a:avLst/>
                <a:gdLst>
                  <a:gd name="connsiteX0" fmla="*/ 185778 w 502142"/>
                  <a:gd name="connsiteY0" fmla="*/ 245107 h 502347"/>
                  <a:gd name="connsiteX1" fmla="*/ 181850 w 502142"/>
                  <a:gd name="connsiteY1" fmla="*/ 247726 h 502347"/>
                  <a:gd name="connsiteX2" fmla="*/ 196252 w 502142"/>
                  <a:gd name="connsiteY2" fmla="*/ 262134 h 502347"/>
                  <a:gd name="connsiteX3" fmla="*/ 198871 w 502142"/>
                  <a:gd name="connsiteY3" fmla="*/ 259515 h 502347"/>
                  <a:gd name="connsiteX4" fmla="*/ 198871 w 502142"/>
                  <a:gd name="connsiteY4" fmla="*/ 258205 h 502347"/>
                  <a:gd name="connsiteX5" fmla="*/ 197562 w 502142"/>
                  <a:gd name="connsiteY5" fmla="*/ 256895 h 502347"/>
                  <a:gd name="connsiteX6" fmla="*/ 196252 w 502142"/>
                  <a:gd name="connsiteY6" fmla="*/ 255585 h 502347"/>
                  <a:gd name="connsiteX7" fmla="*/ 187087 w 502142"/>
                  <a:gd name="connsiteY7" fmla="*/ 245107 h 502347"/>
                  <a:gd name="connsiteX8" fmla="*/ 185778 w 502142"/>
                  <a:gd name="connsiteY8" fmla="*/ 245107 h 502347"/>
                  <a:gd name="connsiteX9" fmla="*/ 300657 w 502142"/>
                  <a:gd name="connsiteY9" fmla="*/ 124890 h 502347"/>
                  <a:gd name="connsiteX10" fmla="*/ 333369 w 502142"/>
                  <a:gd name="connsiteY10" fmla="*/ 157500 h 502347"/>
                  <a:gd name="connsiteX11" fmla="*/ 300657 w 502142"/>
                  <a:gd name="connsiteY11" fmla="*/ 191414 h 502347"/>
                  <a:gd name="connsiteX12" fmla="*/ 267945 w 502142"/>
                  <a:gd name="connsiteY12" fmla="*/ 157500 h 502347"/>
                  <a:gd name="connsiteX13" fmla="*/ 300657 w 502142"/>
                  <a:gd name="connsiteY13" fmla="*/ 124890 h 502347"/>
                  <a:gd name="connsiteX14" fmla="*/ 251242 w 502142"/>
                  <a:gd name="connsiteY14" fmla="*/ 83999 h 502347"/>
                  <a:gd name="connsiteX15" fmla="*/ 180541 w 502142"/>
                  <a:gd name="connsiteY15" fmla="*/ 99717 h 502347"/>
                  <a:gd name="connsiteX16" fmla="*/ 99366 w 502142"/>
                  <a:gd name="connsiteY16" fmla="*/ 321076 h 502347"/>
                  <a:gd name="connsiteX17" fmla="*/ 251242 w 502142"/>
                  <a:gd name="connsiteY17" fmla="*/ 419313 h 502347"/>
                  <a:gd name="connsiteX18" fmla="*/ 268263 w 502142"/>
                  <a:gd name="connsiteY18" fmla="*/ 418003 h 502347"/>
                  <a:gd name="connsiteX19" fmla="*/ 264335 w 502142"/>
                  <a:gd name="connsiteY19" fmla="*/ 418003 h 502347"/>
                  <a:gd name="connsiteX20" fmla="*/ 253861 w 502142"/>
                  <a:gd name="connsiteY20" fmla="*/ 399665 h 502347"/>
                  <a:gd name="connsiteX21" fmla="*/ 270881 w 502142"/>
                  <a:gd name="connsiteY21" fmla="*/ 336794 h 502347"/>
                  <a:gd name="connsiteX22" fmla="*/ 251242 w 502142"/>
                  <a:gd name="connsiteY22" fmla="*/ 307978 h 502347"/>
                  <a:gd name="connsiteX23" fmla="*/ 247314 w 502142"/>
                  <a:gd name="connsiteY23" fmla="*/ 306668 h 502347"/>
                  <a:gd name="connsiteX24" fmla="*/ 236840 w 502142"/>
                  <a:gd name="connsiteY24" fmla="*/ 335484 h 502347"/>
                  <a:gd name="connsiteX25" fmla="*/ 222438 w 502142"/>
                  <a:gd name="connsiteY25" fmla="*/ 345963 h 502347"/>
                  <a:gd name="connsiteX26" fmla="*/ 173995 w 502142"/>
                  <a:gd name="connsiteY26" fmla="*/ 348582 h 502347"/>
                  <a:gd name="connsiteX27" fmla="*/ 158283 w 502142"/>
                  <a:gd name="connsiteY27" fmla="*/ 334174 h 502347"/>
                  <a:gd name="connsiteX28" fmla="*/ 172685 w 502142"/>
                  <a:gd name="connsiteY28" fmla="*/ 318457 h 502347"/>
                  <a:gd name="connsiteX29" fmla="*/ 211964 w 502142"/>
                  <a:gd name="connsiteY29" fmla="*/ 315837 h 502347"/>
                  <a:gd name="connsiteX30" fmla="*/ 223747 w 502142"/>
                  <a:gd name="connsiteY30" fmla="*/ 283092 h 502347"/>
                  <a:gd name="connsiteX31" fmla="*/ 225056 w 502142"/>
                  <a:gd name="connsiteY31" fmla="*/ 272613 h 502347"/>
                  <a:gd name="connsiteX32" fmla="*/ 242077 w 502142"/>
                  <a:gd name="connsiteY32" fmla="*/ 217601 h 502347"/>
                  <a:gd name="connsiteX33" fmla="*/ 234221 w 502142"/>
                  <a:gd name="connsiteY33" fmla="*/ 221530 h 502347"/>
                  <a:gd name="connsiteX34" fmla="*/ 211964 w 502142"/>
                  <a:gd name="connsiteY34" fmla="*/ 247726 h 502347"/>
                  <a:gd name="connsiteX35" fmla="*/ 201489 w 502142"/>
                  <a:gd name="connsiteY35" fmla="*/ 256895 h 502347"/>
                  <a:gd name="connsiteX36" fmla="*/ 201489 w 502142"/>
                  <a:gd name="connsiteY36" fmla="*/ 262134 h 502347"/>
                  <a:gd name="connsiteX37" fmla="*/ 197562 w 502142"/>
                  <a:gd name="connsiteY37" fmla="*/ 264754 h 502347"/>
                  <a:gd name="connsiteX38" fmla="*/ 211964 w 502142"/>
                  <a:gd name="connsiteY38" fmla="*/ 279162 h 502347"/>
                  <a:gd name="connsiteX39" fmla="*/ 175304 w 502142"/>
                  <a:gd name="connsiteY39" fmla="*/ 311908 h 502347"/>
                  <a:gd name="connsiteX40" fmla="*/ 130788 w 502142"/>
                  <a:gd name="connsiteY40" fmla="*/ 264754 h 502347"/>
                  <a:gd name="connsiteX41" fmla="*/ 166139 w 502142"/>
                  <a:gd name="connsiteY41" fmla="*/ 230699 h 502347"/>
                  <a:gd name="connsiteX42" fmla="*/ 179232 w 502142"/>
                  <a:gd name="connsiteY42" fmla="*/ 245107 h 502347"/>
                  <a:gd name="connsiteX43" fmla="*/ 183159 w 502142"/>
                  <a:gd name="connsiteY43" fmla="*/ 242487 h 502347"/>
                  <a:gd name="connsiteX44" fmla="*/ 187087 w 502142"/>
                  <a:gd name="connsiteY44" fmla="*/ 241177 h 502347"/>
                  <a:gd name="connsiteX45" fmla="*/ 187087 w 502142"/>
                  <a:gd name="connsiteY45" fmla="*/ 239867 h 502347"/>
                  <a:gd name="connsiteX46" fmla="*/ 222438 w 502142"/>
                  <a:gd name="connsiteY46" fmla="*/ 199263 h 502347"/>
                  <a:gd name="connsiteX47" fmla="*/ 270881 w 502142"/>
                  <a:gd name="connsiteY47" fmla="*/ 186165 h 502347"/>
                  <a:gd name="connsiteX48" fmla="*/ 276118 w 502142"/>
                  <a:gd name="connsiteY48" fmla="*/ 186165 h 502347"/>
                  <a:gd name="connsiteX49" fmla="*/ 283974 w 502142"/>
                  <a:gd name="connsiteY49" fmla="*/ 187475 h 502347"/>
                  <a:gd name="connsiteX50" fmla="*/ 286592 w 502142"/>
                  <a:gd name="connsiteY50" fmla="*/ 188785 h 502347"/>
                  <a:gd name="connsiteX51" fmla="*/ 291830 w 502142"/>
                  <a:gd name="connsiteY51" fmla="*/ 191404 h 502347"/>
                  <a:gd name="connsiteX52" fmla="*/ 304922 w 502142"/>
                  <a:gd name="connsiteY52" fmla="*/ 208432 h 502347"/>
                  <a:gd name="connsiteX53" fmla="*/ 304922 w 502142"/>
                  <a:gd name="connsiteY53" fmla="*/ 209742 h 502347"/>
                  <a:gd name="connsiteX54" fmla="*/ 321943 w 502142"/>
                  <a:gd name="connsiteY54" fmla="*/ 222840 h 502347"/>
                  <a:gd name="connsiteX55" fmla="*/ 350747 w 502142"/>
                  <a:gd name="connsiteY55" fmla="*/ 218910 h 502347"/>
                  <a:gd name="connsiteX56" fmla="*/ 367768 w 502142"/>
                  <a:gd name="connsiteY56" fmla="*/ 220220 h 502347"/>
                  <a:gd name="connsiteX57" fmla="*/ 366458 w 502142"/>
                  <a:gd name="connsiteY57" fmla="*/ 238558 h 502347"/>
                  <a:gd name="connsiteX58" fmla="*/ 332417 w 502142"/>
                  <a:gd name="connsiteY58" fmla="*/ 250346 h 502347"/>
                  <a:gd name="connsiteX59" fmla="*/ 315397 w 502142"/>
                  <a:gd name="connsiteY59" fmla="*/ 247726 h 502347"/>
                  <a:gd name="connsiteX60" fmla="*/ 298376 w 502142"/>
                  <a:gd name="connsiteY60" fmla="*/ 239867 h 502347"/>
                  <a:gd name="connsiteX61" fmla="*/ 282665 w 502142"/>
                  <a:gd name="connsiteY61" fmla="*/ 290950 h 502347"/>
                  <a:gd name="connsiteX62" fmla="*/ 280046 w 502142"/>
                  <a:gd name="connsiteY62" fmla="*/ 296190 h 502347"/>
                  <a:gd name="connsiteX63" fmla="*/ 299685 w 502142"/>
                  <a:gd name="connsiteY63" fmla="*/ 325006 h 502347"/>
                  <a:gd name="connsiteX64" fmla="*/ 302304 w 502142"/>
                  <a:gd name="connsiteY64" fmla="*/ 336794 h 502347"/>
                  <a:gd name="connsiteX65" fmla="*/ 282665 w 502142"/>
                  <a:gd name="connsiteY65" fmla="*/ 407524 h 502347"/>
                  <a:gd name="connsiteX66" fmla="*/ 272190 w 502142"/>
                  <a:gd name="connsiteY66" fmla="*/ 418003 h 502347"/>
                  <a:gd name="connsiteX67" fmla="*/ 320634 w 502142"/>
                  <a:gd name="connsiteY67" fmla="*/ 403595 h 502347"/>
                  <a:gd name="connsiteX68" fmla="*/ 403118 w 502142"/>
                  <a:gd name="connsiteY68" fmla="*/ 180926 h 502347"/>
                  <a:gd name="connsiteX69" fmla="*/ 251242 w 502142"/>
                  <a:gd name="connsiteY69" fmla="*/ 83999 h 502347"/>
                  <a:gd name="connsiteX70" fmla="*/ 324562 w 502142"/>
                  <a:gd name="connsiteY70" fmla="*/ 1480 h 502347"/>
                  <a:gd name="connsiteX71" fmla="*/ 357294 w 502142"/>
                  <a:gd name="connsiteY71" fmla="*/ 14579 h 502347"/>
                  <a:gd name="connsiteX72" fmla="*/ 376933 w 502142"/>
                  <a:gd name="connsiteY72" fmla="*/ 56493 h 502347"/>
                  <a:gd name="connsiteX73" fmla="*/ 366458 w 502142"/>
                  <a:gd name="connsiteY73" fmla="*/ 82689 h 502347"/>
                  <a:gd name="connsiteX74" fmla="*/ 410974 w 502142"/>
                  <a:gd name="connsiteY74" fmla="*/ 123294 h 502347"/>
                  <a:gd name="connsiteX75" fmla="*/ 435850 w 502142"/>
                  <a:gd name="connsiteY75" fmla="*/ 110195 h 502347"/>
                  <a:gd name="connsiteX76" fmla="*/ 479056 w 502142"/>
                  <a:gd name="connsiteY76" fmla="*/ 127223 h 502347"/>
                  <a:gd name="connsiteX77" fmla="*/ 493458 w 502142"/>
                  <a:gd name="connsiteY77" fmla="*/ 159969 h 502347"/>
                  <a:gd name="connsiteX78" fmla="*/ 477747 w 502142"/>
                  <a:gd name="connsiteY78" fmla="*/ 201883 h 502347"/>
                  <a:gd name="connsiteX79" fmla="*/ 452871 w 502142"/>
                  <a:gd name="connsiteY79" fmla="*/ 213671 h 502347"/>
                  <a:gd name="connsiteX80" fmla="*/ 454180 w 502142"/>
                  <a:gd name="connsiteY80" fmla="*/ 272613 h 502347"/>
                  <a:gd name="connsiteX81" fmla="*/ 481675 w 502142"/>
                  <a:gd name="connsiteY81" fmla="*/ 283092 h 502347"/>
                  <a:gd name="connsiteX82" fmla="*/ 500005 w 502142"/>
                  <a:gd name="connsiteY82" fmla="*/ 323696 h 502347"/>
                  <a:gd name="connsiteX83" fmla="*/ 488221 w 502142"/>
                  <a:gd name="connsiteY83" fmla="*/ 357751 h 502347"/>
                  <a:gd name="connsiteX84" fmla="*/ 471201 w 502142"/>
                  <a:gd name="connsiteY84" fmla="*/ 376089 h 502347"/>
                  <a:gd name="connsiteX85" fmla="*/ 446324 w 502142"/>
                  <a:gd name="connsiteY85" fmla="*/ 377399 h 502347"/>
                  <a:gd name="connsiteX86" fmla="*/ 420139 w 502142"/>
                  <a:gd name="connsiteY86" fmla="*/ 366920 h 502347"/>
                  <a:gd name="connsiteX87" fmla="*/ 379551 w 502142"/>
                  <a:gd name="connsiteY87" fmla="*/ 410144 h 502347"/>
                  <a:gd name="connsiteX88" fmla="*/ 391335 w 502142"/>
                  <a:gd name="connsiteY88" fmla="*/ 436340 h 502347"/>
                  <a:gd name="connsiteX89" fmla="*/ 375623 w 502142"/>
                  <a:gd name="connsiteY89" fmla="*/ 479564 h 502347"/>
                  <a:gd name="connsiteX90" fmla="*/ 342891 w 502142"/>
                  <a:gd name="connsiteY90" fmla="*/ 493972 h 502347"/>
                  <a:gd name="connsiteX91" fmla="*/ 300995 w 502142"/>
                  <a:gd name="connsiteY91" fmla="*/ 478255 h 502347"/>
                  <a:gd name="connsiteX92" fmla="*/ 289211 w 502142"/>
                  <a:gd name="connsiteY92" fmla="*/ 453368 h 502347"/>
                  <a:gd name="connsiteX93" fmla="*/ 228984 w 502142"/>
                  <a:gd name="connsiteY93" fmla="*/ 454678 h 502347"/>
                  <a:gd name="connsiteX94" fmla="*/ 219819 w 502142"/>
                  <a:gd name="connsiteY94" fmla="*/ 482184 h 502347"/>
                  <a:gd name="connsiteX95" fmla="*/ 202799 w 502142"/>
                  <a:gd name="connsiteY95" fmla="*/ 499212 h 502347"/>
                  <a:gd name="connsiteX96" fmla="*/ 177922 w 502142"/>
                  <a:gd name="connsiteY96" fmla="*/ 500522 h 502347"/>
                  <a:gd name="connsiteX97" fmla="*/ 143881 w 502142"/>
                  <a:gd name="connsiteY97" fmla="*/ 488733 h 502347"/>
                  <a:gd name="connsiteX98" fmla="*/ 126861 w 502142"/>
                  <a:gd name="connsiteY98" fmla="*/ 471705 h 502347"/>
                  <a:gd name="connsiteX99" fmla="*/ 125551 w 502142"/>
                  <a:gd name="connsiteY99" fmla="*/ 446819 h 502347"/>
                  <a:gd name="connsiteX100" fmla="*/ 134716 w 502142"/>
                  <a:gd name="connsiteY100" fmla="*/ 420623 h 502347"/>
                  <a:gd name="connsiteX101" fmla="*/ 91510 w 502142"/>
                  <a:gd name="connsiteY101" fmla="*/ 380018 h 502347"/>
                  <a:gd name="connsiteX102" fmla="*/ 66634 w 502142"/>
                  <a:gd name="connsiteY102" fmla="*/ 391807 h 502347"/>
                  <a:gd name="connsiteX103" fmla="*/ 23428 w 502142"/>
                  <a:gd name="connsiteY103" fmla="*/ 376089 h 502347"/>
                  <a:gd name="connsiteX104" fmla="*/ 7716 w 502142"/>
                  <a:gd name="connsiteY104" fmla="*/ 343343 h 502347"/>
                  <a:gd name="connsiteX105" fmla="*/ 23428 w 502142"/>
                  <a:gd name="connsiteY105" fmla="*/ 300119 h 502347"/>
                  <a:gd name="connsiteX106" fmla="*/ 49613 w 502142"/>
                  <a:gd name="connsiteY106" fmla="*/ 288331 h 502347"/>
                  <a:gd name="connsiteX107" fmla="*/ 48304 w 502142"/>
                  <a:gd name="connsiteY107" fmla="*/ 229389 h 502347"/>
                  <a:gd name="connsiteX108" fmla="*/ 20809 w 502142"/>
                  <a:gd name="connsiteY108" fmla="*/ 220220 h 502347"/>
                  <a:gd name="connsiteX109" fmla="*/ 2479 w 502142"/>
                  <a:gd name="connsiteY109" fmla="*/ 203193 h 502347"/>
                  <a:gd name="connsiteX110" fmla="*/ 2479 w 502142"/>
                  <a:gd name="connsiteY110" fmla="*/ 178306 h 502347"/>
                  <a:gd name="connsiteX111" fmla="*/ 14263 w 502142"/>
                  <a:gd name="connsiteY111" fmla="*/ 144251 h 502347"/>
                  <a:gd name="connsiteX112" fmla="*/ 56159 w 502142"/>
                  <a:gd name="connsiteY112" fmla="*/ 125913 h 502347"/>
                  <a:gd name="connsiteX113" fmla="*/ 82345 w 502142"/>
                  <a:gd name="connsiteY113" fmla="*/ 135082 h 502347"/>
                  <a:gd name="connsiteX114" fmla="*/ 122933 w 502142"/>
                  <a:gd name="connsiteY114" fmla="*/ 91858 h 502347"/>
                  <a:gd name="connsiteX115" fmla="*/ 111149 w 502142"/>
                  <a:gd name="connsiteY115" fmla="*/ 65662 h 502347"/>
                  <a:gd name="connsiteX116" fmla="*/ 126861 w 502142"/>
                  <a:gd name="connsiteY116" fmla="*/ 23747 h 502347"/>
                  <a:gd name="connsiteX117" fmla="*/ 159592 w 502142"/>
                  <a:gd name="connsiteY117" fmla="*/ 8029 h 502347"/>
                  <a:gd name="connsiteX118" fmla="*/ 201489 w 502142"/>
                  <a:gd name="connsiteY118" fmla="*/ 23747 h 502347"/>
                  <a:gd name="connsiteX119" fmla="*/ 213273 w 502142"/>
                  <a:gd name="connsiteY119" fmla="*/ 49944 h 502347"/>
                  <a:gd name="connsiteX120" fmla="*/ 272190 w 502142"/>
                  <a:gd name="connsiteY120" fmla="*/ 47324 h 502347"/>
                  <a:gd name="connsiteX121" fmla="*/ 282665 w 502142"/>
                  <a:gd name="connsiteY121" fmla="*/ 21128 h 502347"/>
                  <a:gd name="connsiteX122" fmla="*/ 324562 w 502142"/>
                  <a:gd name="connsiteY122" fmla="*/ 1480 h 502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502142" h="502347">
                    <a:moveTo>
                      <a:pt x="185778" y="245107"/>
                    </a:moveTo>
                    <a:cubicBezTo>
                      <a:pt x="185778" y="245107"/>
                      <a:pt x="185778" y="245107"/>
                      <a:pt x="181850" y="247726"/>
                    </a:cubicBezTo>
                    <a:cubicBezTo>
                      <a:pt x="181850" y="247726"/>
                      <a:pt x="181850" y="247726"/>
                      <a:pt x="196252" y="262134"/>
                    </a:cubicBezTo>
                    <a:cubicBezTo>
                      <a:pt x="196252" y="262134"/>
                      <a:pt x="196252" y="262134"/>
                      <a:pt x="198871" y="259515"/>
                    </a:cubicBezTo>
                    <a:cubicBezTo>
                      <a:pt x="198871" y="259515"/>
                      <a:pt x="198871" y="258205"/>
                      <a:pt x="198871" y="258205"/>
                    </a:cubicBezTo>
                    <a:cubicBezTo>
                      <a:pt x="198871" y="258205"/>
                      <a:pt x="198871" y="258205"/>
                      <a:pt x="197562" y="256895"/>
                    </a:cubicBezTo>
                    <a:cubicBezTo>
                      <a:pt x="197562" y="256895"/>
                      <a:pt x="196252" y="256895"/>
                      <a:pt x="196252" y="255585"/>
                    </a:cubicBezTo>
                    <a:cubicBezTo>
                      <a:pt x="191015" y="254275"/>
                      <a:pt x="187087" y="250346"/>
                      <a:pt x="187087" y="245107"/>
                    </a:cubicBezTo>
                    <a:cubicBezTo>
                      <a:pt x="187087" y="245107"/>
                      <a:pt x="187087" y="245107"/>
                      <a:pt x="185778" y="245107"/>
                    </a:cubicBezTo>
                    <a:close/>
                    <a:moveTo>
                      <a:pt x="300657" y="124890"/>
                    </a:moveTo>
                    <a:cubicBezTo>
                      <a:pt x="318976" y="124890"/>
                      <a:pt x="333369" y="140543"/>
                      <a:pt x="333369" y="157500"/>
                    </a:cubicBezTo>
                    <a:cubicBezTo>
                      <a:pt x="333369" y="175761"/>
                      <a:pt x="318976" y="191414"/>
                      <a:pt x="300657" y="191414"/>
                    </a:cubicBezTo>
                    <a:cubicBezTo>
                      <a:pt x="282339" y="191414"/>
                      <a:pt x="267945" y="175761"/>
                      <a:pt x="267945" y="157500"/>
                    </a:cubicBezTo>
                    <a:cubicBezTo>
                      <a:pt x="267945" y="140543"/>
                      <a:pt x="282339" y="124890"/>
                      <a:pt x="300657" y="124890"/>
                    </a:cubicBezTo>
                    <a:close/>
                    <a:moveTo>
                      <a:pt x="251242" y="83999"/>
                    </a:moveTo>
                    <a:cubicBezTo>
                      <a:pt x="226366" y="83999"/>
                      <a:pt x="202799" y="89238"/>
                      <a:pt x="180541" y="99717"/>
                    </a:cubicBezTo>
                    <a:cubicBezTo>
                      <a:pt x="96747" y="137702"/>
                      <a:pt x="60087" y="237248"/>
                      <a:pt x="99366" y="321076"/>
                    </a:cubicBezTo>
                    <a:cubicBezTo>
                      <a:pt x="125551" y="381328"/>
                      <a:pt x="185778" y="419313"/>
                      <a:pt x="251242" y="419313"/>
                    </a:cubicBezTo>
                    <a:cubicBezTo>
                      <a:pt x="256479" y="419313"/>
                      <a:pt x="263025" y="419313"/>
                      <a:pt x="268263" y="418003"/>
                    </a:cubicBezTo>
                    <a:cubicBezTo>
                      <a:pt x="266953" y="418003"/>
                      <a:pt x="265644" y="418003"/>
                      <a:pt x="264335" y="418003"/>
                    </a:cubicBezTo>
                    <a:cubicBezTo>
                      <a:pt x="256479" y="415383"/>
                      <a:pt x="252551" y="407524"/>
                      <a:pt x="253861" y="399665"/>
                    </a:cubicBezTo>
                    <a:cubicBezTo>
                      <a:pt x="253861" y="399665"/>
                      <a:pt x="253861" y="399665"/>
                      <a:pt x="270881" y="336794"/>
                    </a:cubicBezTo>
                    <a:cubicBezTo>
                      <a:pt x="270881" y="336794"/>
                      <a:pt x="270881" y="336794"/>
                      <a:pt x="251242" y="307978"/>
                    </a:cubicBezTo>
                    <a:cubicBezTo>
                      <a:pt x="249933" y="307978"/>
                      <a:pt x="248623" y="306668"/>
                      <a:pt x="247314" y="306668"/>
                    </a:cubicBezTo>
                    <a:cubicBezTo>
                      <a:pt x="247314" y="306668"/>
                      <a:pt x="247314" y="306668"/>
                      <a:pt x="236840" y="335484"/>
                    </a:cubicBezTo>
                    <a:cubicBezTo>
                      <a:pt x="234221" y="342033"/>
                      <a:pt x="228984" y="345963"/>
                      <a:pt x="222438" y="345963"/>
                    </a:cubicBezTo>
                    <a:cubicBezTo>
                      <a:pt x="222438" y="345963"/>
                      <a:pt x="222438" y="345963"/>
                      <a:pt x="173995" y="348582"/>
                    </a:cubicBezTo>
                    <a:cubicBezTo>
                      <a:pt x="166139" y="348582"/>
                      <a:pt x="159592" y="342033"/>
                      <a:pt x="158283" y="334174"/>
                    </a:cubicBezTo>
                    <a:cubicBezTo>
                      <a:pt x="158283" y="325006"/>
                      <a:pt x="164830" y="318457"/>
                      <a:pt x="172685" y="318457"/>
                    </a:cubicBezTo>
                    <a:cubicBezTo>
                      <a:pt x="172685" y="318457"/>
                      <a:pt x="172685" y="318457"/>
                      <a:pt x="211964" y="315837"/>
                    </a:cubicBezTo>
                    <a:cubicBezTo>
                      <a:pt x="211964" y="315837"/>
                      <a:pt x="211964" y="315837"/>
                      <a:pt x="223747" y="283092"/>
                    </a:cubicBezTo>
                    <a:cubicBezTo>
                      <a:pt x="223747" y="279162"/>
                      <a:pt x="223747" y="276542"/>
                      <a:pt x="225056" y="272613"/>
                    </a:cubicBezTo>
                    <a:cubicBezTo>
                      <a:pt x="225056" y="272613"/>
                      <a:pt x="225056" y="272613"/>
                      <a:pt x="242077" y="217601"/>
                    </a:cubicBezTo>
                    <a:cubicBezTo>
                      <a:pt x="239458" y="218910"/>
                      <a:pt x="236840" y="220220"/>
                      <a:pt x="234221" y="221530"/>
                    </a:cubicBezTo>
                    <a:cubicBezTo>
                      <a:pt x="222438" y="228079"/>
                      <a:pt x="214582" y="237248"/>
                      <a:pt x="211964" y="247726"/>
                    </a:cubicBezTo>
                    <a:cubicBezTo>
                      <a:pt x="210654" y="251656"/>
                      <a:pt x="206726" y="255585"/>
                      <a:pt x="201489" y="256895"/>
                    </a:cubicBezTo>
                    <a:cubicBezTo>
                      <a:pt x="202799" y="258205"/>
                      <a:pt x="202799" y="260825"/>
                      <a:pt x="201489" y="262134"/>
                    </a:cubicBezTo>
                    <a:cubicBezTo>
                      <a:pt x="201489" y="262134"/>
                      <a:pt x="201489" y="262134"/>
                      <a:pt x="197562" y="264754"/>
                    </a:cubicBezTo>
                    <a:cubicBezTo>
                      <a:pt x="197562" y="264754"/>
                      <a:pt x="197562" y="264754"/>
                      <a:pt x="211964" y="279162"/>
                    </a:cubicBezTo>
                    <a:cubicBezTo>
                      <a:pt x="211964" y="279162"/>
                      <a:pt x="211964" y="279162"/>
                      <a:pt x="175304" y="311908"/>
                    </a:cubicBezTo>
                    <a:cubicBezTo>
                      <a:pt x="175304" y="311908"/>
                      <a:pt x="175304" y="311908"/>
                      <a:pt x="130788" y="264754"/>
                    </a:cubicBezTo>
                    <a:cubicBezTo>
                      <a:pt x="130788" y="264754"/>
                      <a:pt x="130788" y="264754"/>
                      <a:pt x="166139" y="230699"/>
                    </a:cubicBezTo>
                    <a:cubicBezTo>
                      <a:pt x="166139" y="230699"/>
                      <a:pt x="166139" y="230699"/>
                      <a:pt x="179232" y="245107"/>
                    </a:cubicBezTo>
                    <a:cubicBezTo>
                      <a:pt x="179232" y="245107"/>
                      <a:pt x="179232" y="245107"/>
                      <a:pt x="183159" y="242487"/>
                    </a:cubicBezTo>
                    <a:cubicBezTo>
                      <a:pt x="184469" y="241177"/>
                      <a:pt x="185778" y="241177"/>
                      <a:pt x="187087" y="241177"/>
                    </a:cubicBezTo>
                    <a:cubicBezTo>
                      <a:pt x="187087" y="241177"/>
                      <a:pt x="187087" y="241177"/>
                      <a:pt x="187087" y="239867"/>
                    </a:cubicBezTo>
                    <a:cubicBezTo>
                      <a:pt x="191015" y="224150"/>
                      <a:pt x="204108" y="209742"/>
                      <a:pt x="222438" y="199263"/>
                    </a:cubicBezTo>
                    <a:cubicBezTo>
                      <a:pt x="238149" y="190094"/>
                      <a:pt x="255170" y="186165"/>
                      <a:pt x="270881" y="186165"/>
                    </a:cubicBezTo>
                    <a:cubicBezTo>
                      <a:pt x="273500" y="186165"/>
                      <a:pt x="274809" y="186165"/>
                      <a:pt x="276118" y="186165"/>
                    </a:cubicBezTo>
                    <a:cubicBezTo>
                      <a:pt x="276118" y="186165"/>
                      <a:pt x="280046" y="187475"/>
                      <a:pt x="283974" y="187475"/>
                    </a:cubicBezTo>
                    <a:cubicBezTo>
                      <a:pt x="285283" y="188785"/>
                      <a:pt x="285283" y="188785"/>
                      <a:pt x="286592" y="188785"/>
                    </a:cubicBezTo>
                    <a:cubicBezTo>
                      <a:pt x="287902" y="190094"/>
                      <a:pt x="289211" y="190094"/>
                      <a:pt x="291830" y="191404"/>
                    </a:cubicBezTo>
                    <a:cubicBezTo>
                      <a:pt x="297067" y="195334"/>
                      <a:pt x="302304" y="201883"/>
                      <a:pt x="304922" y="208432"/>
                    </a:cubicBezTo>
                    <a:cubicBezTo>
                      <a:pt x="304922" y="208432"/>
                      <a:pt x="304922" y="209742"/>
                      <a:pt x="304922" y="209742"/>
                    </a:cubicBezTo>
                    <a:cubicBezTo>
                      <a:pt x="307541" y="214981"/>
                      <a:pt x="312778" y="220220"/>
                      <a:pt x="321943" y="222840"/>
                    </a:cubicBezTo>
                    <a:cubicBezTo>
                      <a:pt x="332417" y="225459"/>
                      <a:pt x="344201" y="224150"/>
                      <a:pt x="350747" y="218910"/>
                    </a:cubicBezTo>
                    <a:cubicBezTo>
                      <a:pt x="355984" y="214981"/>
                      <a:pt x="363840" y="214981"/>
                      <a:pt x="367768" y="220220"/>
                    </a:cubicBezTo>
                    <a:cubicBezTo>
                      <a:pt x="373005" y="225459"/>
                      <a:pt x="371696" y="233318"/>
                      <a:pt x="366458" y="238558"/>
                    </a:cubicBezTo>
                    <a:cubicBezTo>
                      <a:pt x="358603" y="246417"/>
                      <a:pt x="345510" y="250346"/>
                      <a:pt x="332417" y="250346"/>
                    </a:cubicBezTo>
                    <a:cubicBezTo>
                      <a:pt x="327180" y="250346"/>
                      <a:pt x="320634" y="249036"/>
                      <a:pt x="315397" y="247726"/>
                    </a:cubicBezTo>
                    <a:cubicBezTo>
                      <a:pt x="308850" y="245107"/>
                      <a:pt x="303613" y="243797"/>
                      <a:pt x="298376" y="239867"/>
                    </a:cubicBezTo>
                    <a:cubicBezTo>
                      <a:pt x="298376" y="239867"/>
                      <a:pt x="298376" y="239867"/>
                      <a:pt x="282665" y="290950"/>
                    </a:cubicBezTo>
                    <a:cubicBezTo>
                      <a:pt x="281355" y="293570"/>
                      <a:pt x="281355" y="294880"/>
                      <a:pt x="280046" y="296190"/>
                    </a:cubicBezTo>
                    <a:cubicBezTo>
                      <a:pt x="280046" y="296190"/>
                      <a:pt x="280046" y="296190"/>
                      <a:pt x="299685" y="325006"/>
                    </a:cubicBezTo>
                    <a:cubicBezTo>
                      <a:pt x="302304" y="328935"/>
                      <a:pt x="303613" y="332865"/>
                      <a:pt x="302304" y="336794"/>
                    </a:cubicBezTo>
                    <a:cubicBezTo>
                      <a:pt x="302304" y="336794"/>
                      <a:pt x="302304" y="336794"/>
                      <a:pt x="282665" y="407524"/>
                    </a:cubicBezTo>
                    <a:cubicBezTo>
                      <a:pt x="281355" y="412764"/>
                      <a:pt x="277428" y="416693"/>
                      <a:pt x="272190" y="418003"/>
                    </a:cubicBezTo>
                    <a:cubicBezTo>
                      <a:pt x="289211" y="415383"/>
                      <a:pt x="304922" y="411454"/>
                      <a:pt x="320634" y="403595"/>
                    </a:cubicBezTo>
                    <a:cubicBezTo>
                      <a:pt x="405737" y="365610"/>
                      <a:pt x="442397" y="264754"/>
                      <a:pt x="403118" y="180926"/>
                    </a:cubicBezTo>
                    <a:cubicBezTo>
                      <a:pt x="375623" y="121984"/>
                      <a:pt x="316706" y="83999"/>
                      <a:pt x="251242" y="83999"/>
                    </a:cubicBezTo>
                    <a:close/>
                    <a:moveTo>
                      <a:pt x="324562" y="1480"/>
                    </a:moveTo>
                    <a:cubicBezTo>
                      <a:pt x="324562" y="1480"/>
                      <a:pt x="324562" y="1480"/>
                      <a:pt x="357294" y="14579"/>
                    </a:cubicBezTo>
                    <a:cubicBezTo>
                      <a:pt x="374314" y="21128"/>
                      <a:pt x="383479" y="39465"/>
                      <a:pt x="376933" y="56493"/>
                    </a:cubicBezTo>
                    <a:cubicBezTo>
                      <a:pt x="376933" y="56493"/>
                      <a:pt x="376933" y="56493"/>
                      <a:pt x="366458" y="82689"/>
                    </a:cubicBezTo>
                    <a:cubicBezTo>
                      <a:pt x="383479" y="93168"/>
                      <a:pt x="397881" y="107576"/>
                      <a:pt x="410974" y="123294"/>
                    </a:cubicBezTo>
                    <a:cubicBezTo>
                      <a:pt x="410974" y="123294"/>
                      <a:pt x="410974" y="123294"/>
                      <a:pt x="435850" y="110195"/>
                    </a:cubicBezTo>
                    <a:cubicBezTo>
                      <a:pt x="452871" y="103646"/>
                      <a:pt x="471201" y="110195"/>
                      <a:pt x="479056" y="127223"/>
                    </a:cubicBezTo>
                    <a:cubicBezTo>
                      <a:pt x="479056" y="127223"/>
                      <a:pt x="479056" y="127223"/>
                      <a:pt x="493458" y="159969"/>
                    </a:cubicBezTo>
                    <a:cubicBezTo>
                      <a:pt x="501314" y="175686"/>
                      <a:pt x="494768" y="194024"/>
                      <a:pt x="477747" y="201883"/>
                    </a:cubicBezTo>
                    <a:cubicBezTo>
                      <a:pt x="477747" y="201883"/>
                      <a:pt x="477747" y="201883"/>
                      <a:pt x="452871" y="213671"/>
                    </a:cubicBezTo>
                    <a:cubicBezTo>
                      <a:pt x="455489" y="233318"/>
                      <a:pt x="456799" y="252966"/>
                      <a:pt x="454180" y="272613"/>
                    </a:cubicBezTo>
                    <a:cubicBezTo>
                      <a:pt x="454180" y="272613"/>
                      <a:pt x="454180" y="272613"/>
                      <a:pt x="481675" y="283092"/>
                    </a:cubicBezTo>
                    <a:cubicBezTo>
                      <a:pt x="497386" y="289641"/>
                      <a:pt x="506551" y="307978"/>
                      <a:pt x="500005" y="323696"/>
                    </a:cubicBezTo>
                    <a:cubicBezTo>
                      <a:pt x="500005" y="323696"/>
                      <a:pt x="500005" y="323696"/>
                      <a:pt x="488221" y="357751"/>
                    </a:cubicBezTo>
                    <a:cubicBezTo>
                      <a:pt x="485603" y="365610"/>
                      <a:pt x="479056" y="372159"/>
                      <a:pt x="471201" y="376089"/>
                    </a:cubicBezTo>
                    <a:cubicBezTo>
                      <a:pt x="463345" y="380018"/>
                      <a:pt x="454180" y="380018"/>
                      <a:pt x="446324" y="377399"/>
                    </a:cubicBezTo>
                    <a:cubicBezTo>
                      <a:pt x="446324" y="377399"/>
                      <a:pt x="446324" y="377399"/>
                      <a:pt x="420139" y="366920"/>
                    </a:cubicBezTo>
                    <a:cubicBezTo>
                      <a:pt x="408355" y="383948"/>
                      <a:pt x="395263" y="398356"/>
                      <a:pt x="379551" y="410144"/>
                    </a:cubicBezTo>
                    <a:cubicBezTo>
                      <a:pt x="379551" y="410144"/>
                      <a:pt x="379551" y="410144"/>
                      <a:pt x="391335" y="436340"/>
                    </a:cubicBezTo>
                    <a:cubicBezTo>
                      <a:pt x="399190" y="452058"/>
                      <a:pt x="392644" y="471705"/>
                      <a:pt x="375623" y="479564"/>
                    </a:cubicBezTo>
                    <a:cubicBezTo>
                      <a:pt x="375623" y="479564"/>
                      <a:pt x="375623" y="479564"/>
                      <a:pt x="342891" y="493972"/>
                    </a:cubicBezTo>
                    <a:cubicBezTo>
                      <a:pt x="327180" y="501831"/>
                      <a:pt x="307541" y="495282"/>
                      <a:pt x="300995" y="478255"/>
                    </a:cubicBezTo>
                    <a:cubicBezTo>
                      <a:pt x="300995" y="478255"/>
                      <a:pt x="300995" y="478255"/>
                      <a:pt x="289211" y="453368"/>
                    </a:cubicBezTo>
                    <a:cubicBezTo>
                      <a:pt x="268263" y="455988"/>
                      <a:pt x="248623" y="457297"/>
                      <a:pt x="228984" y="454678"/>
                    </a:cubicBezTo>
                    <a:cubicBezTo>
                      <a:pt x="228984" y="454678"/>
                      <a:pt x="228984" y="454678"/>
                      <a:pt x="219819" y="482184"/>
                    </a:cubicBezTo>
                    <a:cubicBezTo>
                      <a:pt x="217201" y="490043"/>
                      <a:pt x="210654" y="496592"/>
                      <a:pt x="202799" y="499212"/>
                    </a:cubicBezTo>
                    <a:cubicBezTo>
                      <a:pt x="194943" y="503141"/>
                      <a:pt x="185778" y="503141"/>
                      <a:pt x="177922" y="500522"/>
                    </a:cubicBezTo>
                    <a:cubicBezTo>
                      <a:pt x="177922" y="500522"/>
                      <a:pt x="177922" y="500522"/>
                      <a:pt x="143881" y="488733"/>
                    </a:cubicBezTo>
                    <a:cubicBezTo>
                      <a:pt x="136025" y="484804"/>
                      <a:pt x="129479" y="479564"/>
                      <a:pt x="126861" y="471705"/>
                    </a:cubicBezTo>
                    <a:cubicBezTo>
                      <a:pt x="122933" y="463847"/>
                      <a:pt x="122933" y="454678"/>
                      <a:pt x="125551" y="446819"/>
                    </a:cubicBezTo>
                    <a:cubicBezTo>
                      <a:pt x="125551" y="446819"/>
                      <a:pt x="125551" y="446819"/>
                      <a:pt x="134716" y="420623"/>
                    </a:cubicBezTo>
                    <a:cubicBezTo>
                      <a:pt x="119005" y="408834"/>
                      <a:pt x="104603" y="395736"/>
                      <a:pt x="91510" y="380018"/>
                    </a:cubicBezTo>
                    <a:cubicBezTo>
                      <a:pt x="91510" y="380018"/>
                      <a:pt x="91510" y="380018"/>
                      <a:pt x="66634" y="391807"/>
                    </a:cubicBezTo>
                    <a:cubicBezTo>
                      <a:pt x="49613" y="399665"/>
                      <a:pt x="31283" y="391807"/>
                      <a:pt x="23428" y="376089"/>
                    </a:cubicBezTo>
                    <a:cubicBezTo>
                      <a:pt x="23428" y="376089"/>
                      <a:pt x="23428" y="376089"/>
                      <a:pt x="7716" y="343343"/>
                    </a:cubicBezTo>
                    <a:cubicBezTo>
                      <a:pt x="1170" y="327625"/>
                      <a:pt x="7716" y="307978"/>
                      <a:pt x="23428" y="300119"/>
                    </a:cubicBezTo>
                    <a:cubicBezTo>
                      <a:pt x="23428" y="300119"/>
                      <a:pt x="23428" y="300119"/>
                      <a:pt x="49613" y="288331"/>
                    </a:cubicBezTo>
                    <a:cubicBezTo>
                      <a:pt x="45685" y="268684"/>
                      <a:pt x="45685" y="249036"/>
                      <a:pt x="48304" y="229389"/>
                    </a:cubicBezTo>
                    <a:cubicBezTo>
                      <a:pt x="48304" y="229389"/>
                      <a:pt x="48304" y="229389"/>
                      <a:pt x="20809" y="220220"/>
                    </a:cubicBezTo>
                    <a:cubicBezTo>
                      <a:pt x="12953" y="216291"/>
                      <a:pt x="6407" y="211051"/>
                      <a:pt x="2479" y="203193"/>
                    </a:cubicBezTo>
                    <a:cubicBezTo>
                      <a:pt x="-139" y="195334"/>
                      <a:pt x="-1449" y="186165"/>
                      <a:pt x="2479" y="178306"/>
                    </a:cubicBezTo>
                    <a:cubicBezTo>
                      <a:pt x="2479" y="178306"/>
                      <a:pt x="2479" y="178306"/>
                      <a:pt x="14263" y="144251"/>
                    </a:cubicBezTo>
                    <a:cubicBezTo>
                      <a:pt x="20809" y="128533"/>
                      <a:pt x="39139" y="119364"/>
                      <a:pt x="56159" y="125913"/>
                    </a:cubicBezTo>
                    <a:cubicBezTo>
                      <a:pt x="56159" y="125913"/>
                      <a:pt x="56159" y="125913"/>
                      <a:pt x="82345" y="135082"/>
                    </a:cubicBezTo>
                    <a:cubicBezTo>
                      <a:pt x="92819" y="119364"/>
                      <a:pt x="107221" y="104956"/>
                      <a:pt x="122933" y="91858"/>
                    </a:cubicBezTo>
                    <a:cubicBezTo>
                      <a:pt x="122933" y="91858"/>
                      <a:pt x="122933" y="91858"/>
                      <a:pt x="111149" y="65662"/>
                    </a:cubicBezTo>
                    <a:cubicBezTo>
                      <a:pt x="103294" y="49944"/>
                      <a:pt x="109840" y="30296"/>
                      <a:pt x="126861" y="23747"/>
                    </a:cubicBezTo>
                    <a:cubicBezTo>
                      <a:pt x="126861" y="23747"/>
                      <a:pt x="126861" y="23747"/>
                      <a:pt x="159592" y="8029"/>
                    </a:cubicBezTo>
                    <a:cubicBezTo>
                      <a:pt x="175304" y="1480"/>
                      <a:pt x="194943" y="8029"/>
                      <a:pt x="201489" y="23747"/>
                    </a:cubicBezTo>
                    <a:cubicBezTo>
                      <a:pt x="201489" y="23747"/>
                      <a:pt x="201489" y="23747"/>
                      <a:pt x="213273" y="49944"/>
                    </a:cubicBezTo>
                    <a:cubicBezTo>
                      <a:pt x="232912" y="46014"/>
                      <a:pt x="253861" y="46014"/>
                      <a:pt x="272190" y="47324"/>
                    </a:cubicBezTo>
                    <a:cubicBezTo>
                      <a:pt x="272190" y="47324"/>
                      <a:pt x="272190" y="47324"/>
                      <a:pt x="282665" y="21128"/>
                    </a:cubicBezTo>
                    <a:cubicBezTo>
                      <a:pt x="289211" y="5410"/>
                      <a:pt x="307541" y="-3759"/>
                      <a:pt x="324562" y="1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7" name="íSḷídé">
              <a:extLst>
                <a:ext uri="{FF2B5EF4-FFF2-40B4-BE49-F238E27FC236}">
                  <a16:creationId xmlns:a16="http://schemas.microsoft.com/office/drawing/2014/main" id="{B2D42A08-33A5-448D-9E99-4DFB3F534916}"/>
                </a:ext>
              </a:extLst>
            </p:cNvPr>
            <p:cNvGrpSpPr/>
            <p:nvPr/>
          </p:nvGrpSpPr>
          <p:grpSpPr>
            <a:xfrm>
              <a:off x="2198536" y="1249699"/>
              <a:ext cx="2551246" cy="1223412"/>
              <a:chOff x="2306374" y="1249699"/>
              <a:chExt cx="2551246" cy="1223412"/>
            </a:xfrm>
          </p:grpSpPr>
          <p:sp>
            <p:nvSpPr>
              <p:cNvPr id="50" name="ïsļïḓé">
                <a:extLst>
                  <a:ext uri="{FF2B5EF4-FFF2-40B4-BE49-F238E27FC236}">
                    <a16:creationId xmlns:a16="http://schemas.microsoft.com/office/drawing/2014/main" id="{B10067DA-4FD8-40C9-91EC-7E376BD04097}"/>
                  </a:ext>
                </a:extLst>
              </p:cNvPr>
              <p:cNvSpPr txBox="1"/>
              <p:nvPr/>
            </p:nvSpPr>
            <p:spPr>
              <a:xfrm>
                <a:off x="2306374" y="1849863"/>
                <a:ext cx="2551246" cy="623248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51" name="íşļiḓe">
                <a:extLst>
                  <a:ext uri="{FF2B5EF4-FFF2-40B4-BE49-F238E27FC236}">
                    <a16:creationId xmlns:a16="http://schemas.microsoft.com/office/drawing/2014/main" id="{397CFEA0-EF8C-4AC6-9E96-A4684A52DAB2}"/>
                  </a:ext>
                </a:extLst>
              </p:cNvPr>
              <p:cNvSpPr/>
              <p:nvPr/>
            </p:nvSpPr>
            <p:spPr>
              <a:xfrm>
                <a:off x="2306374" y="1249699"/>
                <a:ext cx="2551246" cy="600164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r>
                  <a:rPr lang="en-US" altLang="zh-CN" sz="2600" b="1" dirty="0"/>
                  <a:t>Text here</a:t>
                </a:r>
                <a:endParaRPr lang="zh-CN" altLang="en-US" sz="2600" b="1" dirty="0"/>
              </a:p>
            </p:txBody>
          </p:sp>
        </p:grpSp>
        <p:grpSp>
          <p:nvGrpSpPr>
            <p:cNvPr id="38" name="îSḷïḋè">
              <a:extLst>
                <a:ext uri="{FF2B5EF4-FFF2-40B4-BE49-F238E27FC236}">
                  <a16:creationId xmlns:a16="http://schemas.microsoft.com/office/drawing/2014/main" id="{C213A0EB-148A-4948-A4FB-276B2DCA1959}"/>
                </a:ext>
              </a:extLst>
            </p:cNvPr>
            <p:cNvGrpSpPr/>
            <p:nvPr/>
          </p:nvGrpSpPr>
          <p:grpSpPr>
            <a:xfrm>
              <a:off x="3699426" y="3104964"/>
              <a:ext cx="2551246" cy="1223412"/>
              <a:chOff x="3803997" y="3104964"/>
              <a:chExt cx="2551246" cy="1223412"/>
            </a:xfrm>
          </p:grpSpPr>
          <p:sp>
            <p:nvSpPr>
              <p:cNvPr id="48" name="ïṣḻîďè">
                <a:extLst>
                  <a:ext uri="{FF2B5EF4-FFF2-40B4-BE49-F238E27FC236}">
                    <a16:creationId xmlns:a16="http://schemas.microsoft.com/office/drawing/2014/main" id="{C40F9FA9-10EC-47E2-AD6E-08452200F220}"/>
                  </a:ext>
                </a:extLst>
              </p:cNvPr>
              <p:cNvSpPr txBox="1"/>
              <p:nvPr/>
            </p:nvSpPr>
            <p:spPr>
              <a:xfrm>
                <a:off x="3803997" y="3705128"/>
                <a:ext cx="2551246" cy="623248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49" name="ïSļíde">
                <a:extLst>
                  <a:ext uri="{FF2B5EF4-FFF2-40B4-BE49-F238E27FC236}">
                    <a16:creationId xmlns:a16="http://schemas.microsoft.com/office/drawing/2014/main" id="{3D339F80-BDC3-4E91-8ACC-ADB65D7D563E}"/>
                  </a:ext>
                </a:extLst>
              </p:cNvPr>
              <p:cNvSpPr/>
              <p:nvPr/>
            </p:nvSpPr>
            <p:spPr>
              <a:xfrm>
                <a:off x="3803997" y="3104964"/>
                <a:ext cx="2551246" cy="600164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r>
                  <a:rPr lang="en-US" altLang="zh-CN" sz="2600" b="1" dirty="0"/>
                  <a:t>Text here</a:t>
                </a:r>
                <a:endParaRPr lang="zh-CN" altLang="en-US" sz="2600" b="1" dirty="0"/>
              </a:p>
            </p:txBody>
          </p:sp>
        </p:grpSp>
        <p:grpSp>
          <p:nvGrpSpPr>
            <p:cNvPr id="39" name="ïṧḻide">
              <a:extLst>
                <a:ext uri="{FF2B5EF4-FFF2-40B4-BE49-F238E27FC236}">
                  <a16:creationId xmlns:a16="http://schemas.microsoft.com/office/drawing/2014/main" id="{937F7F9C-54FC-4481-BD82-BE9C9C83D1EF}"/>
                </a:ext>
              </a:extLst>
            </p:cNvPr>
            <p:cNvGrpSpPr/>
            <p:nvPr/>
          </p:nvGrpSpPr>
          <p:grpSpPr>
            <a:xfrm>
              <a:off x="5813423" y="4581852"/>
              <a:ext cx="2551246" cy="1223412"/>
              <a:chOff x="5915271" y="4581852"/>
              <a:chExt cx="2551246" cy="1223412"/>
            </a:xfrm>
          </p:grpSpPr>
          <p:sp>
            <p:nvSpPr>
              <p:cNvPr id="46" name="işlíḑê">
                <a:extLst>
                  <a:ext uri="{FF2B5EF4-FFF2-40B4-BE49-F238E27FC236}">
                    <a16:creationId xmlns:a16="http://schemas.microsoft.com/office/drawing/2014/main" id="{11E3E4DF-A864-4A6A-867E-F35E2EC48C7D}"/>
                  </a:ext>
                </a:extLst>
              </p:cNvPr>
              <p:cNvSpPr txBox="1"/>
              <p:nvPr/>
            </p:nvSpPr>
            <p:spPr>
              <a:xfrm>
                <a:off x="5915271" y="5182016"/>
                <a:ext cx="2551246" cy="623248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47" name="ïśľiḍè">
                <a:extLst>
                  <a:ext uri="{FF2B5EF4-FFF2-40B4-BE49-F238E27FC236}">
                    <a16:creationId xmlns:a16="http://schemas.microsoft.com/office/drawing/2014/main" id="{47C7E664-2AFB-4B66-9CFC-C1838758721C}"/>
                  </a:ext>
                </a:extLst>
              </p:cNvPr>
              <p:cNvSpPr/>
              <p:nvPr/>
            </p:nvSpPr>
            <p:spPr>
              <a:xfrm>
                <a:off x="5915271" y="4581852"/>
                <a:ext cx="2551246" cy="600164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r>
                  <a:rPr lang="en-US" altLang="zh-CN" sz="2600" b="1" dirty="0"/>
                  <a:t>Text here</a:t>
                </a:r>
                <a:endParaRPr lang="zh-CN" altLang="en-US" sz="2600" b="1" dirty="0"/>
              </a:p>
            </p:txBody>
          </p:sp>
        </p:grpSp>
        <p:grpSp>
          <p:nvGrpSpPr>
            <p:cNvPr id="40" name="îṩļïḑé">
              <a:extLst>
                <a:ext uri="{FF2B5EF4-FFF2-40B4-BE49-F238E27FC236}">
                  <a16:creationId xmlns:a16="http://schemas.microsoft.com/office/drawing/2014/main" id="{2053C856-AD29-4875-BE07-914CBF68F4D7}"/>
                </a:ext>
              </a:extLst>
            </p:cNvPr>
            <p:cNvGrpSpPr/>
            <p:nvPr/>
          </p:nvGrpSpPr>
          <p:grpSpPr>
            <a:xfrm>
              <a:off x="7314313" y="1405099"/>
              <a:ext cx="2551246" cy="1223412"/>
              <a:chOff x="7437079" y="1405099"/>
              <a:chExt cx="2551246" cy="1223412"/>
            </a:xfrm>
          </p:grpSpPr>
          <p:sp>
            <p:nvSpPr>
              <p:cNvPr id="44" name="íṥlíḑe">
                <a:extLst>
                  <a:ext uri="{FF2B5EF4-FFF2-40B4-BE49-F238E27FC236}">
                    <a16:creationId xmlns:a16="http://schemas.microsoft.com/office/drawing/2014/main" id="{43704427-4B7F-41E6-A23B-C366CE7CFA27}"/>
                  </a:ext>
                </a:extLst>
              </p:cNvPr>
              <p:cNvSpPr txBox="1"/>
              <p:nvPr/>
            </p:nvSpPr>
            <p:spPr>
              <a:xfrm>
                <a:off x="7437079" y="2005263"/>
                <a:ext cx="2551246" cy="623248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45" name="îşľïḋe">
                <a:extLst>
                  <a:ext uri="{FF2B5EF4-FFF2-40B4-BE49-F238E27FC236}">
                    <a16:creationId xmlns:a16="http://schemas.microsoft.com/office/drawing/2014/main" id="{4A0310AD-682E-403C-8829-6CC4CD408498}"/>
                  </a:ext>
                </a:extLst>
              </p:cNvPr>
              <p:cNvSpPr/>
              <p:nvPr/>
            </p:nvSpPr>
            <p:spPr>
              <a:xfrm>
                <a:off x="7437079" y="1405099"/>
                <a:ext cx="2551246" cy="600164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r>
                  <a:rPr lang="en-US" altLang="zh-CN" sz="2600" b="1" dirty="0"/>
                  <a:t>Text here</a:t>
                </a:r>
                <a:endParaRPr lang="zh-CN" altLang="en-US" sz="2600" b="1" dirty="0"/>
              </a:p>
            </p:txBody>
          </p:sp>
        </p:grpSp>
        <p:grpSp>
          <p:nvGrpSpPr>
            <p:cNvPr id="41" name="iśḻiḋè">
              <a:extLst>
                <a:ext uri="{FF2B5EF4-FFF2-40B4-BE49-F238E27FC236}">
                  <a16:creationId xmlns:a16="http://schemas.microsoft.com/office/drawing/2014/main" id="{2A1D1308-F1CA-4167-AA5B-AE5AF3B151C1}"/>
                </a:ext>
              </a:extLst>
            </p:cNvPr>
            <p:cNvGrpSpPr/>
            <p:nvPr/>
          </p:nvGrpSpPr>
          <p:grpSpPr>
            <a:xfrm>
              <a:off x="8927157" y="3015413"/>
              <a:ext cx="2399586" cy="1223412"/>
              <a:chOff x="9073277" y="3015413"/>
              <a:chExt cx="2399586" cy="1223412"/>
            </a:xfrm>
          </p:grpSpPr>
          <p:sp>
            <p:nvSpPr>
              <p:cNvPr id="42" name="í$ļiḑe">
                <a:extLst>
                  <a:ext uri="{FF2B5EF4-FFF2-40B4-BE49-F238E27FC236}">
                    <a16:creationId xmlns:a16="http://schemas.microsoft.com/office/drawing/2014/main" id="{70DAF3EE-C8F6-455A-88D0-070C84DEDE0C}"/>
                  </a:ext>
                </a:extLst>
              </p:cNvPr>
              <p:cNvSpPr txBox="1"/>
              <p:nvPr/>
            </p:nvSpPr>
            <p:spPr>
              <a:xfrm>
                <a:off x="9073277" y="3615577"/>
                <a:ext cx="2399586" cy="623248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43" name="ïṡ1íḓé">
                <a:extLst>
                  <a:ext uri="{FF2B5EF4-FFF2-40B4-BE49-F238E27FC236}">
                    <a16:creationId xmlns:a16="http://schemas.microsoft.com/office/drawing/2014/main" id="{1EF5D325-C66A-452C-813D-D0D1348A8713}"/>
                  </a:ext>
                </a:extLst>
              </p:cNvPr>
              <p:cNvSpPr/>
              <p:nvPr/>
            </p:nvSpPr>
            <p:spPr>
              <a:xfrm>
                <a:off x="9073277" y="3015413"/>
                <a:ext cx="2399586" cy="600164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r>
                  <a:rPr lang="en-US" altLang="zh-CN" sz="2600" b="1" dirty="0"/>
                  <a:t>Text here</a:t>
                </a:r>
                <a:endParaRPr lang="zh-CN" altLang="en-US" sz="26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2572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a371d530-c152-41c0-bd8f-b2274325b01e" descr="2AUAAB+LCAAAAAAABADNU01PwkAQ/S+r3hpS1BrtjYKYHhCSEj0YDmt3aFfbLdluDYTw391d+mkLyMWYXrazb968NzO7RZdiswJkIy/GXIwoDjiOXQExMpBLkM2yKDKQQxmhLHjiSbZKkf22LdPqN69UhMMkSvgLjjJQBIwKiqP9r91KamBnnEoFGx07hJWwFtd0uaQ+zEOIocDMKRMDRrwQE4kwe6Y0wGkQCgZpmgem7x/gi1qabSlUloaS82I8tpwHZ2QpMl3G3O0M5IGfMPJXIm9Pi3wYDW8e75oiDzW76POEMhpncQ7TdSd4XQv1zX2QEhJBHeYyAfyrHGdfxfTZE1wWGCc8xkIW3Jq7q6oJ1n1P63IZgbVkKsSixvRzkWrxOvdLXZTrpZetSpphubIgtXW4budVaAMNWBAV7ooWlrRyMit4llglKDeqQmjRtFCokcTARNvczjioag5rcZ4PlVF30NX6oxZ0ycpBrqCh/aTsYoXP7X9duHwRKYiB78u6+W7v36WOt57rb6bjYP+z/3M6nYP5l+auz5nbMW8L+X0DKHelhtgFAAA=">
            <a:extLst>
              <a:ext uri="{FF2B5EF4-FFF2-40B4-BE49-F238E27FC236}">
                <a16:creationId xmlns:a16="http://schemas.microsoft.com/office/drawing/2014/main" id="{C321ACA5-AAD4-49BD-AA59-CA8330482B85}"/>
              </a:ext>
            </a:extLst>
          </p:cNvPr>
          <p:cNvGrpSpPr>
            <a:grpSpLocks noChangeAspect="1"/>
          </p:cNvGrpSpPr>
          <p:nvPr/>
        </p:nvGrpSpPr>
        <p:grpSpPr>
          <a:xfrm>
            <a:off x="2642365" y="1886445"/>
            <a:ext cx="6907270" cy="3085110"/>
            <a:chOff x="2642365" y="1620032"/>
            <a:chExt cx="6907270" cy="3085110"/>
          </a:xfrm>
        </p:grpSpPr>
        <p:sp>
          <p:nvSpPr>
            <p:cNvPr id="6" name="ExtraShape1">
              <a:extLst>
                <a:ext uri="{FF2B5EF4-FFF2-40B4-BE49-F238E27FC236}">
                  <a16:creationId xmlns:a16="http://schemas.microsoft.com/office/drawing/2014/main" id="{DEC7A990-8AA0-45AA-876A-C7ABC5BBA30B}"/>
                </a:ext>
              </a:extLst>
            </p:cNvPr>
            <p:cNvSpPr/>
            <p:nvPr/>
          </p:nvSpPr>
          <p:spPr bwMode="auto">
            <a:xfrm>
              <a:off x="2790118" y="1750502"/>
              <a:ext cx="3520845" cy="2009186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ExtraShape2">
              <a:extLst>
                <a:ext uri="{FF2B5EF4-FFF2-40B4-BE49-F238E27FC236}">
                  <a16:creationId xmlns:a16="http://schemas.microsoft.com/office/drawing/2014/main" id="{7522EDF9-EE71-4404-9CDD-726360F97718}"/>
                </a:ext>
              </a:extLst>
            </p:cNvPr>
            <p:cNvSpPr/>
            <p:nvPr/>
          </p:nvSpPr>
          <p:spPr bwMode="auto">
            <a:xfrm>
              <a:off x="3901160" y="4644096"/>
              <a:ext cx="1298760" cy="39680"/>
            </a:xfrm>
            <a:custGeom>
              <a:avLst/>
              <a:gdLst>
                <a:gd name="T0" fmla="*/ 221 w 1702"/>
                <a:gd name="T1" fmla="*/ 0 h 52"/>
                <a:gd name="T2" fmla="*/ 1481 w 1702"/>
                <a:gd name="T3" fmla="*/ 0 h 52"/>
                <a:gd name="T4" fmla="*/ 1702 w 1702"/>
                <a:gd name="T5" fmla="*/ 52 h 52"/>
                <a:gd name="T6" fmla="*/ 0 w 1702"/>
                <a:gd name="T7" fmla="*/ 52 h 52"/>
                <a:gd name="T8" fmla="*/ 221 w 170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2" h="52">
                  <a:moveTo>
                    <a:pt x="221" y="0"/>
                  </a:moveTo>
                  <a:lnTo>
                    <a:pt x="1481" y="0"/>
                  </a:lnTo>
                  <a:lnTo>
                    <a:pt x="1702" y="52"/>
                  </a:lnTo>
                  <a:lnTo>
                    <a:pt x="0" y="52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D0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ExtraShape3">
              <a:extLst>
                <a:ext uri="{FF2B5EF4-FFF2-40B4-BE49-F238E27FC236}">
                  <a16:creationId xmlns:a16="http://schemas.microsoft.com/office/drawing/2014/main" id="{4DB33810-06B3-4BCC-AD93-BF4EF7A4BDD7}"/>
                </a:ext>
              </a:extLst>
            </p:cNvPr>
            <p:cNvSpPr/>
            <p:nvPr/>
          </p:nvSpPr>
          <p:spPr>
            <a:xfrm rot="12710544">
              <a:off x="4302544" y="3796756"/>
              <a:ext cx="151957" cy="4429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ValueBack1">
              <a:extLst>
                <a:ext uri="{FF2B5EF4-FFF2-40B4-BE49-F238E27FC236}">
                  <a16:creationId xmlns:a16="http://schemas.microsoft.com/office/drawing/2014/main" id="{38277A35-D218-4DBA-9C6B-BB24DCC2A183}"/>
                </a:ext>
              </a:extLst>
            </p:cNvPr>
            <p:cNvSpPr/>
            <p:nvPr/>
          </p:nvSpPr>
          <p:spPr>
            <a:xfrm rot="12710544">
              <a:off x="4382515" y="3573245"/>
              <a:ext cx="336049" cy="336049"/>
            </a:xfrm>
            <a:prstGeom prst="donu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ValueBack1">
              <a:extLst>
                <a:ext uri="{FF2B5EF4-FFF2-40B4-BE49-F238E27FC236}">
                  <a16:creationId xmlns:a16="http://schemas.microsoft.com/office/drawing/2014/main" id="{E61AA23E-3396-4BD0-885E-1F7854DBDC59}"/>
                </a:ext>
              </a:extLst>
            </p:cNvPr>
            <p:cNvSpPr/>
            <p:nvPr/>
          </p:nvSpPr>
          <p:spPr>
            <a:xfrm rot="12710544" flipV="1">
              <a:off x="4646582" y="3242795"/>
              <a:ext cx="151957" cy="442990"/>
            </a:xfrm>
            <a:prstGeom prst="triangl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ExtraShape1">
              <a:extLst>
                <a:ext uri="{FF2B5EF4-FFF2-40B4-BE49-F238E27FC236}">
                  <a16:creationId xmlns:a16="http://schemas.microsoft.com/office/drawing/2014/main" id="{7DF78A18-1456-40B1-A485-22B819FCF61A}"/>
                </a:ext>
              </a:extLst>
            </p:cNvPr>
            <p:cNvSpPr/>
            <p:nvPr/>
          </p:nvSpPr>
          <p:spPr bwMode="auto">
            <a:xfrm>
              <a:off x="3901160" y="4683776"/>
              <a:ext cx="1298760" cy="21366"/>
            </a:xfrm>
            <a:custGeom>
              <a:avLst/>
              <a:gdLst>
                <a:gd name="T0" fmla="*/ 1690 w 1702"/>
                <a:gd name="T1" fmla="*/ 28 h 28"/>
                <a:gd name="T2" fmla="*/ 12 w 1702"/>
                <a:gd name="T3" fmla="*/ 28 h 28"/>
                <a:gd name="T4" fmla="*/ 0 w 1702"/>
                <a:gd name="T5" fmla="*/ 0 h 28"/>
                <a:gd name="T6" fmla="*/ 1702 w 1702"/>
                <a:gd name="T7" fmla="*/ 0 h 28"/>
                <a:gd name="T8" fmla="*/ 1690 w 170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2" h="28">
                  <a:moveTo>
                    <a:pt x="1690" y="28"/>
                  </a:moveTo>
                  <a:lnTo>
                    <a:pt x="12" y="28"/>
                  </a:lnTo>
                  <a:lnTo>
                    <a:pt x="0" y="0"/>
                  </a:lnTo>
                  <a:lnTo>
                    <a:pt x="1702" y="0"/>
                  </a:lnTo>
                  <a:lnTo>
                    <a:pt x="1690" y="28"/>
                  </a:lnTo>
                  <a:close/>
                </a:path>
              </a:pathLst>
            </a:custGeom>
            <a:solidFill>
              <a:srgbClr val="818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ExtraShape2">
              <a:extLst>
                <a:ext uri="{FF2B5EF4-FFF2-40B4-BE49-F238E27FC236}">
                  <a16:creationId xmlns:a16="http://schemas.microsoft.com/office/drawing/2014/main" id="{E990A206-41BF-4315-9758-ACCD17903E86}"/>
                </a:ext>
              </a:extLst>
            </p:cNvPr>
            <p:cNvSpPr/>
            <p:nvPr/>
          </p:nvSpPr>
          <p:spPr bwMode="auto">
            <a:xfrm>
              <a:off x="4069801" y="4230507"/>
              <a:ext cx="961479" cy="413589"/>
            </a:xfrm>
            <a:custGeom>
              <a:avLst/>
              <a:gdLst>
                <a:gd name="T0" fmla="*/ 1260 w 1260"/>
                <a:gd name="T1" fmla="*/ 542 h 542"/>
                <a:gd name="T2" fmla="*/ 0 w 1260"/>
                <a:gd name="T3" fmla="*/ 542 h 542"/>
                <a:gd name="T4" fmla="*/ 72 w 1260"/>
                <a:gd name="T5" fmla="*/ 0 h 542"/>
                <a:gd name="T6" fmla="*/ 1198 w 1260"/>
                <a:gd name="T7" fmla="*/ 0 h 542"/>
                <a:gd name="T8" fmla="*/ 1260 w 1260"/>
                <a:gd name="T9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0" h="542">
                  <a:moveTo>
                    <a:pt x="1260" y="542"/>
                  </a:moveTo>
                  <a:lnTo>
                    <a:pt x="0" y="542"/>
                  </a:lnTo>
                  <a:lnTo>
                    <a:pt x="72" y="0"/>
                  </a:lnTo>
                  <a:lnTo>
                    <a:pt x="1198" y="0"/>
                  </a:lnTo>
                  <a:lnTo>
                    <a:pt x="1260" y="542"/>
                  </a:lnTo>
                  <a:close/>
                </a:path>
              </a:pathLst>
            </a:custGeom>
            <a:solidFill>
              <a:srgbClr val="818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ExtraShape3">
              <a:extLst>
                <a:ext uri="{FF2B5EF4-FFF2-40B4-BE49-F238E27FC236}">
                  <a16:creationId xmlns:a16="http://schemas.microsoft.com/office/drawing/2014/main" id="{3BDFABC6-1560-46A0-AB45-814FE26FFCBD}"/>
                </a:ext>
              </a:extLst>
            </p:cNvPr>
            <p:cNvSpPr/>
            <p:nvPr/>
          </p:nvSpPr>
          <p:spPr bwMode="auto">
            <a:xfrm>
              <a:off x="2642365" y="3884833"/>
              <a:ext cx="3816350" cy="348727"/>
            </a:xfrm>
            <a:custGeom>
              <a:avLst/>
              <a:gdLst>
                <a:gd name="T0" fmla="*/ 0 w 2474"/>
                <a:gd name="T1" fmla="*/ 0 h 228"/>
                <a:gd name="T2" fmla="*/ 0 w 2474"/>
                <a:gd name="T3" fmla="*/ 166 h 228"/>
                <a:gd name="T4" fmla="*/ 62 w 2474"/>
                <a:gd name="T5" fmla="*/ 228 h 228"/>
                <a:gd name="T6" fmla="*/ 2412 w 2474"/>
                <a:gd name="T7" fmla="*/ 228 h 228"/>
                <a:gd name="T8" fmla="*/ 2474 w 2474"/>
                <a:gd name="T9" fmla="*/ 166 h 228"/>
                <a:gd name="T10" fmla="*/ 2474 w 2474"/>
                <a:gd name="T11" fmla="*/ 0 h 228"/>
                <a:gd name="T12" fmla="*/ 0 w 2474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4" h="228">
                  <a:moveTo>
                    <a:pt x="0" y="0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0" y="200"/>
                    <a:pt x="28" y="228"/>
                    <a:pt x="62" y="228"/>
                  </a:cubicBezTo>
                  <a:cubicBezTo>
                    <a:pt x="2412" y="228"/>
                    <a:pt x="2412" y="228"/>
                    <a:pt x="2412" y="228"/>
                  </a:cubicBezTo>
                  <a:cubicBezTo>
                    <a:pt x="2446" y="228"/>
                    <a:pt x="2474" y="200"/>
                    <a:pt x="2474" y="166"/>
                  </a:cubicBezTo>
                  <a:cubicBezTo>
                    <a:pt x="2474" y="0"/>
                    <a:pt x="2474" y="0"/>
                    <a:pt x="24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0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ExtraShape">
              <a:extLst>
                <a:ext uri="{FF2B5EF4-FFF2-40B4-BE49-F238E27FC236}">
                  <a16:creationId xmlns:a16="http://schemas.microsoft.com/office/drawing/2014/main" id="{AE60582E-156F-4C87-BFC9-CC7BDFD12C9A}"/>
                </a:ext>
              </a:extLst>
            </p:cNvPr>
            <p:cNvSpPr/>
            <p:nvPr/>
          </p:nvSpPr>
          <p:spPr bwMode="auto">
            <a:xfrm>
              <a:off x="4483389" y="4003110"/>
              <a:ext cx="134302" cy="134302"/>
            </a:xfrm>
            <a:prstGeom prst="ellipse">
              <a:avLst/>
            </a:prstGeom>
            <a:solidFill>
              <a:srgbClr val="3D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ExtraShape1">
              <a:extLst>
                <a:ext uri="{FF2B5EF4-FFF2-40B4-BE49-F238E27FC236}">
                  <a16:creationId xmlns:a16="http://schemas.microsoft.com/office/drawing/2014/main" id="{187FFA6E-EB4D-4527-9E75-E061CD529544}"/>
                </a:ext>
              </a:extLst>
            </p:cNvPr>
            <p:cNvSpPr/>
            <p:nvPr/>
          </p:nvSpPr>
          <p:spPr bwMode="auto">
            <a:xfrm>
              <a:off x="4521350" y="2258366"/>
              <a:ext cx="70675" cy="257669"/>
            </a:xfrm>
            <a:custGeom>
              <a:avLst/>
              <a:gdLst>
                <a:gd name="T0" fmla="*/ 12 w 24"/>
                <a:gd name="T1" fmla="*/ 87 h 87"/>
                <a:gd name="T2" fmla="*/ 0 w 24"/>
                <a:gd name="T3" fmla="*/ 75 h 87"/>
                <a:gd name="T4" fmla="*/ 0 w 24"/>
                <a:gd name="T5" fmla="*/ 12 h 87"/>
                <a:gd name="T6" fmla="*/ 12 w 24"/>
                <a:gd name="T7" fmla="*/ 0 h 87"/>
                <a:gd name="T8" fmla="*/ 24 w 24"/>
                <a:gd name="T9" fmla="*/ 12 h 87"/>
                <a:gd name="T10" fmla="*/ 24 w 24"/>
                <a:gd name="T11" fmla="*/ 75 h 87"/>
                <a:gd name="T12" fmla="*/ 12 w 24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7">
                  <a:moveTo>
                    <a:pt x="12" y="87"/>
                  </a:moveTo>
                  <a:cubicBezTo>
                    <a:pt x="5" y="87"/>
                    <a:pt x="0" y="81"/>
                    <a:pt x="0" y="7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81"/>
                    <a:pt x="19" y="87"/>
                    <a:pt x="12" y="87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ExtraShape2">
              <a:extLst>
                <a:ext uri="{FF2B5EF4-FFF2-40B4-BE49-F238E27FC236}">
                  <a16:creationId xmlns:a16="http://schemas.microsoft.com/office/drawing/2014/main" id="{5859F630-39D4-4FDD-BDB4-8DA050118ABC}"/>
                </a:ext>
              </a:extLst>
            </p:cNvPr>
            <p:cNvSpPr/>
            <p:nvPr/>
          </p:nvSpPr>
          <p:spPr bwMode="auto">
            <a:xfrm>
              <a:off x="3795462" y="2448305"/>
              <a:ext cx="172270" cy="242945"/>
            </a:xfrm>
            <a:custGeom>
              <a:avLst/>
              <a:gdLst>
                <a:gd name="T0" fmla="*/ 51 w 58"/>
                <a:gd name="T1" fmla="*/ 78 h 82"/>
                <a:gd name="T2" fmla="*/ 34 w 58"/>
                <a:gd name="T3" fmla="*/ 74 h 82"/>
                <a:gd name="T4" fmla="*/ 3 w 58"/>
                <a:gd name="T5" fmla="*/ 20 h 82"/>
                <a:gd name="T6" fmla="*/ 7 w 58"/>
                <a:gd name="T7" fmla="*/ 3 h 82"/>
                <a:gd name="T8" fmla="*/ 24 w 58"/>
                <a:gd name="T9" fmla="*/ 8 h 82"/>
                <a:gd name="T10" fmla="*/ 55 w 58"/>
                <a:gd name="T11" fmla="*/ 62 h 82"/>
                <a:gd name="T12" fmla="*/ 51 w 58"/>
                <a:gd name="T13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82">
                  <a:moveTo>
                    <a:pt x="51" y="78"/>
                  </a:moveTo>
                  <a:cubicBezTo>
                    <a:pt x="45" y="82"/>
                    <a:pt x="38" y="80"/>
                    <a:pt x="34" y="74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4"/>
                    <a:pt x="2" y="7"/>
                    <a:pt x="7" y="3"/>
                  </a:cubicBezTo>
                  <a:cubicBezTo>
                    <a:pt x="13" y="0"/>
                    <a:pt x="21" y="2"/>
                    <a:pt x="24" y="8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8" y="68"/>
                    <a:pt x="56" y="75"/>
                    <a:pt x="51" y="78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ExtraShape3">
              <a:extLst>
                <a:ext uri="{FF2B5EF4-FFF2-40B4-BE49-F238E27FC236}">
                  <a16:creationId xmlns:a16="http://schemas.microsoft.com/office/drawing/2014/main" id="{CB18A138-149A-46A8-B8AB-4D2B640E07AF}"/>
                </a:ext>
              </a:extLst>
            </p:cNvPr>
            <p:cNvSpPr/>
            <p:nvPr/>
          </p:nvSpPr>
          <p:spPr bwMode="auto">
            <a:xfrm>
              <a:off x="3269819" y="2978365"/>
              <a:ext cx="238527" cy="172270"/>
            </a:xfrm>
            <a:custGeom>
              <a:avLst/>
              <a:gdLst>
                <a:gd name="T0" fmla="*/ 78 w 81"/>
                <a:gd name="T1" fmla="*/ 51 h 58"/>
                <a:gd name="T2" fmla="*/ 61 w 81"/>
                <a:gd name="T3" fmla="*/ 55 h 58"/>
                <a:gd name="T4" fmla="*/ 7 w 81"/>
                <a:gd name="T5" fmla="*/ 24 h 58"/>
                <a:gd name="T6" fmla="*/ 3 w 81"/>
                <a:gd name="T7" fmla="*/ 7 h 58"/>
                <a:gd name="T8" fmla="*/ 19 w 81"/>
                <a:gd name="T9" fmla="*/ 3 h 58"/>
                <a:gd name="T10" fmla="*/ 73 w 81"/>
                <a:gd name="T11" fmla="*/ 34 h 58"/>
                <a:gd name="T12" fmla="*/ 78 w 81"/>
                <a:gd name="T13" fmla="*/ 5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8">
                  <a:moveTo>
                    <a:pt x="78" y="51"/>
                  </a:moveTo>
                  <a:cubicBezTo>
                    <a:pt x="75" y="56"/>
                    <a:pt x="67" y="58"/>
                    <a:pt x="61" y="5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0"/>
                    <a:pt x="0" y="13"/>
                    <a:pt x="3" y="7"/>
                  </a:cubicBezTo>
                  <a:cubicBezTo>
                    <a:pt x="6" y="2"/>
                    <a:pt x="14" y="0"/>
                    <a:pt x="19" y="3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9" y="37"/>
                    <a:pt x="81" y="45"/>
                    <a:pt x="78" y="51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ExtraShape4">
              <a:extLst>
                <a:ext uri="{FF2B5EF4-FFF2-40B4-BE49-F238E27FC236}">
                  <a16:creationId xmlns:a16="http://schemas.microsoft.com/office/drawing/2014/main" id="{3AF0C707-DCF8-45B7-9959-199287B2A78D}"/>
                </a:ext>
              </a:extLst>
            </p:cNvPr>
            <p:cNvSpPr/>
            <p:nvPr/>
          </p:nvSpPr>
          <p:spPr bwMode="auto">
            <a:xfrm>
              <a:off x="3079879" y="3704253"/>
              <a:ext cx="257669" cy="70675"/>
            </a:xfrm>
            <a:custGeom>
              <a:avLst/>
              <a:gdLst>
                <a:gd name="T0" fmla="*/ 87 w 87"/>
                <a:gd name="T1" fmla="*/ 12 h 24"/>
                <a:gd name="T2" fmla="*/ 75 w 87"/>
                <a:gd name="T3" fmla="*/ 24 h 24"/>
                <a:gd name="T4" fmla="*/ 12 w 87"/>
                <a:gd name="T5" fmla="*/ 24 h 24"/>
                <a:gd name="T6" fmla="*/ 0 w 87"/>
                <a:gd name="T7" fmla="*/ 12 h 24"/>
                <a:gd name="T8" fmla="*/ 12 w 87"/>
                <a:gd name="T9" fmla="*/ 0 h 24"/>
                <a:gd name="T10" fmla="*/ 75 w 87"/>
                <a:gd name="T11" fmla="*/ 0 h 24"/>
                <a:gd name="T12" fmla="*/ 87 w 87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4">
                  <a:moveTo>
                    <a:pt x="87" y="12"/>
                  </a:moveTo>
                  <a:cubicBezTo>
                    <a:pt x="87" y="19"/>
                    <a:pt x="81" y="24"/>
                    <a:pt x="7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1" y="0"/>
                    <a:pt x="87" y="5"/>
                    <a:pt x="87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ExtraShape5">
              <a:extLst>
                <a:ext uri="{FF2B5EF4-FFF2-40B4-BE49-F238E27FC236}">
                  <a16:creationId xmlns:a16="http://schemas.microsoft.com/office/drawing/2014/main" id="{55B9D684-2DA4-471D-9E7D-E58B04943CDE}"/>
                </a:ext>
              </a:extLst>
            </p:cNvPr>
            <p:cNvSpPr/>
            <p:nvPr/>
          </p:nvSpPr>
          <p:spPr bwMode="auto">
            <a:xfrm>
              <a:off x="5778772" y="3701309"/>
              <a:ext cx="257669" cy="70675"/>
            </a:xfrm>
            <a:custGeom>
              <a:avLst/>
              <a:gdLst>
                <a:gd name="T0" fmla="*/ 87 w 87"/>
                <a:gd name="T1" fmla="*/ 12 h 24"/>
                <a:gd name="T2" fmla="*/ 75 w 87"/>
                <a:gd name="T3" fmla="*/ 24 h 24"/>
                <a:gd name="T4" fmla="*/ 12 w 87"/>
                <a:gd name="T5" fmla="*/ 24 h 24"/>
                <a:gd name="T6" fmla="*/ 0 w 87"/>
                <a:gd name="T7" fmla="*/ 12 h 24"/>
                <a:gd name="T8" fmla="*/ 12 w 87"/>
                <a:gd name="T9" fmla="*/ 0 h 24"/>
                <a:gd name="T10" fmla="*/ 75 w 87"/>
                <a:gd name="T11" fmla="*/ 0 h 24"/>
                <a:gd name="T12" fmla="*/ 87 w 87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4">
                  <a:moveTo>
                    <a:pt x="87" y="12"/>
                  </a:moveTo>
                  <a:cubicBezTo>
                    <a:pt x="87" y="19"/>
                    <a:pt x="81" y="24"/>
                    <a:pt x="7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1" y="0"/>
                    <a:pt x="87" y="5"/>
                    <a:pt x="87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ExtraShape6">
              <a:extLst>
                <a:ext uri="{FF2B5EF4-FFF2-40B4-BE49-F238E27FC236}">
                  <a16:creationId xmlns:a16="http://schemas.microsoft.com/office/drawing/2014/main" id="{2094B04D-0829-4591-95F5-11464D77C7BA}"/>
                </a:ext>
              </a:extLst>
            </p:cNvPr>
            <p:cNvSpPr/>
            <p:nvPr/>
          </p:nvSpPr>
          <p:spPr bwMode="auto">
            <a:xfrm>
              <a:off x="5603558" y="2975419"/>
              <a:ext cx="242945" cy="172270"/>
            </a:xfrm>
            <a:custGeom>
              <a:avLst/>
              <a:gdLst>
                <a:gd name="T0" fmla="*/ 79 w 82"/>
                <a:gd name="T1" fmla="*/ 7 h 58"/>
                <a:gd name="T2" fmla="*/ 74 w 82"/>
                <a:gd name="T3" fmla="*/ 24 h 58"/>
                <a:gd name="T4" fmla="*/ 20 w 82"/>
                <a:gd name="T5" fmla="*/ 55 h 58"/>
                <a:gd name="T6" fmla="*/ 4 w 82"/>
                <a:gd name="T7" fmla="*/ 51 h 58"/>
                <a:gd name="T8" fmla="*/ 8 w 82"/>
                <a:gd name="T9" fmla="*/ 34 h 58"/>
                <a:gd name="T10" fmla="*/ 62 w 82"/>
                <a:gd name="T11" fmla="*/ 3 h 58"/>
                <a:gd name="T12" fmla="*/ 79 w 82"/>
                <a:gd name="T13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58">
                  <a:moveTo>
                    <a:pt x="79" y="7"/>
                  </a:moveTo>
                  <a:cubicBezTo>
                    <a:pt x="82" y="13"/>
                    <a:pt x="80" y="21"/>
                    <a:pt x="74" y="2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4" y="58"/>
                    <a:pt x="7" y="56"/>
                    <a:pt x="4" y="51"/>
                  </a:cubicBezTo>
                  <a:cubicBezTo>
                    <a:pt x="0" y="45"/>
                    <a:pt x="2" y="38"/>
                    <a:pt x="8" y="3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8" y="0"/>
                    <a:pt x="75" y="2"/>
                    <a:pt x="79" y="7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ExtraShape7">
              <a:extLst>
                <a:ext uri="{FF2B5EF4-FFF2-40B4-BE49-F238E27FC236}">
                  <a16:creationId xmlns:a16="http://schemas.microsoft.com/office/drawing/2014/main" id="{1A02207E-29FD-4847-AD4E-F20506102C40}"/>
                </a:ext>
              </a:extLst>
            </p:cNvPr>
            <p:cNvSpPr/>
            <p:nvPr/>
          </p:nvSpPr>
          <p:spPr bwMode="auto">
            <a:xfrm>
              <a:off x="5145641" y="2448302"/>
              <a:ext cx="172270" cy="240000"/>
            </a:xfrm>
            <a:custGeom>
              <a:avLst/>
              <a:gdLst>
                <a:gd name="T0" fmla="*/ 51 w 58"/>
                <a:gd name="T1" fmla="*/ 3 h 81"/>
                <a:gd name="T2" fmla="*/ 55 w 58"/>
                <a:gd name="T3" fmla="*/ 19 h 81"/>
                <a:gd name="T4" fmla="*/ 24 w 58"/>
                <a:gd name="T5" fmla="*/ 73 h 81"/>
                <a:gd name="T6" fmla="*/ 7 w 58"/>
                <a:gd name="T7" fmla="*/ 78 h 81"/>
                <a:gd name="T8" fmla="*/ 3 w 58"/>
                <a:gd name="T9" fmla="*/ 61 h 81"/>
                <a:gd name="T10" fmla="*/ 34 w 58"/>
                <a:gd name="T11" fmla="*/ 7 h 81"/>
                <a:gd name="T12" fmla="*/ 51 w 58"/>
                <a:gd name="T1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81">
                  <a:moveTo>
                    <a:pt x="51" y="3"/>
                  </a:moveTo>
                  <a:cubicBezTo>
                    <a:pt x="56" y="6"/>
                    <a:pt x="58" y="14"/>
                    <a:pt x="55" y="19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1" y="79"/>
                    <a:pt x="13" y="81"/>
                    <a:pt x="7" y="78"/>
                  </a:cubicBezTo>
                  <a:cubicBezTo>
                    <a:pt x="2" y="75"/>
                    <a:pt x="0" y="67"/>
                    <a:pt x="3" y="6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8" y="2"/>
                    <a:pt x="45" y="0"/>
                    <a:pt x="51" y="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0450646B-0309-43EF-907C-D3FB3042FF05}"/>
                </a:ext>
              </a:extLst>
            </p:cNvPr>
            <p:cNvSpPr/>
            <p:nvPr/>
          </p:nvSpPr>
          <p:spPr bwMode="auto">
            <a:xfrm>
              <a:off x="2642365" y="1620032"/>
              <a:ext cx="3816350" cy="2270125"/>
            </a:xfrm>
            <a:custGeom>
              <a:avLst/>
              <a:gdLst>
                <a:gd name="T0" fmla="*/ 1167 w 1197"/>
                <a:gd name="T1" fmla="*/ 0 h 711"/>
                <a:gd name="T2" fmla="*/ 30 w 1197"/>
                <a:gd name="T3" fmla="*/ 0 h 711"/>
                <a:gd name="T4" fmla="*/ 0 w 1197"/>
                <a:gd name="T5" fmla="*/ 30 h 711"/>
                <a:gd name="T6" fmla="*/ 0 w 1197"/>
                <a:gd name="T7" fmla="*/ 711 h 711"/>
                <a:gd name="T8" fmla="*/ 1197 w 1197"/>
                <a:gd name="T9" fmla="*/ 711 h 711"/>
                <a:gd name="T10" fmla="*/ 1197 w 1197"/>
                <a:gd name="T11" fmla="*/ 30 h 711"/>
                <a:gd name="T12" fmla="*/ 1167 w 1197"/>
                <a:gd name="T13" fmla="*/ 0 h 711"/>
                <a:gd name="T14" fmla="*/ 1155 w 1197"/>
                <a:gd name="T15" fmla="*/ 672 h 711"/>
                <a:gd name="T16" fmla="*/ 42 w 1197"/>
                <a:gd name="T17" fmla="*/ 672 h 711"/>
                <a:gd name="T18" fmla="*/ 42 w 1197"/>
                <a:gd name="T19" fmla="*/ 39 h 711"/>
                <a:gd name="T20" fmla="*/ 1155 w 1197"/>
                <a:gd name="T21" fmla="*/ 39 h 711"/>
                <a:gd name="T22" fmla="*/ 1155 w 1197"/>
                <a:gd name="T23" fmla="*/ 67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7" h="711">
                  <a:moveTo>
                    <a:pt x="116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711"/>
                    <a:pt x="0" y="711"/>
                    <a:pt x="0" y="711"/>
                  </a:cubicBezTo>
                  <a:cubicBezTo>
                    <a:pt x="1197" y="711"/>
                    <a:pt x="1197" y="711"/>
                    <a:pt x="1197" y="711"/>
                  </a:cubicBezTo>
                  <a:cubicBezTo>
                    <a:pt x="1197" y="30"/>
                    <a:pt x="1197" y="30"/>
                    <a:pt x="1197" y="30"/>
                  </a:cubicBezTo>
                  <a:cubicBezTo>
                    <a:pt x="1197" y="13"/>
                    <a:pt x="1183" y="0"/>
                    <a:pt x="1167" y="0"/>
                  </a:cubicBezTo>
                  <a:close/>
                  <a:moveTo>
                    <a:pt x="1155" y="672"/>
                  </a:moveTo>
                  <a:cubicBezTo>
                    <a:pt x="42" y="672"/>
                    <a:pt x="42" y="672"/>
                    <a:pt x="42" y="672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1155" y="39"/>
                    <a:pt x="1155" y="39"/>
                    <a:pt x="1155" y="39"/>
                  </a:cubicBezTo>
                  <a:lnTo>
                    <a:pt x="1155" y="672"/>
                  </a:lnTo>
                  <a:close/>
                </a:path>
              </a:pathLst>
            </a:custGeom>
            <a:solidFill>
              <a:srgbClr val="3D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ValueText">
              <a:extLst>
                <a:ext uri="{FF2B5EF4-FFF2-40B4-BE49-F238E27FC236}">
                  <a16:creationId xmlns:a16="http://schemas.microsoft.com/office/drawing/2014/main" id="{DA641D06-F2E3-4130-9F1A-F0B9E0438A06}"/>
                </a:ext>
              </a:extLst>
            </p:cNvPr>
            <p:cNvSpPr txBox="1"/>
            <p:nvPr/>
          </p:nvSpPr>
          <p:spPr>
            <a:xfrm>
              <a:off x="6722826" y="2684407"/>
              <a:ext cx="625973" cy="469480"/>
            </a:xfrm>
            <a:prstGeom prst="rect">
              <a:avLst/>
            </a:prstGeom>
            <a:noFill/>
          </p:spPr>
          <p:txBody>
            <a:bodyPr wrap="square" lIns="0" tIns="0" rIns="0" bIns="0" numCol="1" anchor="ctr" anchorCtr="1">
              <a:prstTxWarp prst="textPlain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3600" b="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58%</a:t>
              </a:r>
              <a:endParaRPr lang="en-US" altLang="zh-CN" sz="3600" b="1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CustomText1">
              <a:extLst>
                <a:ext uri="{FF2B5EF4-FFF2-40B4-BE49-F238E27FC236}">
                  <a16:creationId xmlns:a16="http://schemas.microsoft.com/office/drawing/2014/main" id="{8476E3EA-3AAE-46AF-9039-1B536F632B54}"/>
                </a:ext>
              </a:extLst>
            </p:cNvPr>
            <p:cNvSpPr/>
            <p:nvPr/>
          </p:nvSpPr>
          <p:spPr>
            <a:xfrm>
              <a:off x="6654510" y="3302082"/>
              <a:ext cx="2895125" cy="46990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Supporting text here Supporting text here</a:t>
              </a:r>
            </a:p>
          </p:txBody>
        </p:sp>
        <p:sp>
          <p:nvSpPr>
            <p:cNvPr id="25" name="CustomText">
              <a:extLst>
                <a:ext uri="{FF2B5EF4-FFF2-40B4-BE49-F238E27FC236}">
                  <a16:creationId xmlns:a16="http://schemas.microsoft.com/office/drawing/2014/main" id="{B535C427-8805-448E-A251-B52FA2CC50A1}"/>
                </a:ext>
              </a:extLst>
            </p:cNvPr>
            <p:cNvSpPr/>
            <p:nvPr/>
          </p:nvSpPr>
          <p:spPr>
            <a:xfrm>
              <a:off x="7488872" y="2592601"/>
              <a:ext cx="1954372" cy="42835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 lnSpcReduction="1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strike="noStrike" kern="1200" cap="none" spc="0" normalizeH="0" baseline="0" noProof="0" dirty="0"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6" name="CustomText1">
              <a:extLst>
                <a:ext uri="{FF2B5EF4-FFF2-40B4-BE49-F238E27FC236}">
                  <a16:creationId xmlns:a16="http://schemas.microsoft.com/office/drawing/2014/main" id="{AB2185BE-EF8B-499C-B482-CCE7C6305ABB}"/>
                </a:ext>
              </a:extLst>
            </p:cNvPr>
            <p:cNvSpPr/>
            <p:nvPr/>
          </p:nvSpPr>
          <p:spPr>
            <a:xfrm>
              <a:off x="7488872" y="2930740"/>
              <a:ext cx="1954371" cy="29821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27" name="ValueShape">
              <a:extLst>
                <a:ext uri="{FF2B5EF4-FFF2-40B4-BE49-F238E27FC236}">
                  <a16:creationId xmlns:a16="http://schemas.microsoft.com/office/drawing/2014/main" id="{B2C30A82-6B49-4873-80BC-3EBDA5AE68DA}"/>
                </a:ext>
              </a:extLst>
            </p:cNvPr>
            <p:cNvSpPr/>
            <p:nvPr/>
          </p:nvSpPr>
          <p:spPr>
            <a:xfrm>
              <a:off x="3008724" y="2216051"/>
              <a:ext cx="3087276" cy="1551189"/>
            </a:xfrm>
            <a:custGeom>
              <a:avLst/>
              <a:gdLst>
                <a:gd name="connsiteX0" fmla="*/ 1543638 w 3087276"/>
                <a:gd name="connsiteY0" fmla="*/ 0 h 1551189"/>
                <a:gd name="connsiteX1" fmla="*/ 3087276 w 3087276"/>
                <a:gd name="connsiteY1" fmla="*/ 1543638 h 1551189"/>
                <a:gd name="connsiteX2" fmla="*/ 3086895 w 3087276"/>
                <a:gd name="connsiteY2" fmla="*/ 1551189 h 1551189"/>
                <a:gd name="connsiteX3" fmla="*/ 2952876 w 3087276"/>
                <a:gd name="connsiteY3" fmla="*/ 1551189 h 1551189"/>
                <a:gd name="connsiteX4" fmla="*/ 2953257 w 3087276"/>
                <a:gd name="connsiteY4" fmla="*/ 1543638 h 1551189"/>
                <a:gd name="connsiteX5" fmla="*/ 1543638 w 3087276"/>
                <a:gd name="connsiteY5" fmla="*/ 134019 h 1551189"/>
                <a:gd name="connsiteX6" fmla="*/ 134019 w 3087276"/>
                <a:gd name="connsiteY6" fmla="*/ 1543638 h 1551189"/>
                <a:gd name="connsiteX7" fmla="*/ 134400 w 3087276"/>
                <a:gd name="connsiteY7" fmla="*/ 1551189 h 1551189"/>
                <a:gd name="connsiteX8" fmla="*/ 381 w 3087276"/>
                <a:gd name="connsiteY8" fmla="*/ 1551189 h 1551189"/>
                <a:gd name="connsiteX9" fmla="*/ 0 w 3087276"/>
                <a:gd name="connsiteY9" fmla="*/ 1543638 h 1551189"/>
                <a:gd name="connsiteX10" fmla="*/ 1543638 w 3087276"/>
                <a:gd name="connsiteY10" fmla="*/ 0 h 155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7276" h="1551189">
                  <a:moveTo>
                    <a:pt x="1543638" y="0"/>
                  </a:moveTo>
                  <a:cubicBezTo>
                    <a:pt x="2396166" y="0"/>
                    <a:pt x="3087276" y="691110"/>
                    <a:pt x="3087276" y="1543638"/>
                  </a:cubicBezTo>
                  <a:lnTo>
                    <a:pt x="3086895" y="1551189"/>
                  </a:lnTo>
                  <a:lnTo>
                    <a:pt x="2952876" y="1551189"/>
                  </a:lnTo>
                  <a:lnTo>
                    <a:pt x="2953257" y="1543638"/>
                  </a:lnTo>
                  <a:cubicBezTo>
                    <a:pt x="2953257" y="765127"/>
                    <a:pt x="2322149" y="134019"/>
                    <a:pt x="1543638" y="134019"/>
                  </a:cubicBezTo>
                  <a:cubicBezTo>
                    <a:pt x="765127" y="134019"/>
                    <a:pt x="134019" y="765127"/>
                    <a:pt x="134019" y="1543638"/>
                  </a:cubicBezTo>
                  <a:lnTo>
                    <a:pt x="134400" y="1551189"/>
                  </a:lnTo>
                  <a:lnTo>
                    <a:pt x="381" y="1551189"/>
                  </a:lnTo>
                  <a:lnTo>
                    <a:pt x="0" y="1543638"/>
                  </a:lnTo>
                  <a:cubicBezTo>
                    <a:pt x="0" y="691110"/>
                    <a:pt x="691110" y="0"/>
                    <a:pt x="154363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  <a:gs pos="58000">
                  <a:schemeClr val="accent1">
                    <a:lumMod val="100000"/>
                  </a:schemeClr>
                </a:gs>
                <a:gs pos="581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416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28474" y="2022000"/>
            <a:ext cx="4535055" cy="656792"/>
          </a:xfrm>
        </p:spPr>
        <p:txBody>
          <a:bodyPr anchor="b" anchorCtr="0">
            <a:normAutofit/>
          </a:bodyPr>
          <a:lstStyle/>
          <a:p>
            <a:r>
              <a:rPr lang="en-US" altLang="zh-CN" dirty="0"/>
              <a:t>Section Header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22699" y="2816874"/>
            <a:ext cx="4546600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919664" y="2712867"/>
            <a:ext cx="2352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584242" y="123966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698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41" name="1211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C018BD2-DE93-41DA-9D0A-F9292738739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46546" y="1199565"/>
            <a:ext cx="10498909" cy="4835520"/>
            <a:chOff x="846546" y="1199565"/>
            <a:chExt cx="10498909" cy="4835520"/>
          </a:xfrm>
        </p:grpSpPr>
        <p:grpSp>
          <p:nvGrpSpPr>
            <p:cNvPr id="42" name="ïsľíḑé">
              <a:extLst>
                <a:ext uri="{FF2B5EF4-FFF2-40B4-BE49-F238E27FC236}">
                  <a16:creationId xmlns:a16="http://schemas.microsoft.com/office/drawing/2014/main" id="{62B42973-BE37-487C-9A7C-AD407EFAE6C0}"/>
                </a:ext>
              </a:extLst>
            </p:cNvPr>
            <p:cNvGrpSpPr/>
            <p:nvPr/>
          </p:nvGrpSpPr>
          <p:grpSpPr>
            <a:xfrm>
              <a:off x="3536159" y="1199565"/>
              <a:ext cx="5119683" cy="1070509"/>
              <a:chOff x="3536159" y="3725012"/>
              <a:chExt cx="5119683" cy="940703"/>
            </a:xfrm>
          </p:grpSpPr>
          <p:sp>
            <p:nvSpPr>
              <p:cNvPr id="65" name="îṩḻiḓe">
                <a:extLst>
                  <a:ext uri="{FF2B5EF4-FFF2-40B4-BE49-F238E27FC236}">
                    <a16:creationId xmlns:a16="http://schemas.microsoft.com/office/drawing/2014/main" id="{EE262FD9-59BC-4A6B-B2B7-719E6E4A2360}"/>
                  </a:ext>
                </a:extLst>
              </p:cNvPr>
              <p:cNvSpPr/>
              <p:nvPr/>
            </p:nvSpPr>
            <p:spPr>
              <a:xfrm>
                <a:off x="3536160" y="3725012"/>
                <a:ext cx="5119682" cy="42301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2400" b="1" dirty="0"/>
                  <a:t>Text here</a:t>
                </a:r>
                <a:endParaRPr lang="zh-CN" altLang="en-US" sz="2400" b="1" dirty="0"/>
              </a:p>
            </p:txBody>
          </p:sp>
          <p:sp>
            <p:nvSpPr>
              <p:cNvPr id="66" name="íš1iḍê">
                <a:extLst>
                  <a:ext uri="{FF2B5EF4-FFF2-40B4-BE49-F238E27FC236}">
                    <a16:creationId xmlns:a16="http://schemas.microsoft.com/office/drawing/2014/main" id="{92B207C1-EE57-4A39-9E91-7A95D237E03B}"/>
                  </a:ext>
                </a:extLst>
              </p:cNvPr>
              <p:cNvSpPr txBox="1"/>
              <p:nvPr/>
            </p:nvSpPr>
            <p:spPr>
              <a:xfrm>
                <a:off x="3536159" y="4148027"/>
                <a:ext cx="5119682" cy="5176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200" dirty="0"/>
                  <a:t>Copy paste fonts. Choose the only option to retain text.….</a:t>
                </a:r>
              </a:p>
            </p:txBody>
          </p:sp>
        </p:grpSp>
        <p:cxnSp>
          <p:nvCxnSpPr>
            <p:cNvPr id="43" name="肘形连接符 3">
              <a:extLst>
                <a:ext uri="{FF2B5EF4-FFF2-40B4-BE49-F238E27FC236}">
                  <a16:creationId xmlns:a16="http://schemas.microsoft.com/office/drawing/2014/main" id="{DD09130D-3FEB-4757-90E3-D5B6F7654D56}"/>
                </a:ext>
              </a:extLst>
            </p:cNvPr>
            <p:cNvCxnSpPr>
              <a:cxnSpLocks/>
              <a:stCxn id="52" idx="0"/>
              <a:endCxn id="66" idx="2"/>
            </p:cNvCxnSpPr>
            <p:nvPr/>
          </p:nvCxnSpPr>
          <p:spPr>
            <a:xfrm rot="5400000" flipH="1" flipV="1">
              <a:off x="3212281" y="1193353"/>
              <a:ext cx="1806998" cy="3960440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işḷïḋê">
              <a:extLst>
                <a:ext uri="{FF2B5EF4-FFF2-40B4-BE49-F238E27FC236}">
                  <a16:creationId xmlns:a16="http://schemas.microsoft.com/office/drawing/2014/main" id="{03790940-73FC-48DA-BB2E-7CE4D2DC44C1}"/>
                </a:ext>
              </a:extLst>
            </p:cNvPr>
            <p:cNvGrpSpPr/>
            <p:nvPr/>
          </p:nvGrpSpPr>
          <p:grpSpPr>
            <a:xfrm>
              <a:off x="4806986" y="4077072"/>
              <a:ext cx="2578029" cy="1958013"/>
              <a:chOff x="4806986" y="3859296"/>
              <a:chExt cx="2578029" cy="1958013"/>
            </a:xfrm>
          </p:grpSpPr>
          <p:grpSp>
            <p:nvGrpSpPr>
              <p:cNvPr id="60" name="iṣlidè">
                <a:extLst>
                  <a:ext uri="{FF2B5EF4-FFF2-40B4-BE49-F238E27FC236}">
                    <a16:creationId xmlns:a16="http://schemas.microsoft.com/office/drawing/2014/main" id="{28AAB16E-EAAD-4BFA-BAA7-CEE6D0BFFD6B}"/>
                  </a:ext>
                </a:extLst>
              </p:cNvPr>
              <p:cNvGrpSpPr/>
              <p:nvPr/>
            </p:nvGrpSpPr>
            <p:grpSpPr>
              <a:xfrm>
                <a:off x="4806986" y="4771307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63" name="íṩ1ïḑê">
                  <a:extLst>
                    <a:ext uri="{FF2B5EF4-FFF2-40B4-BE49-F238E27FC236}">
                      <a16:creationId xmlns:a16="http://schemas.microsoft.com/office/drawing/2014/main" id="{374D75B0-0ABE-4AB6-87C4-92BA4766EA09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/>
                </a:bodyPr>
                <a:lstStyle/>
                <a:p>
                  <a:pPr algn="ctr"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en-US" altLang="zh-CN" sz="1100" dirty="0"/>
                    <a:t>Copy paste fonts. Choose the only option to retain text.….</a:t>
                  </a:r>
                </a:p>
              </p:txBody>
            </p:sp>
            <p:sp>
              <p:nvSpPr>
                <p:cNvPr id="64" name="ïşḷïḑê">
                  <a:extLst>
                    <a:ext uri="{FF2B5EF4-FFF2-40B4-BE49-F238E27FC236}">
                      <a16:creationId xmlns:a16="http://schemas.microsoft.com/office/drawing/2014/main" id="{9AC3B93F-62CB-42DC-8A81-AC2BB8E00BC6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</p:grpSp>
          <p:sp>
            <p:nvSpPr>
              <p:cNvPr id="61" name="ïŝľïde">
                <a:extLst>
                  <a:ext uri="{FF2B5EF4-FFF2-40B4-BE49-F238E27FC236}">
                    <a16:creationId xmlns:a16="http://schemas.microsoft.com/office/drawing/2014/main" id="{5FBC820D-F516-4A98-B0C6-AC61C87CC313}"/>
                  </a:ext>
                </a:extLst>
              </p:cNvPr>
              <p:cNvSpPr/>
              <p:nvPr/>
            </p:nvSpPr>
            <p:spPr>
              <a:xfrm>
                <a:off x="5051884" y="3906779"/>
                <a:ext cx="2088232" cy="524144"/>
              </a:xfrm>
              <a:custGeom>
                <a:avLst/>
                <a:gdLst>
                  <a:gd name="connsiteX0" fmla="*/ 0 w 2049200"/>
                  <a:gd name="connsiteY0" fmla="*/ 0 h 642016"/>
                  <a:gd name="connsiteX1" fmla="*/ 1728192 w 2049200"/>
                  <a:gd name="connsiteY1" fmla="*/ 0 h 642016"/>
                  <a:gd name="connsiteX2" fmla="*/ 2049200 w 2049200"/>
                  <a:gd name="connsiteY2" fmla="*/ 321008 h 642016"/>
                  <a:gd name="connsiteX3" fmla="*/ 1728192 w 2049200"/>
                  <a:gd name="connsiteY3" fmla="*/ 642016 h 642016"/>
                  <a:gd name="connsiteX4" fmla="*/ 0 w 2049200"/>
                  <a:gd name="connsiteY4" fmla="*/ 642016 h 642016"/>
                  <a:gd name="connsiteX5" fmla="*/ 321008 w 2049200"/>
                  <a:gd name="connsiteY5" fmla="*/ 321008 h 64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9200" h="642016">
                    <a:moveTo>
                      <a:pt x="0" y="0"/>
                    </a:moveTo>
                    <a:lnTo>
                      <a:pt x="1728192" y="0"/>
                    </a:lnTo>
                    <a:lnTo>
                      <a:pt x="2049200" y="321008"/>
                    </a:lnTo>
                    <a:lnTo>
                      <a:pt x="1728192" y="642016"/>
                    </a:lnTo>
                    <a:lnTo>
                      <a:pt x="0" y="642016"/>
                    </a:lnTo>
                    <a:lnTo>
                      <a:pt x="321008" y="3210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/>
                  <a:t>Text</a:t>
                </a:r>
                <a:endParaRPr lang="zh-CN" altLang="en-US" sz="2000" dirty="0"/>
              </a:p>
            </p:txBody>
          </p:sp>
          <p:sp>
            <p:nvSpPr>
              <p:cNvPr id="62" name="iṩḻíḑê">
                <a:extLst>
                  <a:ext uri="{FF2B5EF4-FFF2-40B4-BE49-F238E27FC236}">
                    <a16:creationId xmlns:a16="http://schemas.microsoft.com/office/drawing/2014/main" id="{63AFEF23-42C8-4A50-A3B0-2F629314D8A2}"/>
                  </a:ext>
                </a:extLst>
              </p:cNvPr>
              <p:cNvSpPr/>
              <p:nvPr/>
            </p:nvSpPr>
            <p:spPr>
              <a:xfrm>
                <a:off x="6052080" y="3859296"/>
                <a:ext cx="87842" cy="8784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45" name="肘形连接符 5">
              <a:extLst>
                <a:ext uri="{FF2B5EF4-FFF2-40B4-BE49-F238E27FC236}">
                  <a16:creationId xmlns:a16="http://schemas.microsoft.com/office/drawing/2014/main" id="{045A56AA-1E03-47BD-A0BC-0BF9E28882B0}"/>
                </a:ext>
              </a:extLst>
            </p:cNvPr>
            <p:cNvCxnSpPr>
              <a:cxnSpLocks/>
              <a:stCxn id="62" idx="0"/>
              <a:endCxn id="66" idx="2"/>
            </p:cNvCxnSpPr>
            <p:nvPr/>
          </p:nvCxnSpPr>
          <p:spPr>
            <a:xfrm rot="16200000" flipV="1">
              <a:off x="5192502" y="3173572"/>
              <a:ext cx="1806998" cy="1"/>
            </a:xfrm>
            <a:prstGeom prst="bentConnector3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肘形连接符 6">
              <a:extLst>
                <a:ext uri="{FF2B5EF4-FFF2-40B4-BE49-F238E27FC236}">
                  <a16:creationId xmlns:a16="http://schemas.microsoft.com/office/drawing/2014/main" id="{5CC0D11C-1E5A-4348-9A91-0B6D8BBBCC85}"/>
                </a:ext>
              </a:extLst>
            </p:cNvPr>
            <p:cNvCxnSpPr>
              <a:cxnSpLocks/>
              <a:stCxn id="57" idx="0"/>
              <a:endCxn id="66" idx="2"/>
            </p:cNvCxnSpPr>
            <p:nvPr/>
          </p:nvCxnSpPr>
          <p:spPr>
            <a:xfrm rot="16200000" flipV="1">
              <a:off x="7172721" y="1193353"/>
              <a:ext cx="1806998" cy="396044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íŝḷîdé">
              <a:extLst>
                <a:ext uri="{FF2B5EF4-FFF2-40B4-BE49-F238E27FC236}">
                  <a16:creationId xmlns:a16="http://schemas.microsoft.com/office/drawing/2014/main" id="{CB8580A9-0AE2-46BA-85B2-043964813D90}"/>
                </a:ext>
              </a:extLst>
            </p:cNvPr>
            <p:cNvGrpSpPr/>
            <p:nvPr/>
          </p:nvGrpSpPr>
          <p:grpSpPr>
            <a:xfrm>
              <a:off x="8767426" y="4077072"/>
              <a:ext cx="2578029" cy="1958013"/>
              <a:chOff x="8767426" y="3859296"/>
              <a:chExt cx="2578029" cy="1958013"/>
            </a:xfrm>
          </p:grpSpPr>
          <p:grpSp>
            <p:nvGrpSpPr>
              <p:cNvPr id="55" name="i$ļíďe">
                <a:extLst>
                  <a:ext uri="{FF2B5EF4-FFF2-40B4-BE49-F238E27FC236}">
                    <a16:creationId xmlns:a16="http://schemas.microsoft.com/office/drawing/2014/main" id="{95CE50A2-23A6-4AF5-9937-CCA525D0976F}"/>
                  </a:ext>
                </a:extLst>
              </p:cNvPr>
              <p:cNvGrpSpPr/>
              <p:nvPr/>
            </p:nvGrpSpPr>
            <p:grpSpPr>
              <a:xfrm>
                <a:off x="8767426" y="4771307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58" name="iṣľíďê">
                  <a:extLst>
                    <a:ext uri="{FF2B5EF4-FFF2-40B4-BE49-F238E27FC236}">
                      <a16:creationId xmlns:a16="http://schemas.microsoft.com/office/drawing/2014/main" id="{7C0E810A-8739-413D-A2C2-F42EEDB11918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/>
                </a:bodyPr>
                <a:lstStyle/>
                <a:p>
                  <a:pPr algn="ctr"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en-US" altLang="zh-CN" sz="1100" dirty="0"/>
                    <a:t>Copy paste fonts. Choose the only option to retain text.….</a:t>
                  </a:r>
                </a:p>
              </p:txBody>
            </p:sp>
            <p:sp>
              <p:nvSpPr>
                <p:cNvPr id="59" name="ïṥḷíḓê">
                  <a:extLst>
                    <a:ext uri="{FF2B5EF4-FFF2-40B4-BE49-F238E27FC236}">
                      <a16:creationId xmlns:a16="http://schemas.microsoft.com/office/drawing/2014/main" id="{62774D87-B3E0-445D-9A26-09D7697173B4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</p:grpSp>
          <p:sp>
            <p:nvSpPr>
              <p:cNvPr id="56" name="ïšlîďè">
                <a:extLst>
                  <a:ext uri="{FF2B5EF4-FFF2-40B4-BE49-F238E27FC236}">
                    <a16:creationId xmlns:a16="http://schemas.microsoft.com/office/drawing/2014/main" id="{A705472C-647C-47C1-BEA7-C03A05D518D5}"/>
                  </a:ext>
                </a:extLst>
              </p:cNvPr>
              <p:cNvSpPr/>
              <p:nvPr/>
            </p:nvSpPr>
            <p:spPr>
              <a:xfrm>
                <a:off x="9017828" y="3905057"/>
                <a:ext cx="2077225" cy="525550"/>
              </a:xfrm>
              <a:custGeom>
                <a:avLst/>
                <a:gdLst>
                  <a:gd name="connsiteX0" fmla="*/ 0 w 2049200"/>
                  <a:gd name="connsiteY0" fmla="*/ 0 h 642016"/>
                  <a:gd name="connsiteX1" fmla="*/ 1728192 w 2049200"/>
                  <a:gd name="connsiteY1" fmla="*/ 0 h 642016"/>
                  <a:gd name="connsiteX2" fmla="*/ 2049200 w 2049200"/>
                  <a:gd name="connsiteY2" fmla="*/ 321008 h 642016"/>
                  <a:gd name="connsiteX3" fmla="*/ 1728192 w 2049200"/>
                  <a:gd name="connsiteY3" fmla="*/ 642016 h 642016"/>
                  <a:gd name="connsiteX4" fmla="*/ 0 w 2049200"/>
                  <a:gd name="connsiteY4" fmla="*/ 642016 h 642016"/>
                  <a:gd name="connsiteX5" fmla="*/ 321008 w 2049200"/>
                  <a:gd name="connsiteY5" fmla="*/ 321008 h 642016"/>
                  <a:gd name="connsiteX0" fmla="*/ 0 w 2049200"/>
                  <a:gd name="connsiteY0" fmla="*/ 0 h 642016"/>
                  <a:gd name="connsiteX1" fmla="*/ 1728192 w 2049200"/>
                  <a:gd name="connsiteY1" fmla="*/ 0 h 642016"/>
                  <a:gd name="connsiteX2" fmla="*/ 1881282 w 2049200"/>
                  <a:gd name="connsiteY2" fmla="*/ 141565 h 642016"/>
                  <a:gd name="connsiteX3" fmla="*/ 2049200 w 2049200"/>
                  <a:gd name="connsiteY3" fmla="*/ 321008 h 642016"/>
                  <a:gd name="connsiteX4" fmla="*/ 1728192 w 2049200"/>
                  <a:gd name="connsiteY4" fmla="*/ 642016 h 642016"/>
                  <a:gd name="connsiteX5" fmla="*/ 0 w 2049200"/>
                  <a:gd name="connsiteY5" fmla="*/ 642016 h 642016"/>
                  <a:gd name="connsiteX6" fmla="*/ 321008 w 2049200"/>
                  <a:gd name="connsiteY6" fmla="*/ 321008 h 642016"/>
                  <a:gd name="connsiteX7" fmla="*/ 0 w 2049200"/>
                  <a:gd name="connsiteY7" fmla="*/ 0 h 642016"/>
                  <a:gd name="connsiteX0" fmla="*/ 0 w 2131013"/>
                  <a:gd name="connsiteY0" fmla="*/ 0 h 642016"/>
                  <a:gd name="connsiteX1" fmla="*/ 1728192 w 2131013"/>
                  <a:gd name="connsiteY1" fmla="*/ 0 h 642016"/>
                  <a:gd name="connsiteX2" fmla="*/ 2131013 w 2131013"/>
                  <a:gd name="connsiteY2" fmla="*/ 10936 h 642016"/>
                  <a:gd name="connsiteX3" fmla="*/ 2049200 w 2131013"/>
                  <a:gd name="connsiteY3" fmla="*/ 321008 h 642016"/>
                  <a:gd name="connsiteX4" fmla="*/ 1728192 w 2131013"/>
                  <a:gd name="connsiteY4" fmla="*/ 642016 h 642016"/>
                  <a:gd name="connsiteX5" fmla="*/ 0 w 2131013"/>
                  <a:gd name="connsiteY5" fmla="*/ 642016 h 642016"/>
                  <a:gd name="connsiteX6" fmla="*/ 321008 w 2131013"/>
                  <a:gd name="connsiteY6" fmla="*/ 321008 h 642016"/>
                  <a:gd name="connsiteX7" fmla="*/ 0 w 2131013"/>
                  <a:gd name="connsiteY7" fmla="*/ 0 h 642016"/>
                  <a:gd name="connsiteX0" fmla="*/ 0 w 2131013"/>
                  <a:gd name="connsiteY0" fmla="*/ 0 h 655264"/>
                  <a:gd name="connsiteX1" fmla="*/ 1728192 w 2131013"/>
                  <a:gd name="connsiteY1" fmla="*/ 0 h 655264"/>
                  <a:gd name="connsiteX2" fmla="*/ 2131013 w 2131013"/>
                  <a:gd name="connsiteY2" fmla="*/ 10936 h 655264"/>
                  <a:gd name="connsiteX3" fmla="*/ 2079936 w 2131013"/>
                  <a:gd name="connsiteY3" fmla="*/ 655264 h 655264"/>
                  <a:gd name="connsiteX4" fmla="*/ 1728192 w 2131013"/>
                  <a:gd name="connsiteY4" fmla="*/ 642016 h 655264"/>
                  <a:gd name="connsiteX5" fmla="*/ 0 w 2131013"/>
                  <a:gd name="connsiteY5" fmla="*/ 642016 h 655264"/>
                  <a:gd name="connsiteX6" fmla="*/ 321008 w 2131013"/>
                  <a:gd name="connsiteY6" fmla="*/ 321008 h 655264"/>
                  <a:gd name="connsiteX7" fmla="*/ 0 w 2131013"/>
                  <a:gd name="connsiteY7" fmla="*/ 0 h 655264"/>
                  <a:gd name="connsiteX0" fmla="*/ 0 w 2088751"/>
                  <a:gd name="connsiteY0" fmla="*/ 4432 h 659696"/>
                  <a:gd name="connsiteX1" fmla="*/ 1728192 w 2088751"/>
                  <a:gd name="connsiteY1" fmla="*/ 4432 h 659696"/>
                  <a:gd name="connsiteX2" fmla="*/ 2088751 w 2088751"/>
                  <a:gd name="connsiteY2" fmla="*/ 0 h 659696"/>
                  <a:gd name="connsiteX3" fmla="*/ 2079936 w 2088751"/>
                  <a:gd name="connsiteY3" fmla="*/ 659696 h 659696"/>
                  <a:gd name="connsiteX4" fmla="*/ 1728192 w 2088751"/>
                  <a:gd name="connsiteY4" fmla="*/ 646448 h 659696"/>
                  <a:gd name="connsiteX5" fmla="*/ 0 w 2088751"/>
                  <a:gd name="connsiteY5" fmla="*/ 646448 h 659696"/>
                  <a:gd name="connsiteX6" fmla="*/ 321008 w 2088751"/>
                  <a:gd name="connsiteY6" fmla="*/ 325440 h 659696"/>
                  <a:gd name="connsiteX7" fmla="*/ 0 w 2088751"/>
                  <a:gd name="connsiteY7" fmla="*/ 4432 h 659696"/>
                  <a:gd name="connsiteX0" fmla="*/ 0 w 2088751"/>
                  <a:gd name="connsiteY0" fmla="*/ 0 h 655264"/>
                  <a:gd name="connsiteX1" fmla="*/ 1728192 w 2088751"/>
                  <a:gd name="connsiteY1" fmla="*/ 0 h 655264"/>
                  <a:gd name="connsiteX2" fmla="*/ 2088751 w 2088751"/>
                  <a:gd name="connsiteY2" fmla="*/ 3252 h 655264"/>
                  <a:gd name="connsiteX3" fmla="*/ 2079936 w 2088751"/>
                  <a:gd name="connsiteY3" fmla="*/ 655264 h 655264"/>
                  <a:gd name="connsiteX4" fmla="*/ 1728192 w 2088751"/>
                  <a:gd name="connsiteY4" fmla="*/ 642016 h 655264"/>
                  <a:gd name="connsiteX5" fmla="*/ 0 w 2088751"/>
                  <a:gd name="connsiteY5" fmla="*/ 642016 h 655264"/>
                  <a:gd name="connsiteX6" fmla="*/ 321008 w 2088751"/>
                  <a:gd name="connsiteY6" fmla="*/ 321008 h 655264"/>
                  <a:gd name="connsiteX7" fmla="*/ 0 w 2088751"/>
                  <a:gd name="connsiteY7" fmla="*/ 0 h 655264"/>
                  <a:gd name="connsiteX0" fmla="*/ 0 w 2088751"/>
                  <a:gd name="connsiteY0" fmla="*/ 0 h 642016"/>
                  <a:gd name="connsiteX1" fmla="*/ 1728192 w 2088751"/>
                  <a:gd name="connsiteY1" fmla="*/ 0 h 642016"/>
                  <a:gd name="connsiteX2" fmla="*/ 2088751 w 2088751"/>
                  <a:gd name="connsiteY2" fmla="*/ 3252 h 642016"/>
                  <a:gd name="connsiteX3" fmla="*/ 2083778 w 2088751"/>
                  <a:gd name="connsiteY3" fmla="*/ 636054 h 642016"/>
                  <a:gd name="connsiteX4" fmla="*/ 1728192 w 2088751"/>
                  <a:gd name="connsiteY4" fmla="*/ 642016 h 642016"/>
                  <a:gd name="connsiteX5" fmla="*/ 0 w 2088751"/>
                  <a:gd name="connsiteY5" fmla="*/ 642016 h 642016"/>
                  <a:gd name="connsiteX6" fmla="*/ 321008 w 2088751"/>
                  <a:gd name="connsiteY6" fmla="*/ 321008 h 642016"/>
                  <a:gd name="connsiteX7" fmla="*/ 0 w 2088751"/>
                  <a:gd name="connsiteY7" fmla="*/ 0 h 642016"/>
                  <a:gd name="connsiteX0" fmla="*/ 0 w 2088751"/>
                  <a:gd name="connsiteY0" fmla="*/ 0 h 642016"/>
                  <a:gd name="connsiteX1" fmla="*/ 1728192 w 2088751"/>
                  <a:gd name="connsiteY1" fmla="*/ 0 h 642016"/>
                  <a:gd name="connsiteX2" fmla="*/ 2088751 w 2088751"/>
                  <a:gd name="connsiteY2" fmla="*/ 3252 h 642016"/>
                  <a:gd name="connsiteX3" fmla="*/ 2083778 w 2088751"/>
                  <a:gd name="connsiteY3" fmla="*/ 636054 h 642016"/>
                  <a:gd name="connsiteX4" fmla="*/ 1728192 w 2088751"/>
                  <a:gd name="connsiteY4" fmla="*/ 642016 h 642016"/>
                  <a:gd name="connsiteX5" fmla="*/ 0 w 2088751"/>
                  <a:gd name="connsiteY5" fmla="*/ 642016 h 642016"/>
                  <a:gd name="connsiteX6" fmla="*/ 321008 w 2088751"/>
                  <a:gd name="connsiteY6" fmla="*/ 321008 h 642016"/>
                  <a:gd name="connsiteX7" fmla="*/ 0 w 2088751"/>
                  <a:gd name="connsiteY7" fmla="*/ 0 h 642016"/>
                  <a:gd name="connsiteX0" fmla="*/ 0 w 2084069"/>
                  <a:gd name="connsiteY0" fmla="*/ 0 h 642016"/>
                  <a:gd name="connsiteX1" fmla="*/ 1728192 w 2084069"/>
                  <a:gd name="connsiteY1" fmla="*/ 0 h 642016"/>
                  <a:gd name="connsiteX2" fmla="*/ 2081067 w 2084069"/>
                  <a:gd name="connsiteY2" fmla="*/ 3252 h 642016"/>
                  <a:gd name="connsiteX3" fmla="*/ 2083778 w 2084069"/>
                  <a:gd name="connsiteY3" fmla="*/ 636054 h 642016"/>
                  <a:gd name="connsiteX4" fmla="*/ 1728192 w 2084069"/>
                  <a:gd name="connsiteY4" fmla="*/ 642016 h 642016"/>
                  <a:gd name="connsiteX5" fmla="*/ 0 w 2084069"/>
                  <a:gd name="connsiteY5" fmla="*/ 642016 h 642016"/>
                  <a:gd name="connsiteX6" fmla="*/ 321008 w 2084069"/>
                  <a:gd name="connsiteY6" fmla="*/ 321008 h 642016"/>
                  <a:gd name="connsiteX7" fmla="*/ 0 w 2084069"/>
                  <a:gd name="connsiteY7" fmla="*/ 0 h 642016"/>
                  <a:gd name="connsiteX0" fmla="*/ 0 w 2081067"/>
                  <a:gd name="connsiteY0" fmla="*/ 0 h 643738"/>
                  <a:gd name="connsiteX1" fmla="*/ 1728192 w 2081067"/>
                  <a:gd name="connsiteY1" fmla="*/ 0 h 643738"/>
                  <a:gd name="connsiteX2" fmla="*/ 2081067 w 2081067"/>
                  <a:gd name="connsiteY2" fmla="*/ 3252 h 643738"/>
                  <a:gd name="connsiteX3" fmla="*/ 2068410 w 2081067"/>
                  <a:gd name="connsiteY3" fmla="*/ 643738 h 643738"/>
                  <a:gd name="connsiteX4" fmla="*/ 1728192 w 2081067"/>
                  <a:gd name="connsiteY4" fmla="*/ 642016 h 643738"/>
                  <a:gd name="connsiteX5" fmla="*/ 0 w 2081067"/>
                  <a:gd name="connsiteY5" fmla="*/ 642016 h 643738"/>
                  <a:gd name="connsiteX6" fmla="*/ 321008 w 2081067"/>
                  <a:gd name="connsiteY6" fmla="*/ 321008 h 643738"/>
                  <a:gd name="connsiteX7" fmla="*/ 0 w 2081067"/>
                  <a:gd name="connsiteY7" fmla="*/ 0 h 643738"/>
                  <a:gd name="connsiteX0" fmla="*/ 0 w 2081067"/>
                  <a:gd name="connsiteY0" fmla="*/ 0 h 643738"/>
                  <a:gd name="connsiteX1" fmla="*/ 1728192 w 2081067"/>
                  <a:gd name="connsiteY1" fmla="*/ 0 h 643738"/>
                  <a:gd name="connsiteX2" fmla="*/ 2081067 w 2081067"/>
                  <a:gd name="connsiteY2" fmla="*/ 3252 h 643738"/>
                  <a:gd name="connsiteX3" fmla="*/ 2068410 w 2081067"/>
                  <a:gd name="connsiteY3" fmla="*/ 643738 h 643738"/>
                  <a:gd name="connsiteX4" fmla="*/ 1728192 w 2081067"/>
                  <a:gd name="connsiteY4" fmla="*/ 642016 h 643738"/>
                  <a:gd name="connsiteX5" fmla="*/ 0 w 2081067"/>
                  <a:gd name="connsiteY5" fmla="*/ 642016 h 643738"/>
                  <a:gd name="connsiteX6" fmla="*/ 321008 w 2081067"/>
                  <a:gd name="connsiteY6" fmla="*/ 321008 h 643738"/>
                  <a:gd name="connsiteX7" fmla="*/ 0 w 2081067"/>
                  <a:gd name="connsiteY7" fmla="*/ 0 h 643738"/>
                  <a:gd name="connsiteX0" fmla="*/ 0 w 2081067"/>
                  <a:gd name="connsiteY0" fmla="*/ 0 h 643738"/>
                  <a:gd name="connsiteX1" fmla="*/ 1728192 w 2081067"/>
                  <a:gd name="connsiteY1" fmla="*/ 0 h 643738"/>
                  <a:gd name="connsiteX2" fmla="*/ 2081067 w 2081067"/>
                  <a:gd name="connsiteY2" fmla="*/ 3252 h 643738"/>
                  <a:gd name="connsiteX3" fmla="*/ 2072252 w 2081067"/>
                  <a:gd name="connsiteY3" fmla="*/ 643738 h 643738"/>
                  <a:gd name="connsiteX4" fmla="*/ 1728192 w 2081067"/>
                  <a:gd name="connsiteY4" fmla="*/ 642016 h 643738"/>
                  <a:gd name="connsiteX5" fmla="*/ 0 w 2081067"/>
                  <a:gd name="connsiteY5" fmla="*/ 642016 h 643738"/>
                  <a:gd name="connsiteX6" fmla="*/ 321008 w 2081067"/>
                  <a:gd name="connsiteY6" fmla="*/ 321008 h 643738"/>
                  <a:gd name="connsiteX7" fmla="*/ 0 w 2081067"/>
                  <a:gd name="connsiteY7" fmla="*/ 0 h 643738"/>
                  <a:gd name="connsiteX0" fmla="*/ 0 w 2077225"/>
                  <a:gd name="connsiteY0" fmla="*/ 0 h 643738"/>
                  <a:gd name="connsiteX1" fmla="*/ 1728192 w 2077225"/>
                  <a:gd name="connsiteY1" fmla="*/ 0 h 643738"/>
                  <a:gd name="connsiteX2" fmla="*/ 2077225 w 2077225"/>
                  <a:gd name="connsiteY2" fmla="*/ 3252 h 643738"/>
                  <a:gd name="connsiteX3" fmla="*/ 2072252 w 2077225"/>
                  <a:gd name="connsiteY3" fmla="*/ 643738 h 643738"/>
                  <a:gd name="connsiteX4" fmla="*/ 1728192 w 2077225"/>
                  <a:gd name="connsiteY4" fmla="*/ 642016 h 643738"/>
                  <a:gd name="connsiteX5" fmla="*/ 0 w 2077225"/>
                  <a:gd name="connsiteY5" fmla="*/ 642016 h 643738"/>
                  <a:gd name="connsiteX6" fmla="*/ 321008 w 2077225"/>
                  <a:gd name="connsiteY6" fmla="*/ 321008 h 643738"/>
                  <a:gd name="connsiteX7" fmla="*/ 0 w 2077225"/>
                  <a:gd name="connsiteY7" fmla="*/ 0 h 643738"/>
                  <a:gd name="connsiteX0" fmla="*/ 0 w 2077225"/>
                  <a:gd name="connsiteY0" fmla="*/ 0 h 643738"/>
                  <a:gd name="connsiteX1" fmla="*/ 1728192 w 2077225"/>
                  <a:gd name="connsiteY1" fmla="*/ 0 h 643738"/>
                  <a:gd name="connsiteX2" fmla="*/ 2077225 w 2077225"/>
                  <a:gd name="connsiteY2" fmla="*/ 3252 h 643738"/>
                  <a:gd name="connsiteX3" fmla="*/ 2072252 w 2077225"/>
                  <a:gd name="connsiteY3" fmla="*/ 643738 h 643738"/>
                  <a:gd name="connsiteX4" fmla="*/ 0 w 2077225"/>
                  <a:gd name="connsiteY4" fmla="*/ 642016 h 643738"/>
                  <a:gd name="connsiteX5" fmla="*/ 321008 w 2077225"/>
                  <a:gd name="connsiteY5" fmla="*/ 321008 h 643738"/>
                  <a:gd name="connsiteX6" fmla="*/ 0 w 2077225"/>
                  <a:gd name="connsiteY6" fmla="*/ 0 h 643738"/>
                  <a:gd name="connsiteX0" fmla="*/ 0 w 2077225"/>
                  <a:gd name="connsiteY0" fmla="*/ 0 h 643738"/>
                  <a:gd name="connsiteX1" fmla="*/ 2077225 w 2077225"/>
                  <a:gd name="connsiteY1" fmla="*/ 3252 h 643738"/>
                  <a:gd name="connsiteX2" fmla="*/ 2072252 w 2077225"/>
                  <a:gd name="connsiteY2" fmla="*/ 643738 h 643738"/>
                  <a:gd name="connsiteX3" fmla="*/ 0 w 2077225"/>
                  <a:gd name="connsiteY3" fmla="*/ 642016 h 643738"/>
                  <a:gd name="connsiteX4" fmla="*/ 321008 w 2077225"/>
                  <a:gd name="connsiteY4" fmla="*/ 321008 h 643738"/>
                  <a:gd name="connsiteX5" fmla="*/ 0 w 2077225"/>
                  <a:gd name="connsiteY5" fmla="*/ 0 h 643738"/>
                  <a:gd name="connsiteX0" fmla="*/ 0 w 2077225"/>
                  <a:gd name="connsiteY0" fmla="*/ 0 h 643738"/>
                  <a:gd name="connsiteX1" fmla="*/ 2077225 w 2077225"/>
                  <a:gd name="connsiteY1" fmla="*/ 3252 h 643738"/>
                  <a:gd name="connsiteX2" fmla="*/ 2072252 w 2077225"/>
                  <a:gd name="connsiteY2" fmla="*/ 643738 h 643738"/>
                  <a:gd name="connsiteX3" fmla="*/ 0 w 2077225"/>
                  <a:gd name="connsiteY3" fmla="*/ 642016 h 643738"/>
                  <a:gd name="connsiteX4" fmla="*/ 321008 w 2077225"/>
                  <a:gd name="connsiteY4" fmla="*/ 321008 h 643738"/>
                  <a:gd name="connsiteX5" fmla="*/ 0 w 2077225"/>
                  <a:gd name="connsiteY5" fmla="*/ 0 h 643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7225" h="643738">
                    <a:moveTo>
                      <a:pt x="0" y="0"/>
                    </a:moveTo>
                    <a:lnTo>
                      <a:pt x="2077225" y="3252"/>
                    </a:lnTo>
                    <a:cubicBezTo>
                      <a:pt x="2075567" y="214186"/>
                      <a:pt x="2073910" y="432804"/>
                      <a:pt x="2072252" y="643738"/>
                    </a:cubicBezTo>
                    <a:lnTo>
                      <a:pt x="0" y="642016"/>
                    </a:lnTo>
                    <a:lnTo>
                      <a:pt x="321008" y="32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 dirty="0"/>
                  <a:t>Text</a:t>
                </a:r>
                <a:endParaRPr lang="zh-CN" altLang="en-US" sz="2000" dirty="0"/>
              </a:p>
            </p:txBody>
          </p:sp>
          <p:sp>
            <p:nvSpPr>
              <p:cNvPr id="57" name="îŝḷiḋe">
                <a:extLst>
                  <a:ext uri="{FF2B5EF4-FFF2-40B4-BE49-F238E27FC236}">
                    <a16:creationId xmlns:a16="http://schemas.microsoft.com/office/drawing/2014/main" id="{C39443E8-73E5-498A-8B3C-772D35327A94}"/>
                  </a:ext>
                </a:extLst>
              </p:cNvPr>
              <p:cNvSpPr/>
              <p:nvPr/>
            </p:nvSpPr>
            <p:spPr>
              <a:xfrm>
                <a:off x="10012519" y="3859296"/>
                <a:ext cx="87842" cy="8784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8" name="íṩlïḍè">
              <a:extLst>
                <a:ext uri="{FF2B5EF4-FFF2-40B4-BE49-F238E27FC236}">
                  <a16:creationId xmlns:a16="http://schemas.microsoft.com/office/drawing/2014/main" id="{EAD72D59-B32E-498C-A51D-DCC8FC819025}"/>
                </a:ext>
              </a:extLst>
            </p:cNvPr>
            <p:cNvGrpSpPr/>
            <p:nvPr/>
          </p:nvGrpSpPr>
          <p:grpSpPr>
            <a:xfrm>
              <a:off x="846546" y="4077072"/>
              <a:ext cx="2578029" cy="1958013"/>
              <a:chOff x="846546" y="3859296"/>
              <a:chExt cx="2578029" cy="1958013"/>
            </a:xfrm>
          </p:grpSpPr>
          <p:sp>
            <p:nvSpPr>
              <p:cNvPr id="50" name="îṩḷïḓê">
                <a:extLst>
                  <a:ext uri="{FF2B5EF4-FFF2-40B4-BE49-F238E27FC236}">
                    <a16:creationId xmlns:a16="http://schemas.microsoft.com/office/drawing/2014/main" id="{AE974027-AA87-4052-A9F0-17B1A69BD549}"/>
                  </a:ext>
                </a:extLst>
              </p:cNvPr>
              <p:cNvSpPr/>
              <p:nvPr/>
            </p:nvSpPr>
            <p:spPr>
              <a:xfrm>
                <a:off x="1091444" y="3906779"/>
                <a:ext cx="2088232" cy="524144"/>
              </a:xfrm>
              <a:prstGeom prst="homePlat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dirty="0"/>
                  <a:t>Text</a:t>
                </a:r>
                <a:endParaRPr lang="zh-CN" altLang="en-US" sz="2000" dirty="0"/>
              </a:p>
            </p:txBody>
          </p:sp>
          <p:grpSp>
            <p:nvGrpSpPr>
              <p:cNvPr id="51" name="î$ḻíďe">
                <a:extLst>
                  <a:ext uri="{FF2B5EF4-FFF2-40B4-BE49-F238E27FC236}">
                    <a16:creationId xmlns:a16="http://schemas.microsoft.com/office/drawing/2014/main" id="{1792B667-E83A-4F49-AAA6-260FA7352659}"/>
                  </a:ext>
                </a:extLst>
              </p:cNvPr>
              <p:cNvGrpSpPr/>
              <p:nvPr/>
            </p:nvGrpSpPr>
            <p:grpSpPr>
              <a:xfrm>
                <a:off x="846546" y="4771307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53" name="işḻíḑê">
                  <a:extLst>
                    <a:ext uri="{FF2B5EF4-FFF2-40B4-BE49-F238E27FC236}">
                      <a16:creationId xmlns:a16="http://schemas.microsoft.com/office/drawing/2014/main" id="{C4B2B57A-D7F6-4549-AA2D-0B83008CA4EC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/>
                </a:bodyPr>
                <a:lstStyle/>
                <a:p>
                  <a:pPr algn="ctr" defTabSz="914378">
                    <a:lnSpc>
                      <a:spcPct val="120000"/>
                    </a:lnSpc>
                    <a:spcBef>
                      <a:spcPct val="0"/>
                    </a:spcBef>
                    <a:defRPr/>
                  </a:pPr>
                  <a:r>
                    <a:rPr lang="en-US" altLang="zh-CN" sz="1100" dirty="0"/>
                    <a:t>Copy paste fonts. Choose the only option to retain text.….</a:t>
                  </a:r>
                </a:p>
              </p:txBody>
            </p:sp>
            <p:sp>
              <p:nvSpPr>
                <p:cNvPr id="54" name="îṣ1ïde">
                  <a:extLst>
                    <a:ext uri="{FF2B5EF4-FFF2-40B4-BE49-F238E27FC236}">
                      <a16:creationId xmlns:a16="http://schemas.microsoft.com/office/drawing/2014/main" id="{19B0B4D3-92AB-4EFD-A5B6-3269D2DB41A7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</p:grpSp>
          <p:sp>
            <p:nvSpPr>
              <p:cNvPr id="52" name="iṥḻíďè">
                <a:extLst>
                  <a:ext uri="{FF2B5EF4-FFF2-40B4-BE49-F238E27FC236}">
                    <a16:creationId xmlns:a16="http://schemas.microsoft.com/office/drawing/2014/main" id="{1D461AEE-228F-4B17-90FB-F1CF7DD69D25}"/>
                  </a:ext>
                </a:extLst>
              </p:cNvPr>
              <p:cNvSpPr/>
              <p:nvPr/>
            </p:nvSpPr>
            <p:spPr>
              <a:xfrm>
                <a:off x="2091639" y="3859296"/>
                <a:ext cx="87842" cy="8784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9" name="ïṣļîḓê">
              <a:extLst>
                <a:ext uri="{FF2B5EF4-FFF2-40B4-BE49-F238E27FC236}">
                  <a16:creationId xmlns:a16="http://schemas.microsoft.com/office/drawing/2014/main" id="{519AB62E-054A-498A-8CAF-5207B67DF3FE}"/>
                </a:ext>
              </a:extLst>
            </p:cNvPr>
            <p:cNvSpPr/>
            <p:nvPr/>
          </p:nvSpPr>
          <p:spPr>
            <a:xfrm rot="5400000">
              <a:off x="6096000" y="2749300"/>
              <a:ext cx="0" cy="848544"/>
            </a:xfrm>
            <a:custGeom>
              <a:avLst/>
              <a:gdLst>
                <a:gd name="connsiteX0" fmla="*/ 0 w 2752928"/>
                <a:gd name="connsiteY0" fmla="*/ 2480553 h 2480553"/>
                <a:gd name="connsiteX1" fmla="*/ 0 w 2752928"/>
                <a:gd name="connsiteY1" fmla="*/ 0 h 2480553"/>
                <a:gd name="connsiteX2" fmla="*/ 2752928 w 2752928"/>
                <a:gd name="connsiteY2" fmla="*/ 0 h 2480553"/>
                <a:gd name="connsiteX0" fmla="*/ 0 w 0"/>
                <a:gd name="connsiteY0" fmla="*/ 2480553 h 2480553"/>
                <a:gd name="connsiteX1" fmla="*/ 0 w 0"/>
                <a:gd name="connsiteY1" fmla="*/ 0 h 248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480553">
                  <a:moveTo>
                    <a:pt x="0" y="2480553"/>
                  </a:moveTo>
                  <a:lnTo>
                    <a:pt x="0" y="0"/>
                  </a:lnTo>
                </a:path>
              </a:pathLst>
            </a:custGeom>
            <a:noFill/>
            <a:ln w="76200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45546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27" name="2176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058C647-8689-4FEE-A00C-753A993006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323" y="1570895"/>
            <a:ext cx="10846166" cy="4135310"/>
            <a:chOff x="674323" y="1570895"/>
            <a:chExt cx="10846166" cy="4135310"/>
          </a:xfrm>
        </p:grpSpPr>
        <p:sp>
          <p:nvSpPr>
            <p:cNvPr id="28" name="işḻïḓè">
              <a:extLst>
                <a:ext uri="{FF2B5EF4-FFF2-40B4-BE49-F238E27FC236}">
                  <a16:creationId xmlns:a16="http://schemas.microsoft.com/office/drawing/2014/main" id="{3EFD3184-CAC3-40CB-BB98-CD1434DD7572}"/>
                </a:ext>
              </a:extLst>
            </p:cNvPr>
            <p:cNvSpPr/>
            <p:nvPr/>
          </p:nvSpPr>
          <p:spPr>
            <a:xfrm>
              <a:off x="674323" y="2076450"/>
              <a:ext cx="3124200" cy="3124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" name="íś1îḑè">
              <a:extLst>
                <a:ext uri="{FF2B5EF4-FFF2-40B4-BE49-F238E27FC236}">
                  <a16:creationId xmlns:a16="http://schemas.microsoft.com/office/drawing/2014/main" id="{ECF86687-09A9-4C6B-A9BA-33047FBED4F6}"/>
                </a:ext>
              </a:extLst>
            </p:cNvPr>
            <p:cNvGrpSpPr/>
            <p:nvPr/>
          </p:nvGrpSpPr>
          <p:grpSpPr>
            <a:xfrm>
              <a:off x="712476" y="2439141"/>
              <a:ext cx="3047894" cy="2780731"/>
              <a:chOff x="1839996" y="2384881"/>
              <a:chExt cx="3378619" cy="3082466"/>
            </a:xfrm>
          </p:grpSpPr>
          <p:sp>
            <p:nvSpPr>
              <p:cNvPr id="80" name="îşľïďe">
                <a:extLst>
                  <a:ext uri="{FF2B5EF4-FFF2-40B4-BE49-F238E27FC236}">
                    <a16:creationId xmlns:a16="http://schemas.microsoft.com/office/drawing/2014/main" id="{6260B7FA-CC83-4001-98E0-2AFC93559409}"/>
                  </a:ext>
                </a:extLst>
              </p:cNvPr>
              <p:cNvSpPr/>
              <p:nvPr/>
            </p:nvSpPr>
            <p:spPr bwMode="auto">
              <a:xfrm>
                <a:off x="3077558" y="2384881"/>
                <a:ext cx="903494" cy="3082466"/>
              </a:xfrm>
              <a:custGeom>
                <a:avLst/>
                <a:gdLst>
                  <a:gd name="T0" fmla="*/ 1764 w 4053"/>
                  <a:gd name="T1" fmla="*/ 0 h 16197"/>
                  <a:gd name="T2" fmla="*/ 2323 w 4053"/>
                  <a:gd name="T3" fmla="*/ 0 h 16197"/>
                  <a:gd name="T4" fmla="*/ 2323 w 4053"/>
                  <a:gd name="T5" fmla="*/ 892 h 16197"/>
                  <a:gd name="T6" fmla="*/ 1764 w 4053"/>
                  <a:gd name="T7" fmla="*/ 892 h 16197"/>
                  <a:gd name="T8" fmla="*/ 1764 w 4053"/>
                  <a:gd name="T9" fmla="*/ 0 h 16197"/>
                  <a:gd name="T10" fmla="*/ 1831 w 4053"/>
                  <a:gd name="T11" fmla="*/ 11317 h 16197"/>
                  <a:gd name="T12" fmla="*/ 2256 w 4053"/>
                  <a:gd name="T13" fmla="*/ 11317 h 16197"/>
                  <a:gd name="T14" fmla="*/ 2256 w 4053"/>
                  <a:gd name="T15" fmla="*/ 13709 h 16197"/>
                  <a:gd name="T16" fmla="*/ 4053 w 4053"/>
                  <a:gd name="T17" fmla="*/ 15988 h 16197"/>
                  <a:gd name="T18" fmla="*/ 3787 w 4053"/>
                  <a:gd name="T19" fmla="*/ 16197 h 16197"/>
                  <a:gd name="T20" fmla="*/ 2256 w 4053"/>
                  <a:gd name="T21" fmla="*/ 14256 h 16197"/>
                  <a:gd name="T22" fmla="*/ 2256 w 4053"/>
                  <a:gd name="T23" fmla="*/ 16151 h 16197"/>
                  <a:gd name="T24" fmla="*/ 1831 w 4053"/>
                  <a:gd name="T25" fmla="*/ 16151 h 16197"/>
                  <a:gd name="T26" fmla="*/ 1831 w 4053"/>
                  <a:gd name="T27" fmla="*/ 14215 h 16197"/>
                  <a:gd name="T28" fmla="*/ 266 w 4053"/>
                  <a:gd name="T29" fmla="*/ 16197 h 16197"/>
                  <a:gd name="T30" fmla="*/ 0 w 4053"/>
                  <a:gd name="T31" fmla="*/ 15988 h 16197"/>
                  <a:gd name="T32" fmla="*/ 1831 w 4053"/>
                  <a:gd name="T33" fmla="*/ 13668 h 16197"/>
                  <a:gd name="T34" fmla="*/ 1831 w 4053"/>
                  <a:gd name="T35" fmla="*/ 11317 h 16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53" h="16197">
                    <a:moveTo>
                      <a:pt x="1764" y="0"/>
                    </a:moveTo>
                    <a:lnTo>
                      <a:pt x="2323" y="0"/>
                    </a:lnTo>
                    <a:lnTo>
                      <a:pt x="2323" y="892"/>
                    </a:lnTo>
                    <a:lnTo>
                      <a:pt x="1764" y="892"/>
                    </a:lnTo>
                    <a:lnTo>
                      <a:pt x="1764" y="0"/>
                    </a:lnTo>
                    <a:close/>
                    <a:moveTo>
                      <a:pt x="1831" y="11317"/>
                    </a:moveTo>
                    <a:lnTo>
                      <a:pt x="2256" y="11317"/>
                    </a:lnTo>
                    <a:lnTo>
                      <a:pt x="2256" y="13709"/>
                    </a:lnTo>
                    <a:lnTo>
                      <a:pt x="4053" y="15988"/>
                    </a:lnTo>
                    <a:lnTo>
                      <a:pt x="3787" y="16197"/>
                    </a:lnTo>
                    <a:lnTo>
                      <a:pt x="2256" y="14256"/>
                    </a:lnTo>
                    <a:lnTo>
                      <a:pt x="2256" y="16151"/>
                    </a:lnTo>
                    <a:lnTo>
                      <a:pt x="1831" y="16151"/>
                    </a:lnTo>
                    <a:lnTo>
                      <a:pt x="1831" y="14215"/>
                    </a:lnTo>
                    <a:lnTo>
                      <a:pt x="266" y="16197"/>
                    </a:lnTo>
                    <a:lnTo>
                      <a:pt x="0" y="15988"/>
                    </a:lnTo>
                    <a:lnTo>
                      <a:pt x="1831" y="13668"/>
                    </a:lnTo>
                    <a:lnTo>
                      <a:pt x="1831" y="1131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ísḷîdé">
                <a:extLst>
                  <a:ext uri="{FF2B5EF4-FFF2-40B4-BE49-F238E27FC236}">
                    <a16:creationId xmlns:a16="http://schemas.microsoft.com/office/drawing/2014/main" id="{4AA2A378-39E9-4AE8-8CA0-2D6E87BBB14C}"/>
                  </a:ext>
                </a:extLst>
              </p:cNvPr>
              <p:cNvSpPr/>
              <p:nvPr/>
            </p:nvSpPr>
            <p:spPr bwMode="auto">
              <a:xfrm>
                <a:off x="1839996" y="2471816"/>
                <a:ext cx="3378619" cy="2325660"/>
              </a:xfrm>
              <a:custGeom>
                <a:avLst/>
                <a:gdLst>
                  <a:gd name="T0" fmla="*/ 233 w 15146"/>
                  <a:gd name="T1" fmla="*/ 466 h 10425"/>
                  <a:gd name="T2" fmla="*/ 186 w 15146"/>
                  <a:gd name="T3" fmla="*/ 460 h 10425"/>
                  <a:gd name="T4" fmla="*/ 142 w 15146"/>
                  <a:gd name="T5" fmla="*/ 447 h 10425"/>
                  <a:gd name="T6" fmla="*/ 68 w 15146"/>
                  <a:gd name="T7" fmla="*/ 397 h 10425"/>
                  <a:gd name="T8" fmla="*/ 19 w 15146"/>
                  <a:gd name="T9" fmla="*/ 323 h 10425"/>
                  <a:gd name="T10" fmla="*/ 5 w 15146"/>
                  <a:gd name="T11" fmla="*/ 279 h 10425"/>
                  <a:gd name="T12" fmla="*/ 0 w 15146"/>
                  <a:gd name="T13" fmla="*/ 233 h 10425"/>
                  <a:gd name="T14" fmla="*/ 3 w 15146"/>
                  <a:gd name="T15" fmla="*/ 197 h 10425"/>
                  <a:gd name="T16" fmla="*/ 15 w 15146"/>
                  <a:gd name="T17" fmla="*/ 154 h 10425"/>
                  <a:gd name="T18" fmla="*/ 54 w 15146"/>
                  <a:gd name="T19" fmla="*/ 85 h 10425"/>
                  <a:gd name="T20" fmla="*/ 123 w 15146"/>
                  <a:gd name="T21" fmla="*/ 28 h 10425"/>
                  <a:gd name="T22" fmla="*/ 175 w 15146"/>
                  <a:gd name="T23" fmla="*/ 8 h 10425"/>
                  <a:gd name="T24" fmla="*/ 221 w 15146"/>
                  <a:gd name="T25" fmla="*/ 1 h 10425"/>
                  <a:gd name="T26" fmla="*/ 14938 w 15146"/>
                  <a:gd name="T27" fmla="*/ 2 h 10425"/>
                  <a:gd name="T28" fmla="*/ 14983 w 15146"/>
                  <a:gd name="T29" fmla="*/ 11 h 10425"/>
                  <a:gd name="T30" fmla="*/ 15044 w 15146"/>
                  <a:gd name="T31" fmla="*/ 40 h 10425"/>
                  <a:gd name="T32" fmla="*/ 15106 w 15146"/>
                  <a:gd name="T33" fmla="*/ 104 h 10425"/>
                  <a:gd name="T34" fmla="*/ 15135 w 15146"/>
                  <a:gd name="T35" fmla="*/ 164 h 10425"/>
                  <a:gd name="T36" fmla="*/ 15145 w 15146"/>
                  <a:gd name="T37" fmla="*/ 209 h 10425"/>
                  <a:gd name="T38" fmla="*/ 15146 w 15146"/>
                  <a:gd name="T39" fmla="*/ 245 h 10425"/>
                  <a:gd name="T40" fmla="*/ 15138 w 15146"/>
                  <a:gd name="T41" fmla="*/ 291 h 10425"/>
                  <a:gd name="T42" fmla="*/ 15118 w 15146"/>
                  <a:gd name="T43" fmla="*/ 343 h 10425"/>
                  <a:gd name="T44" fmla="*/ 15061 w 15146"/>
                  <a:gd name="T45" fmla="*/ 412 h 10425"/>
                  <a:gd name="T46" fmla="*/ 14993 w 15146"/>
                  <a:gd name="T47" fmla="*/ 451 h 10425"/>
                  <a:gd name="T48" fmla="*/ 14949 w 15146"/>
                  <a:gd name="T49" fmla="*/ 462 h 10425"/>
                  <a:gd name="T50" fmla="*/ 14729 w 15146"/>
                  <a:gd name="T51" fmla="*/ 466 h 10425"/>
                  <a:gd name="T52" fmla="*/ 14938 w 15146"/>
                  <a:gd name="T53" fmla="*/ 9960 h 10425"/>
                  <a:gd name="T54" fmla="*/ 14983 w 15146"/>
                  <a:gd name="T55" fmla="*/ 9970 h 10425"/>
                  <a:gd name="T56" fmla="*/ 15044 w 15146"/>
                  <a:gd name="T57" fmla="*/ 9999 h 10425"/>
                  <a:gd name="T58" fmla="*/ 15106 w 15146"/>
                  <a:gd name="T59" fmla="*/ 10062 h 10425"/>
                  <a:gd name="T60" fmla="*/ 15135 w 15146"/>
                  <a:gd name="T61" fmla="*/ 10123 h 10425"/>
                  <a:gd name="T62" fmla="*/ 15145 w 15146"/>
                  <a:gd name="T63" fmla="*/ 10168 h 10425"/>
                  <a:gd name="T64" fmla="*/ 15146 w 15146"/>
                  <a:gd name="T65" fmla="*/ 10203 h 10425"/>
                  <a:gd name="T66" fmla="*/ 15138 w 15146"/>
                  <a:gd name="T67" fmla="*/ 10249 h 10425"/>
                  <a:gd name="T68" fmla="*/ 15118 w 15146"/>
                  <a:gd name="T69" fmla="*/ 10303 h 10425"/>
                  <a:gd name="T70" fmla="*/ 15061 w 15146"/>
                  <a:gd name="T71" fmla="*/ 10371 h 10425"/>
                  <a:gd name="T72" fmla="*/ 14993 w 15146"/>
                  <a:gd name="T73" fmla="*/ 10410 h 10425"/>
                  <a:gd name="T74" fmla="*/ 14949 w 15146"/>
                  <a:gd name="T75" fmla="*/ 10421 h 10425"/>
                  <a:gd name="T76" fmla="*/ 233 w 15146"/>
                  <a:gd name="T77" fmla="*/ 10425 h 10425"/>
                  <a:gd name="T78" fmla="*/ 186 w 15146"/>
                  <a:gd name="T79" fmla="*/ 10419 h 10425"/>
                  <a:gd name="T80" fmla="*/ 142 w 15146"/>
                  <a:gd name="T81" fmla="*/ 10406 h 10425"/>
                  <a:gd name="T82" fmla="*/ 68 w 15146"/>
                  <a:gd name="T83" fmla="*/ 10356 h 10425"/>
                  <a:gd name="T84" fmla="*/ 19 w 15146"/>
                  <a:gd name="T85" fmla="*/ 10282 h 10425"/>
                  <a:gd name="T86" fmla="*/ 5 w 15146"/>
                  <a:gd name="T87" fmla="*/ 10238 h 10425"/>
                  <a:gd name="T88" fmla="*/ 0 w 15146"/>
                  <a:gd name="T89" fmla="*/ 10191 h 10425"/>
                  <a:gd name="T90" fmla="*/ 3 w 15146"/>
                  <a:gd name="T91" fmla="*/ 10156 h 10425"/>
                  <a:gd name="T92" fmla="*/ 15 w 15146"/>
                  <a:gd name="T93" fmla="*/ 10112 h 10425"/>
                  <a:gd name="T94" fmla="*/ 54 w 15146"/>
                  <a:gd name="T95" fmla="*/ 10044 h 10425"/>
                  <a:gd name="T96" fmla="*/ 123 w 15146"/>
                  <a:gd name="T97" fmla="*/ 9987 h 10425"/>
                  <a:gd name="T98" fmla="*/ 175 w 15146"/>
                  <a:gd name="T99" fmla="*/ 9967 h 10425"/>
                  <a:gd name="T100" fmla="*/ 221 w 15146"/>
                  <a:gd name="T101" fmla="*/ 9959 h 10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146" h="10425">
                    <a:moveTo>
                      <a:pt x="233" y="9959"/>
                    </a:moveTo>
                    <a:lnTo>
                      <a:pt x="418" y="9959"/>
                    </a:lnTo>
                    <a:lnTo>
                      <a:pt x="418" y="466"/>
                    </a:lnTo>
                    <a:lnTo>
                      <a:pt x="233" y="466"/>
                    </a:lnTo>
                    <a:lnTo>
                      <a:pt x="221" y="466"/>
                    </a:lnTo>
                    <a:lnTo>
                      <a:pt x="209" y="465"/>
                    </a:lnTo>
                    <a:lnTo>
                      <a:pt x="198" y="462"/>
                    </a:lnTo>
                    <a:lnTo>
                      <a:pt x="186" y="460"/>
                    </a:lnTo>
                    <a:lnTo>
                      <a:pt x="175" y="458"/>
                    </a:lnTo>
                    <a:lnTo>
                      <a:pt x="164" y="455"/>
                    </a:lnTo>
                    <a:lnTo>
                      <a:pt x="153" y="451"/>
                    </a:lnTo>
                    <a:lnTo>
                      <a:pt x="142" y="447"/>
                    </a:lnTo>
                    <a:lnTo>
                      <a:pt x="123" y="437"/>
                    </a:lnTo>
                    <a:lnTo>
                      <a:pt x="103" y="425"/>
                    </a:lnTo>
                    <a:lnTo>
                      <a:pt x="85" y="412"/>
                    </a:lnTo>
                    <a:lnTo>
                      <a:pt x="68" y="397"/>
                    </a:lnTo>
                    <a:lnTo>
                      <a:pt x="54" y="381"/>
                    </a:lnTo>
                    <a:lnTo>
                      <a:pt x="40" y="363"/>
                    </a:lnTo>
                    <a:lnTo>
                      <a:pt x="29" y="343"/>
                    </a:lnTo>
                    <a:lnTo>
                      <a:pt x="19" y="323"/>
                    </a:lnTo>
                    <a:lnTo>
                      <a:pt x="15" y="313"/>
                    </a:lnTo>
                    <a:lnTo>
                      <a:pt x="10" y="302"/>
                    </a:lnTo>
                    <a:lnTo>
                      <a:pt x="8" y="291"/>
                    </a:lnTo>
                    <a:lnTo>
                      <a:pt x="5" y="279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5"/>
                    </a:lnTo>
                    <a:lnTo>
                      <a:pt x="0" y="233"/>
                    </a:lnTo>
                    <a:lnTo>
                      <a:pt x="0" y="233"/>
                    </a:lnTo>
                    <a:lnTo>
                      <a:pt x="0" y="221"/>
                    </a:lnTo>
                    <a:lnTo>
                      <a:pt x="2" y="209"/>
                    </a:lnTo>
                    <a:lnTo>
                      <a:pt x="3" y="197"/>
                    </a:lnTo>
                    <a:lnTo>
                      <a:pt x="5" y="186"/>
                    </a:lnTo>
                    <a:lnTo>
                      <a:pt x="8" y="174"/>
                    </a:lnTo>
                    <a:lnTo>
                      <a:pt x="10" y="164"/>
                    </a:lnTo>
                    <a:lnTo>
                      <a:pt x="15" y="154"/>
                    </a:lnTo>
                    <a:lnTo>
                      <a:pt x="19" y="143"/>
                    </a:lnTo>
                    <a:lnTo>
                      <a:pt x="29" y="122"/>
                    </a:lnTo>
                    <a:lnTo>
                      <a:pt x="40" y="104"/>
                    </a:lnTo>
                    <a:lnTo>
                      <a:pt x="54" y="85"/>
                    </a:lnTo>
                    <a:lnTo>
                      <a:pt x="68" y="69"/>
                    </a:lnTo>
                    <a:lnTo>
                      <a:pt x="85" y="53"/>
                    </a:lnTo>
                    <a:lnTo>
                      <a:pt x="103" y="40"/>
                    </a:lnTo>
                    <a:lnTo>
                      <a:pt x="123" y="28"/>
                    </a:lnTo>
                    <a:lnTo>
                      <a:pt x="142" y="19"/>
                    </a:lnTo>
                    <a:lnTo>
                      <a:pt x="153" y="14"/>
                    </a:lnTo>
                    <a:lnTo>
                      <a:pt x="164" y="11"/>
                    </a:lnTo>
                    <a:lnTo>
                      <a:pt x="175" y="8"/>
                    </a:lnTo>
                    <a:lnTo>
                      <a:pt x="186" y="5"/>
                    </a:lnTo>
                    <a:lnTo>
                      <a:pt x="198" y="3"/>
                    </a:lnTo>
                    <a:lnTo>
                      <a:pt x="209" y="2"/>
                    </a:lnTo>
                    <a:lnTo>
                      <a:pt x="221" y="1"/>
                    </a:lnTo>
                    <a:lnTo>
                      <a:pt x="233" y="0"/>
                    </a:lnTo>
                    <a:lnTo>
                      <a:pt x="14914" y="0"/>
                    </a:lnTo>
                    <a:lnTo>
                      <a:pt x="14926" y="1"/>
                    </a:lnTo>
                    <a:lnTo>
                      <a:pt x="14938" y="2"/>
                    </a:lnTo>
                    <a:lnTo>
                      <a:pt x="14949" y="3"/>
                    </a:lnTo>
                    <a:lnTo>
                      <a:pt x="14961" y="5"/>
                    </a:lnTo>
                    <a:lnTo>
                      <a:pt x="14972" y="8"/>
                    </a:lnTo>
                    <a:lnTo>
                      <a:pt x="14983" y="11"/>
                    </a:lnTo>
                    <a:lnTo>
                      <a:pt x="14993" y="14"/>
                    </a:lnTo>
                    <a:lnTo>
                      <a:pt x="15004" y="19"/>
                    </a:lnTo>
                    <a:lnTo>
                      <a:pt x="15024" y="28"/>
                    </a:lnTo>
                    <a:lnTo>
                      <a:pt x="15044" y="40"/>
                    </a:lnTo>
                    <a:lnTo>
                      <a:pt x="15061" y="53"/>
                    </a:lnTo>
                    <a:lnTo>
                      <a:pt x="15077" y="69"/>
                    </a:lnTo>
                    <a:lnTo>
                      <a:pt x="15093" y="85"/>
                    </a:lnTo>
                    <a:lnTo>
                      <a:pt x="15106" y="104"/>
                    </a:lnTo>
                    <a:lnTo>
                      <a:pt x="15118" y="122"/>
                    </a:lnTo>
                    <a:lnTo>
                      <a:pt x="15127" y="143"/>
                    </a:lnTo>
                    <a:lnTo>
                      <a:pt x="15132" y="154"/>
                    </a:lnTo>
                    <a:lnTo>
                      <a:pt x="15135" y="164"/>
                    </a:lnTo>
                    <a:lnTo>
                      <a:pt x="15138" y="174"/>
                    </a:lnTo>
                    <a:lnTo>
                      <a:pt x="15142" y="186"/>
                    </a:lnTo>
                    <a:lnTo>
                      <a:pt x="15144" y="197"/>
                    </a:lnTo>
                    <a:lnTo>
                      <a:pt x="15145" y="209"/>
                    </a:lnTo>
                    <a:lnTo>
                      <a:pt x="15146" y="221"/>
                    </a:lnTo>
                    <a:lnTo>
                      <a:pt x="15146" y="233"/>
                    </a:lnTo>
                    <a:lnTo>
                      <a:pt x="15146" y="233"/>
                    </a:lnTo>
                    <a:lnTo>
                      <a:pt x="15146" y="245"/>
                    </a:lnTo>
                    <a:lnTo>
                      <a:pt x="15145" y="256"/>
                    </a:lnTo>
                    <a:lnTo>
                      <a:pt x="15144" y="268"/>
                    </a:lnTo>
                    <a:lnTo>
                      <a:pt x="15142" y="279"/>
                    </a:lnTo>
                    <a:lnTo>
                      <a:pt x="15138" y="291"/>
                    </a:lnTo>
                    <a:lnTo>
                      <a:pt x="15135" y="302"/>
                    </a:lnTo>
                    <a:lnTo>
                      <a:pt x="15132" y="313"/>
                    </a:lnTo>
                    <a:lnTo>
                      <a:pt x="15127" y="323"/>
                    </a:lnTo>
                    <a:lnTo>
                      <a:pt x="15118" y="343"/>
                    </a:lnTo>
                    <a:lnTo>
                      <a:pt x="15106" y="363"/>
                    </a:lnTo>
                    <a:lnTo>
                      <a:pt x="15093" y="381"/>
                    </a:lnTo>
                    <a:lnTo>
                      <a:pt x="15077" y="397"/>
                    </a:lnTo>
                    <a:lnTo>
                      <a:pt x="15061" y="412"/>
                    </a:lnTo>
                    <a:lnTo>
                      <a:pt x="15044" y="425"/>
                    </a:lnTo>
                    <a:lnTo>
                      <a:pt x="15024" y="437"/>
                    </a:lnTo>
                    <a:lnTo>
                      <a:pt x="15004" y="447"/>
                    </a:lnTo>
                    <a:lnTo>
                      <a:pt x="14993" y="451"/>
                    </a:lnTo>
                    <a:lnTo>
                      <a:pt x="14983" y="455"/>
                    </a:lnTo>
                    <a:lnTo>
                      <a:pt x="14972" y="458"/>
                    </a:lnTo>
                    <a:lnTo>
                      <a:pt x="14961" y="460"/>
                    </a:lnTo>
                    <a:lnTo>
                      <a:pt x="14949" y="462"/>
                    </a:lnTo>
                    <a:lnTo>
                      <a:pt x="14938" y="465"/>
                    </a:lnTo>
                    <a:lnTo>
                      <a:pt x="14926" y="466"/>
                    </a:lnTo>
                    <a:lnTo>
                      <a:pt x="14914" y="466"/>
                    </a:lnTo>
                    <a:lnTo>
                      <a:pt x="14729" y="466"/>
                    </a:lnTo>
                    <a:lnTo>
                      <a:pt x="14729" y="9959"/>
                    </a:lnTo>
                    <a:lnTo>
                      <a:pt x="14914" y="9959"/>
                    </a:lnTo>
                    <a:lnTo>
                      <a:pt x="14926" y="9959"/>
                    </a:lnTo>
                    <a:lnTo>
                      <a:pt x="14938" y="9960"/>
                    </a:lnTo>
                    <a:lnTo>
                      <a:pt x="14949" y="9962"/>
                    </a:lnTo>
                    <a:lnTo>
                      <a:pt x="14961" y="9964"/>
                    </a:lnTo>
                    <a:lnTo>
                      <a:pt x="14972" y="9967"/>
                    </a:lnTo>
                    <a:lnTo>
                      <a:pt x="14983" y="9970"/>
                    </a:lnTo>
                    <a:lnTo>
                      <a:pt x="14993" y="9973"/>
                    </a:lnTo>
                    <a:lnTo>
                      <a:pt x="15004" y="9978"/>
                    </a:lnTo>
                    <a:lnTo>
                      <a:pt x="15024" y="9987"/>
                    </a:lnTo>
                    <a:lnTo>
                      <a:pt x="15044" y="9999"/>
                    </a:lnTo>
                    <a:lnTo>
                      <a:pt x="15061" y="10012"/>
                    </a:lnTo>
                    <a:lnTo>
                      <a:pt x="15077" y="10028"/>
                    </a:lnTo>
                    <a:lnTo>
                      <a:pt x="15093" y="10044"/>
                    </a:lnTo>
                    <a:lnTo>
                      <a:pt x="15106" y="10062"/>
                    </a:lnTo>
                    <a:lnTo>
                      <a:pt x="15118" y="10081"/>
                    </a:lnTo>
                    <a:lnTo>
                      <a:pt x="15127" y="10102"/>
                    </a:lnTo>
                    <a:lnTo>
                      <a:pt x="15132" y="10112"/>
                    </a:lnTo>
                    <a:lnTo>
                      <a:pt x="15135" y="10123"/>
                    </a:lnTo>
                    <a:lnTo>
                      <a:pt x="15138" y="10133"/>
                    </a:lnTo>
                    <a:lnTo>
                      <a:pt x="15142" y="10145"/>
                    </a:lnTo>
                    <a:lnTo>
                      <a:pt x="15144" y="10156"/>
                    </a:lnTo>
                    <a:lnTo>
                      <a:pt x="15145" y="10168"/>
                    </a:lnTo>
                    <a:lnTo>
                      <a:pt x="15146" y="10179"/>
                    </a:lnTo>
                    <a:lnTo>
                      <a:pt x="15146" y="10191"/>
                    </a:lnTo>
                    <a:lnTo>
                      <a:pt x="15146" y="10191"/>
                    </a:lnTo>
                    <a:lnTo>
                      <a:pt x="15146" y="10203"/>
                    </a:lnTo>
                    <a:lnTo>
                      <a:pt x="15145" y="10215"/>
                    </a:lnTo>
                    <a:lnTo>
                      <a:pt x="15144" y="10227"/>
                    </a:lnTo>
                    <a:lnTo>
                      <a:pt x="15142" y="10238"/>
                    </a:lnTo>
                    <a:lnTo>
                      <a:pt x="15138" y="10249"/>
                    </a:lnTo>
                    <a:lnTo>
                      <a:pt x="15135" y="10261"/>
                    </a:lnTo>
                    <a:lnTo>
                      <a:pt x="15132" y="10271"/>
                    </a:lnTo>
                    <a:lnTo>
                      <a:pt x="15127" y="10282"/>
                    </a:lnTo>
                    <a:lnTo>
                      <a:pt x="15118" y="10303"/>
                    </a:lnTo>
                    <a:lnTo>
                      <a:pt x="15106" y="10321"/>
                    </a:lnTo>
                    <a:lnTo>
                      <a:pt x="15093" y="10340"/>
                    </a:lnTo>
                    <a:lnTo>
                      <a:pt x="15077" y="10356"/>
                    </a:lnTo>
                    <a:lnTo>
                      <a:pt x="15061" y="10371"/>
                    </a:lnTo>
                    <a:lnTo>
                      <a:pt x="15044" y="10384"/>
                    </a:lnTo>
                    <a:lnTo>
                      <a:pt x="15024" y="10396"/>
                    </a:lnTo>
                    <a:lnTo>
                      <a:pt x="15004" y="10406"/>
                    </a:lnTo>
                    <a:lnTo>
                      <a:pt x="14993" y="10410"/>
                    </a:lnTo>
                    <a:lnTo>
                      <a:pt x="14983" y="10414"/>
                    </a:lnTo>
                    <a:lnTo>
                      <a:pt x="14972" y="10417"/>
                    </a:lnTo>
                    <a:lnTo>
                      <a:pt x="14961" y="10419"/>
                    </a:lnTo>
                    <a:lnTo>
                      <a:pt x="14949" y="10421"/>
                    </a:lnTo>
                    <a:lnTo>
                      <a:pt x="14938" y="10422"/>
                    </a:lnTo>
                    <a:lnTo>
                      <a:pt x="14926" y="10424"/>
                    </a:lnTo>
                    <a:lnTo>
                      <a:pt x="14914" y="10425"/>
                    </a:lnTo>
                    <a:lnTo>
                      <a:pt x="233" y="10425"/>
                    </a:lnTo>
                    <a:lnTo>
                      <a:pt x="221" y="10424"/>
                    </a:lnTo>
                    <a:lnTo>
                      <a:pt x="209" y="10422"/>
                    </a:lnTo>
                    <a:lnTo>
                      <a:pt x="198" y="10421"/>
                    </a:lnTo>
                    <a:lnTo>
                      <a:pt x="186" y="10419"/>
                    </a:lnTo>
                    <a:lnTo>
                      <a:pt x="175" y="10417"/>
                    </a:lnTo>
                    <a:lnTo>
                      <a:pt x="164" y="10414"/>
                    </a:lnTo>
                    <a:lnTo>
                      <a:pt x="153" y="10410"/>
                    </a:lnTo>
                    <a:lnTo>
                      <a:pt x="142" y="10406"/>
                    </a:lnTo>
                    <a:lnTo>
                      <a:pt x="123" y="10396"/>
                    </a:lnTo>
                    <a:lnTo>
                      <a:pt x="103" y="10384"/>
                    </a:lnTo>
                    <a:lnTo>
                      <a:pt x="85" y="10371"/>
                    </a:lnTo>
                    <a:lnTo>
                      <a:pt x="68" y="10356"/>
                    </a:lnTo>
                    <a:lnTo>
                      <a:pt x="54" y="10340"/>
                    </a:lnTo>
                    <a:lnTo>
                      <a:pt x="40" y="10321"/>
                    </a:lnTo>
                    <a:lnTo>
                      <a:pt x="29" y="10303"/>
                    </a:lnTo>
                    <a:lnTo>
                      <a:pt x="19" y="10282"/>
                    </a:lnTo>
                    <a:lnTo>
                      <a:pt x="15" y="10271"/>
                    </a:lnTo>
                    <a:lnTo>
                      <a:pt x="10" y="10261"/>
                    </a:lnTo>
                    <a:lnTo>
                      <a:pt x="8" y="10249"/>
                    </a:lnTo>
                    <a:lnTo>
                      <a:pt x="5" y="10238"/>
                    </a:lnTo>
                    <a:lnTo>
                      <a:pt x="3" y="10227"/>
                    </a:lnTo>
                    <a:lnTo>
                      <a:pt x="2" y="10215"/>
                    </a:lnTo>
                    <a:lnTo>
                      <a:pt x="0" y="10203"/>
                    </a:lnTo>
                    <a:lnTo>
                      <a:pt x="0" y="10191"/>
                    </a:lnTo>
                    <a:lnTo>
                      <a:pt x="0" y="10191"/>
                    </a:lnTo>
                    <a:lnTo>
                      <a:pt x="0" y="10179"/>
                    </a:lnTo>
                    <a:lnTo>
                      <a:pt x="2" y="10168"/>
                    </a:lnTo>
                    <a:lnTo>
                      <a:pt x="3" y="10156"/>
                    </a:lnTo>
                    <a:lnTo>
                      <a:pt x="5" y="10145"/>
                    </a:lnTo>
                    <a:lnTo>
                      <a:pt x="8" y="10133"/>
                    </a:lnTo>
                    <a:lnTo>
                      <a:pt x="10" y="10123"/>
                    </a:lnTo>
                    <a:lnTo>
                      <a:pt x="15" y="10112"/>
                    </a:lnTo>
                    <a:lnTo>
                      <a:pt x="19" y="10102"/>
                    </a:lnTo>
                    <a:lnTo>
                      <a:pt x="29" y="10081"/>
                    </a:lnTo>
                    <a:lnTo>
                      <a:pt x="40" y="10062"/>
                    </a:lnTo>
                    <a:lnTo>
                      <a:pt x="54" y="10044"/>
                    </a:lnTo>
                    <a:lnTo>
                      <a:pt x="68" y="10028"/>
                    </a:lnTo>
                    <a:lnTo>
                      <a:pt x="85" y="10012"/>
                    </a:lnTo>
                    <a:lnTo>
                      <a:pt x="103" y="9999"/>
                    </a:lnTo>
                    <a:lnTo>
                      <a:pt x="123" y="9987"/>
                    </a:lnTo>
                    <a:lnTo>
                      <a:pt x="142" y="9978"/>
                    </a:lnTo>
                    <a:lnTo>
                      <a:pt x="153" y="9973"/>
                    </a:lnTo>
                    <a:lnTo>
                      <a:pt x="164" y="9970"/>
                    </a:lnTo>
                    <a:lnTo>
                      <a:pt x="175" y="9967"/>
                    </a:lnTo>
                    <a:lnTo>
                      <a:pt x="186" y="9964"/>
                    </a:lnTo>
                    <a:lnTo>
                      <a:pt x="198" y="9962"/>
                    </a:lnTo>
                    <a:lnTo>
                      <a:pt x="209" y="9960"/>
                    </a:lnTo>
                    <a:lnTo>
                      <a:pt x="221" y="9959"/>
                    </a:lnTo>
                    <a:lnTo>
                      <a:pt x="233" y="995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şļíďê">
                <a:extLst>
                  <a:ext uri="{FF2B5EF4-FFF2-40B4-BE49-F238E27FC236}">
                    <a16:creationId xmlns:a16="http://schemas.microsoft.com/office/drawing/2014/main" id="{C1577DA3-633E-4CCA-B7D4-D36AB874D824}"/>
                  </a:ext>
                </a:extLst>
              </p:cNvPr>
              <p:cNvSpPr/>
              <p:nvPr/>
            </p:nvSpPr>
            <p:spPr bwMode="auto">
              <a:xfrm>
                <a:off x="1968269" y="2576666"/>
                <a:ext cx="3122072" cy="21159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83" name="ïSľîḑé">
                <a:extLst>
                  <a:ext uri="{FF2B5EF4-FFF2-40B4-BE49-F238E27FC236}">
                    <a16:creationId xmlns:a16="http://schemas.microsoft.com/office/drawing/2014/main" id="{E2795DA3-229A-4229-8933-C20DA190F61F}"/>
                  </a:ext>
                </a:extLst>
              </p:cNvPr>
              <p:cNvGrpSpPr/>
              <p:nvPr/>
            </p:nvGrpSpPr>
            <p:grpSpPr>
              <a:xfrm>
                <a:off x="2418058" y="2836154"/>
                <a:ext cx="2293647" cy="1608845"/>
                <a:chOff x="4775741" y="2025519"/>
                <a:chExt cx="1839889" cy="1290566"/>
              </a:xfrm>
            </p:grpSpPr>
            <p:sp>
              <p:nvSpPr>
                <p:cNvPr id="84" name="í$1íďè">
                  <a:extLst>
                    <a:ext uri="{FF2B5EF4-FFF2-40B4-BE49-F238E27FC236}">
                      <a16:creationId xmlns:a16="http://schemas.microsoft.com/office/drawing/2014/main" id="{BF44A4EF-77D5-4379-92A0-A85A1CCA5C2E}"/>
                    </a:ext>
                  </a:extLst>
                </p:cNvPr>
                <p:cNvSpPr/>
                <p:nvPr/>
              </p:nvSpPr>
              <p:spPr bwMode="auto">
                <a:xfrm>
                  <a:off x="5954680" y="2163584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5" name="i$ľïdé">
                  <a:extLst>
                    <a:ext uri="{FF2B5EF4-FFF2-40B4-BE49-F238E27FC236}">
                      <a16:creationId xmlns:a16="http://schemas.microsoft.com/office/drawing/2014/main" id="{339DC281-F76C-4014-919A-CEF0F6A12BAF}"/>
                    </a:ext>
                  </a:extLst>
                </p:cNvPr>
                <p:cNvSpPr/>
                <p:nvPr/>
              </p:nvSpPr>
              <p:spPr bwMode="auto">
                <a:xfrm>
                  <a:off x="5954680" y="2260523"/>
                  <a:ext cx="660950" cy="3525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6" name="işļîḓe">
                  <a:extLst>
                    <a:ext uri="{FF2B5EF4-FFF2-40B4-BE49-F238E27FC236}">
                      <a16:creationId xmlns:a16="http://schemas.microsoft.com/office/drawing/2014/main" id="{CBBC0751-565A-48C8-8643-94350E90434F}"/>
                    </a:ext>
                  </a:extLst>
                </p:cNvPr>
                <p:cNvSpPr/>
                <p:nvPr/>
              </p:nvSpPr>
              <p:spPr bwMode="auto">
                <a:xfrm>
                  <a:off x="5954680" y="2358442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7" name="íṥ1idè">
                  <a:extLst>
                    <a:ext uri="{FF2B5EF4-FFF2-40B4-BE49-F238E27FC236}">
                      <a16:creationId xmlns:a16="http://schemas.microsoft.com/office/drawing/2014/main" id="{5375F847-2D13-4CFA-8BF8-2C5A51431BFF}"/>
                    </a:ext>
                  </a:extLst>
                </p:cNvPr>
                <p:cNvSpPr/>
                <p:nvPr/>
              </p:nvSpPr>
              <p:spPr bwMode="auto">
                <a:xfrm>
                  <a:off x="5954680" y="2455381"/>
                  <a:ext cx="660950" cy="3525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8" name="ï$ľiḍé">
                  <a:extLst>
                    <a:ext uri="{FF2B5EF4-FFF2-40B4-BE49-F238E27FC236}">
                      <a16:creationId xmlns:a16="http://schemas.microsoft.com/office/drawing/2014/main" id="{7851B08A-53F9-4E31-B763-1C171F63D230}"/>
                    </a:ext>
                  </a:extLst>
                </p:cNvPr>
                <p:cNvSpPr/>
                <p:nvPr/>
              </p:nvSpPr>
              <p:spPr bwMode="auto">
                <a:xfrm>
                  <a:off x="5954680" y="2553300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9" name="íṧ1iḑé">
                  <a:extLst>
                    <a:ext uri="{FF2B5EF4-FFF2-40B4-BE49-F238E27FC236}">
                      <a16:creationId xmlns:a16="http://schemas.microsoft.com/office/drawing/2014/main" id="{F80329E1-EA1B-4AB2-8F4E-28723DE63B03}"/>
                    </a:ext>
                  </a:extLst>
                </p:cNvPr>
                <p:cNvSpPr/>
                <p:nvPr/>
              </p:nvSpPr>
              <p:spPr bwMode="auto">
                <a:xfrm>
                  <a:off x="5954680" y="2650239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0" name="íSḻiḓé">
                  <a:extLst>
                    <a:ext uri="{FF2B5EF4-FFF2-40B4-BE49-F238E27FC236}">
                      <a16:creationId xmlns:a16="http://schemas.microsoft.com/office/drawing/2014/main" id="{F098F63B-0C5D-4FE3-934E-E4C823503A20}"/>
                    </a:ext>
                  </a:extLst>
                </p:cNvPr>
                <p:cNvSpPr/>
                <p:nvPr/>
              </p:nvSpPr>
              <p:spPr bwMode="auto">
                <a:xfrm>
                  <a:off x="5954680" y="2747178"/>
                  <a:ext cx="660950" cy="3525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1" name="îŝḻiḑe">
                  <a:extLst>
                    <a:ext uri="{FF2B5EF4-FFF2-40B4-BE49-F238E27FC236}">
                      <a16:creationId xmlns:a16="http://schemas.microsoft.com/office/drawing/2014/main" id="{DE0F20D9-3371-4EEF-8C2E-D4F287FE1214}"/>
                    </a:ext>
                  </a:extLst>
                </p:cNvPr>
                <p:cNvSpPr/>
                <p:nvPr/>
              </p:nvSpPr>
              <p:spPr bwMode="auto">
                <a:xfrm>
                  <a:off x="5954680" y="2845097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2" name="ïṣlídè">
                  <a:extLst>
                    <a:ext uri="{FF2B5EF4-FFF2-40B4-BE49-F238E27FC236}">
                      <a16:creationId xmlns:a16="http://schemas.microsoft.com/office/drawing/2014/main" id="{213C5B14-6AC7-4DEB-8E32-4FAE77FA0C08}"/>
                    </a:ext>
                  </a:extLst>
                </p:cNvPr>
                <p:cNvSpPr/>
                <p:nvPr/>
              </p:nvSpPr>
              <p:spPr bwMode="auto">
                <a:xfrm>
                  <a:off x="5954680" y="2942036"/>
                  <a:ext cx="660950" cy="3525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3" name="îslïḑê">
                  <a:extLst>
                    <a:ext uri="{FF2B5EF4-FFF2-40B4-BE49-F238E27FC236}">
                      <a16:creationId xmlns:a16="http://schemas.microsoft.com/office/drawing/2014/main" id="{65850712-9070-4161-8583-E50C74F713CC}"/>
                    </a:ext>
                  </a:extLst>
                </p:cNvPr>
                <p:cNvSpPr/>
                <p:nvPr/>
              </p:nvSpPr>
              <p:spPr bwMode="auto">
                <a:xfrm>
                  <a:off x="5954680" y="3039955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4" name="ïşḷîḑè">
                  <a:extLst>
                    <a:ext uri="{FF2B5EF4-FFF2-40B4-BE49-F238E27FC236}">
                      <a16:creationId xmlns:a16="http://schemas.microsoft.com/office/drawing/2014/main" id="{E567C071-4D13-4DD0-86E6-EC59771A9382}"/>
                    </a:ext>
                  </a:extLst>
                </p:cNvPr>
                <p:cNvSpPr/>
                <p:nvPr/>
              </p:nvSpPr>
              <p:spPr bwMode="auto">
                <a:xfrm>
                  <a:off x="5954680" y="3136894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5" name="íšľidé">
                  <a:extLst>
                    <a:ext uri="{FF2B5EF4-FFF2-40B4-BE49-F238E27FC236}">
                      <a16:creationId xmlns:a16="http://schemas.microsoft.com/office/drawing/2014/main" id="{60A4E2B4-0083-428B-9BCB-4AA0EBEF2380}"/>
                    </a:ext>
                  </a:extLst>
                </p:cNvPr>
                <p:cNvSpPr/>
                <p:nvPr/>
              </p:nvSpPr>
              <p:spPr bwMode="auto">
                <a:xfrm>
                  <a:off x="5954680" y="3234813"/>
                  <a:ext cx="660950" cy="3427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6" name="isḷíḍè">
                  <a:extLst>
                    <a:ext uri="{FF2B5EF4-FFF2-40B4-BE49-F238E27FC236}">
                      <a16:creationId xmlns:a16="http://schemas.microsoft.com/office/drawing/2014/main" id="{90EF2A3C-99BD-49E4-AF49-1A9EA1ED618C}"/>
                    </a:ext>
                  </a:extLst>
                </p:cNvPr>
                <p:cNvSpPr/>
                <p:nvPr/>
              </p:nvSpPr>
              <p:spPr bwMode="auto">
                <a:xfrm>
                  <a:off x="4783574" y="2418172"/>
                  <a:ext cx="118481" cy="897913"/>
                </a:xfrm>
                <a:prstGeom prst="rect">
                  <a:avLst/>
                </a:prstGeom>
                <a:solidFill>
                  <a:srgbClr val="FF81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7" name="íŝļíḋê">
                  <a:extLst>
                    <a:ext uri="{FF2B5EF4-FFF2-40B4-BE49-F238E27FC236}">
                      <a16:creationId xmlns:a16="http://schemas.microsoft.com/office/drawing/2014/main" id="{F1ED1066-EDDF-4E92-9FDB-24ACF9B510CA}"/>
                    </a:ext>
                  </a:extLst>
                </p:cNvPr>
                <p:cNvSpPr/>
                <p:nvPr/>
              </p:nvSpPr>
              <p:spPr bwMode="auto">
                <a:xfrm>
                  <a:off x="5065579" y="2700177"/>
                  <a:ext cx="119461" cy="615908"/>
                </a:xfrm>
                <a:prstGeom prst="rect">
                  <a:avLst/>
                </a:prstGeom>
                <a:solidFill>
                  <a:srgbClr val="FFE7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8" name="íṧļïḍè">
                  <a:extLst>
                    <a:ext uri="{FF2B5EF4-FFF2-40B4-BE49-F238E27FC236}">
                      <a16:creationId xmlns:a16="http://schemas.microsoft.com/office/drawing/2014/main" id="{16B1658F-4156-4B45-B187-5521524313D7}"/>
                    </a:ext>
                  </a:extLst>
                </p:cNvPr>
                <p:cNvSpPr/>
                <p:nvPr/>
              </p:nvSpPr>
              <p:spPr bwMode="auto">
                <a:xfrm>
                  <a:off x="5352481" y="2568967"/>
                  <a:ext cx="118481" cy="747118"/>
                </a:xfrm>
                <a:prstGeom prst="rect">
                  <a:avLst/>
                </a:prstGeom>
                <a:solidFill>
                  <a:srgbClr val="8887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9" name="íŝľidé">
                  <a:extLst>
                    <a:ext uri="{FF2B5EF4-FFF2-40B4-BE49-F238E27FC236}">
                      <a16:creationId xmlns:a16="http://schemas.microsoft.com/office/drawing/2014/main" id="{EA02FDD6-0711-4ABD-A5DF-00837A33DED9}"/>
                    </a:ext>
                  </a:extLst>
                </p:cNvPr>
                <p:cNvSpPr/>
                <p:nvPr/>
              </p:nvSpPr>
              <p:spPr bwMode="auto">
                <a:xfrm>
                  <a:off x="5650153" y="2233106"/>
                  <a:ext cx="119461" cy="1082979"/>
                </a:xfrm>
                <a:prstGeom prst="rect">
                  <a:avLst/>
                </a:prstGeom>
                <a:solidFill>
                  <a:srgbClr val="9C98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0" name="ïSlîḓé">
                  <a:extLst>
                    <a:ext uri="{FF2B5EF4-FFF2-40B4-BE49-F238E27FC236}">
                      <a16:creationId xmlns:a16="http://schemas.microsoft.com/office/drawing/2014/main" id="{74895A60-80A4-4F79-95FD-36C4443FE201}"/>
                    </a:ext>
                  </a:extLst>
                </p:cNvPr>
                <p:cNvSpPr/>
                <p:nvPr/>
              </p:nvSpPr>
              <p:spPr bwMode="auto">
                <a:xfrm>
                  <a:off x="4775741" y="2051957"/>
                  <a:ext cx="937080" cy="450425"/>
                </a:xfrm>
                <a:custGeom>
                  <a:avLst/>
                  <a:gdLst>
                    <a:gd name="T0" fmla="*/ 353 w 957"/>
                    <a:gd name="T1" fmla="*/ 460 h 460"/>
                    <a:gd name="T2" fmla="*/ 143 w 957"/>
                    <a:gd name="T3" fmla="*/ 83 h 460"/>
                    <a:gd name="T4" fmla="*/ 16 w 957"/>
                    <a:gd name="T5" fmla="*/ 287 h 460"/>
                    <a:gd name="T6" fmla="*/ 0 w 957"/>
                    <a:gd name="T7" fmla="*/ 278 h 460"/>
                    <a:gd name="T8" fmla="*/ 143 w 957"/>
                    <a:gd name="T9" fmla="*/ 43 h 460"/>
                    <a:gd name="T10" fmla="*/ 358 w 957"/>
                    <a:gd name="T11" fmla="*/ 425 h 460"/>
                    <a:gd name="T12" fmla="*/ 644 w 957"/>
                    <a:gd name="T13" fmla="*/ 114 h 460"/>
                    <a:gd name="T14" fmla="*/ 949 w 957"/>
                    <a:gd name="T15" fmla="*/ 0 h 460"/>
                    <a:gd name="T16" fmla="*/ 957 w 957"/>
                    <a:gd name="T17" fmla="*/ 19 h 460"/>
                    <a:gd name="T18" fmla="*/ 655 w 957"/>
                    <a:gd name="T19" fmla="*/ 132 h 460"/>
                    <a:gd name="T20" fmla="*/ 353 w 957"/>
                    <a:gd name="T21" fmla="*/ 460 h 4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57" h="460">
                      <a:moveTo>
                        <a:pt x="353" y="460"/>
                      </a:moveTo>
                      <a:lnTo>
                        <a:pt x="143" y="83"/>
                      </a:lnTo>
                      <a:lnTo>
                        <a:pt x="16" y="287"/>
                      </a:lnTo>
                      <a:lnTo>
                        <a:pt x="0" y="278"/>
                      </a:lnTo>
                      <a:lnTo>
                        <a:pt x="143" y="43"/>
                      </a:lnTo>
                      <a:lnTo>
                        <a:pt x="358" y="425"/>
                      </a:lnTo>
                      <a:lnTo>
                        <a:pt x="644" y="114"/>
                      </a:lnTo>
                      <a:lnTo>
                        <a:pt x="949" y="0"/>
                      </a:lnTo>
                      <a:lnTo>
                        <a:pt x="957" y="19"/>
                      </a:lnTo>
                      <a:lnTo>
                        <a:pt x="655" y="132"/>
                      </a:lnTo>
                      <a:lnTo>
                        <a:pt x="353" y="460"/>
                      </a:lnTo>
                      <a:close/>
                    </a:path>
                  </a:pathLst>
                </a:custGeom>
                <a:solidFill>
                  <a:srgbClr val="99C9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1" name="îṧļîḍe">
                  <a:extLst>
                    <a:ext uri="{FF2B5EF4-FFF2-40B4-BE49-F238E27FC236}">
                      <a16:creationId xmlns:a16="http://schemas.microsoft.com/office/drawing/2014/main" id="{12479667-A327-467A-92E2-A4E6CFCE3B42}"/>
                    </a:ext>
                  </a:extLst>
                </p:cNvPr>
                <p:cNvSpPr/>
                <p:nvPr/>
              </p:nvSpPr>
              <p:spPr bwMode="auto">
                <a:xfrm>
                  <a:off x="5678550" y="2025519"/>
                  <a:ext cx="103794" cy="89106"/>
                </a:xfrm>
                <a:custGeom>
                  <a:avLst/>
                  <a:gdLst>
                    <a:gd name="T0" fmla="*/ 106 w 106"/>
                    <a:gd name="T1" fmla="*/ 0 h 91"/>
                    <a:gd name="T2" fmla="*/ 78 w 106"/>
                    <a:gd name="T3" fmla="*/ 46 h 91"/>
                    <a:gd name="T4" fmla="*/ 53 w 106"/>
                    <a:gd name="T5" fmla="*/ 91 h 91"/>
                    <a:gd name="T6" fmla="*/ 27 w 106"/>
                    <a:gd name="T7" fmla="*/ 45 h 91"/>
                    <a:gd name="T8" fmla="*/ 0 w 106"/>
                    <a:gd name="T9" fmla="*/ 0 h 91"/>
                    <a:gd name="T10" fmla="*/ 53 w 106"/>
                    <a:gd name="T11" fmla="*/ 0 h 91"/>
                    <a:gd name="T12" fmla="*/ 106 w 106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6" h="91">
                      <a:moveTo>
                        <a:pt x="106" y="0"/>
                      </a:moveTo>
                      <a:lnTo>
                        <a:pt x="78" y="46"/>
                      </a:lnTo>
                      <a:lnTo>
                        <a:pt x="53" y="91"/>
                      </a:lnTo>
                      <a:lnTo>
                        <a:pt x="27" y="45"/>
                      </a:lnTo>
                      <a:lnTo>
                        <a:pt x="0" y="0"/>
                      </a:lnTo>
                      <a:lnTo>
                        <a:pt x="53" y="0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solidFill>
                  <a:srgbClr val="99C9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2" name="îśḷïḍê">
                  <a:extLst>
                    <a:ext uri="{FF2B5EF4-FFF2-40B4-BE49-F238E27FC236}">
                      <a16:creationId xmlns:a16="http://schemas.microsoft.com/office/drawing/2014/main" id="{95E98E46-D83E-4B6A-AE65-D09A8940605B}"/>
                    </a:ext>
                  </a:extLst>
                </p:cNvPr>
                <p:cNvSpPr/>
                <p:nvPr/>
              </p:nvSpPr>
              <p:spPr bwMode="auto">
                <a:xfrm>
                  <a:off x="4885409" y="2069582"/>
                  <a:ext cx="63647" cy="62668"/>
                </a:xfrm>
                <a:prstGeom prst="ellipse">
                  <a:avLst/>
                </a:prstGeom>
                <a:solidFill>
                  <a:srgbClr val="99C9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3" name="iŝḷïḋé">
                  <a:extLst>
                    <a:ext uri="{FF2B5EF4-FFF2-40B4-BE49-F238E27FC236}">
                      <a16:creationId xmlns:a16="http://schemas.microsoft.com/office/drawing/2014/main" id="{2EB79B46-1E32-43AF-8A0D-41B6EEA71E5C}"/>
                    </a:ext>
                  </a:extLst>
                </p:cNvPr>
                <p:cNvSpPr/>
                <p:nvPr/>
              </p:nvSpPr>
              <p:spPr bwMode="auto">
                <a:xfrm>
                  <a:off x="5092017" y="2454402"/>
                  <a:ext cx="62668" cy="62668"/>
                </a:xfrm>
                <a:prstGeom prst="ellipse">
                  <a:avLst/>
                </a:prstGeom>
                <a:solidFill>
                  <a:srgbClr val="99C9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04" name="îṣľïḓè">
                  <a:extLst>
                    <a:ext uri="{FF2B5EF4-FFF2-40B4-BE49-F238E27FC236}">
                      <a16:creationId xmlns:a16="http://schemas.microsoft.com/office/drawing/2014/main" id="{0D4C6305-A1ED-4E1F-8260-10CD91378E22}"/>
                    </a:ext>
                  </a:extLst>
                </p:cNvPr>
                <p:cNvSpPr/>
                <p:nvPr/>
              </p:nvSpPr>
              <p:spPr bwMode="auto">
                <a:xfrm>
                  <a:off x="5380877" y="2132250"/>
                  <a:ext cx="62668" cy="62668"/>
                </a:xfrm>
                <a:prstGeom prst="ellipse">
                  <a:avLst/>
                </a:prstGeom>
                <a:solidFill>
                  <a:srgbClr val="99C9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30" name="肘形连接符 84">
              <a:extLst>
                <a:ext uri="{FF2B5EF4-FFF2-40B4-BE49-F238E27FC236}">
                  <a16:creationId xmlns:a16="http://schemas.microsoft.com/office/drawing/2014/main" id="{7E5839B8-341E-48F8-B5DA-C91CC2530A08}"/>
                </a:ext>
              </a:extLst>
            </p:cNvPr>
            <p:cNvCxnSpPr>
              <a:stCxn id="28" idx="6"/>
              <a:endCxn id="60" idx="1"/>
            </p:cNvCxnSpPr>
            <p:nvPr/>
          </p:nvCxnSpPr>
          <p:spPr>
            <a:xfrm flipV="1">
              <a:off x="3798523" y="1896619"/>
              <a:ext cx="1932594" cy="1741931"/>
            </a:xfrm>
            <a:prstGeom prst="bentConnector3">
              <a:avLst>
                <a:gd name="adj1" fmla="val 26343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肘形连接符 87">
              <a:extLst>
                <a:ext uri="{FF2B5EF4-FFF2-40B4-BE49-F238E27FC236}">
                  <a16:creationId xmlns:a16="http://schemas.microsoft.com/office/drawing/2014/main" id="{B5D20A01-5908-4D3A-9D4D-A486CD14269D}"/>
                </a:ext>
              </a:extLst>
            </p:cNvPr>
            <p:cNvCxnSpPr>
              <a:stCxn id="28" idx="6"/>
              <a:endCxn id="64" idx="1"/>
            </p:cNvCxnSpPr>
            <p:nvPr/>
          </p:nvCxnSpPr>
          <p:spPr>
            <a:xfrm>
              <a:off x="3798523" y="3638550"/>
              <a:ext cx="1932594" cy="1741928"/>
            </a:xfrm>
            <a:prstGeom prst="bentConnector3">
              <a:avLst>
                <a:gd name="adj1" fmla="val 26343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肘形连接符 90">
              <a:extLst>
                <a:ext uri="{FF2B5EF4-FFF2-40B4-BE49-F238E27FC236}">
                  <a16:creationId xmlns:a16="http://schemas.microsoft.com/office/drawing/2014/main" id="{4757CC50-AB1C-47D2-8A9C-2A9E7A6EBE1F}"/>
                </a:ext>
              </a:extLst>
            </p:cNvPr>
            <p:cNvCxnSpPr>
              <a:stCxn id="28" idx="6"/>
              <a:endCxn id="61" idx="1"/>
            </p:cNvCxnSpPr>
            <p:nvPr/>
          </p:nvCxnSpPr>
          <p:spPr>
            <a:xfrm flipV="1">
              <a:off x="3798523" y="2767583"/>
              <a:ext cx="1932594" cy="870967"/>
            </a:xfrm>
            <a:prstGeom prst="bentConnector3">
              <a:avLst>
                <a:gd name="adj1" fmla="val 26343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肘形连接符 93">
              <a:extLst>
                <a:ext uri="{FF2B5EF4-FFF2-40B4-BE49-F238E27FC236}">
                  <a16:creationId xmlns:a16="http://schemas.microsoft.com/office/drawing/2014/main" id="{5A9480DB-88A1-476C-B863-72D39DE81C2E}"/>
                </a:ext>
              </a:extLst>
            </p:cNvPr>
            <p:cNvCxnSpPr>
              <a:stCxn id="28" idx="6"/>
              <a:endCxn id="63" idx="1"/>
            </p:cNvCxnSpPr>
            <p:nvPr/>
          </p:nvCxnSpPr>
          <p:spPr>
            <a:xfrm>
              <a:off x="3798523" y="3638550"/>
              <a:ext cx="1932594" cy="870963"/>
            </a:xfrm>
            <a:prstGeom prst="bentConnector3">
              <a:avLst>
                <a:gd name="adj1" fmla="val 26343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A658B172-7853-4AEF-AF41-5498E7F7D13C}"/>
                </a:ext>
              </a:extLst>
            </p:cNvPr>
            <p:cNvCxnSpPr>
              <a:stCxn id="28" idx="6"/>
              <a:endCxn id="73" idx="2"/>
            </p:cNvCxnSpPr>
            <p:nvPr/>
          </p:nvCxnSpPr>
          <p:spPr>
            <a:xfrm>
              <a:off x="3798523" y="3638550"/>
              <a:ext cx="96917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íSḷïdè">
              <a:extLst>
                <a:ext uri="{FF2B5EF4-FFF2-40B4-BE49-F238E27FC236}">
                  <a16:creationId xmlns:a16="http://schemas.microsoft.com/office/drawing/2014/main" id="{7FDD99FD-4BFF-4651-B824-EDCFAB3CDD00}"/>
                </a:ext>
              </a:extLst>
            </p:cNvPr>
            <p:cNvGrpSpPr/>
            <p:nvPr/>
          </p:nvGrpSpPr>
          <p:grpSpPr>
            <a:xfrm>
              <a:off x="4767701" y="1570895"/>
              <a:ext cx="6752788" cy="4135310"/>
              <a:chOff x="4767701" y="1570895"/>
              <a:chExt cx="6752788" cy="4135310"/>
            </a:xfrm>
          </p:grpSpPr>
          <p:sp>
            <p:nvSpPr>
              <p:cNvPr id="37" name="iṧḻiḑè">
                <a:extLst>
                  <a:ext uri="{FF2B5EF4-FFF2-40B4-BE49-F238E27FC236}">
                    <a16:creationId xmlns:a16="http://schemas.microsoft.com/office/drawing/2014/main" id="{A637F048-CC4A-4CB0-9CAA-C1AD2EC6444D}"/>
                  </a:ext>
                </a:extLst>
              </p:cNvPr>
              <p:cNvSpPr txBox="1"/>
              <p:nvPr/>
            </p:nvSpPr>
            <p:spPr>
              <a:xfrm>
                <a:off x="7168549" y="1705659"/>
                <a:ext cx="4351940" cy="3819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60" name="iŝḻiḑè">
                <a:extLst>
                  <a:ext uri="{FF2B5EF4-FFF2-40B4-BE49-F238E27FC236}">
                    <a16:creationId xmlns:a16="http://schemas.microsoft.com/office/drawing/2014/main" id="{C76D24E1-F18D-47BC-AF97-AD821B7F3E09}"/>
                  </a:ext>
                </a:extLst>
              </p:cNvPr>
              <p:cNvSpPr/>
              <p:nvPr/>
            </p:nvSpPr>
            <p:spPr>
              <a:xfrm>
                <a:off x="5731117" y="1687069"/>
                <a:ext cx="1285367" cy="4191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íšľîḋe">
                <a:extLst>
                  <a:ext uri="{FF2B5EF4-FFF2-40B4-BE49-F238E27FC236}">
                    <a16:creationId xmlns:a16="http://schemas.microsoft.com/office/drawing/2014/main" id="{DB44602D-E270-4FB1-90FB-7FF62DC28EAC}"/>
                  </a:ext>
                </a:extLst>
              </p:cNvPr>
              <p:cNvSpPr/>
              <p:nvPr/>
            </p:nvSpPr>
            <p:spPr>
              <a:xfrm>
                <a:off x="5731117" y="2558033"/>
                <a:ext cx="1285367" cy="4191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îṩlîdè">
                <a:extLst>
                  <a:ext uri="{FF2B5EF4-FFF2-40B4-BE49-F238E27FC236}">
                    <a16:creationId xmlns:a16="http://schemas.microsoft.com/office/drawing/2014/main" id="{75AC62FB-5FAA-465F-807D-5D2693C2ED5A}"/>
                  </a:ext>
                </a:extLst>
              </p:cNvPr>
              <p:cNvSpPr/>
              <p:nvPr/>
            </p:nvSpPr>
            <p:spPr>
              <a:xfrm>
                <a:off x="5731117" y="3428999"/>
                <a:ext cx="1285367" cy="4191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ïşḷíďe">
                <a:extLst>
                  <a:ext uri="{FF2B5EF4-FFF2-40B4-BE49-F238E27FC236}">
                    <a16:creationId xmlns:a16="http://schemas.microsoft.com/office/drawing/2014/main" id="{B0D1C821-A302-4B9B-97AF-3B4C6C3E3DC5}"/>
                  </a:ext>
                </a:extLst>
              </p:cNvPr>
              <p:cNvSpPr/>
              <p:nvPr/>
            </p:nvSpPr>
            <p:spPr>
              <a:xfrm>
                <a:off x="5731117" y="4299963"/>
                <a:ext cx="1285367" cy="4191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iṧ1iḍé">
                <a:extLst>
                  <a:ext uri="{FF2B5EF4-FFF2-40B4-BE49-F238E27FC236}">
                    <a16:creationId xmlns:a16="http://schemas.microsoft.com/office/drawing/2014/main" id="{68DDB469-21AD-4FB9-B7F2-682C2D038F5E}"/>
                  </a:ext>
                </a:extLst>
              </p:cNvPr>
              <p:cNvSpPr/>
              <p:nvPr/>
            </p:nvSpPr>
            <p:spPr>
              <a:xfrm>
                <a:off x="5731117" y="5170928"/>
                <a:ext cx="1285367" cy="4191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 altLang="zh-CN" sz="1400" b="1" i="1" dirty="0">
                    <a:solidFill>
                      <a:schemeClr val="tx1"/>
                    </a:solidFill>
                  </a:rPr>
                  <a:t>Text</a:t>
                </a:r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iṩḷiḓé">
                <a:extLst>
                  <a:ext uri="{FF2B5EF4-FFF2-40B4-BE49-F238E27FC236}">
                    <a16:creationId xmlns:a16="http://schemas.microsoft.com/office/drawing/2014/main" id="{DD6BEA7E-E881-4A97-8F42-157C5BAA45E3}"/>
                  </a:ext>
                </a:extLst>
              </p:cNvPr>
              <p:cNvSpPr txBox="1"/>
              <p:nvPr/>
            </p:nvSpPr>
            <p:spPr>
              <a:xfrm>
                <a:off x="7168549" y="2576623"/>
                <a:ext cx="4351940" cy="3819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66" name="ïS1íḑè">
                <a:extLst>
                  <a:ext uri="{FF2B5EF4-FFF2-40B4-BE49-F238E27FC236}">
                    <a16:creationId xmlns:a16="http://schemas.microsoft.com/office/drawing/2014/main" id="{DB09627C-79E3-4832-A7D3-6AD33C1A17DA}"/>
                  </a:ext>
                </a:extLst>
              </p:cNvPr>
              <p:cNvSpPr txBox="1"/>
              <p:nvPr/>
            </p:nvSpPr>
            <p:spPr>
              <a:xfrm>
                <a:off x="7168549" y="3447588"/>
                <a:ext cx="4351940" cy="3819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67" name="ísľíḋè">
                <a:extLst>
                  <a:ext uri="{FF2B5EF4-FFF2-40B4-BE49-F238E27FC236}">
                    <a16:creationId xmlns:a16="http://schemas.microsoft.com/office/drawing/2014/main" id="{2E59800B-1EF7-4B2D-87AE-A9445D5AA39E}"/>
                  </a:ext>
                </a:extLst>
              </p:cNvPr>
              <p:cNvSpPr txBox="1"/>
              <p:nvPr/>
            </p:nvSpPr>
            <p:spPr>
              <a:xfrm>
                <a:off x="7168549" y="4318551"/>
                <a:ext cx="4351940" cy="3819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68" name="iṣḷîdé">
                <a:extLst>
                  <a:ext uri="{FF2B5EF4-FFF2-40B4-BE49-F238E27FC236}">
                    <a16:creationId xmlns:a16="http://schemas.microsoft.com/office/drawing/2014/main" id="{025E303A-596B-464B-88BC-F34A28D36A31}"/>
                  </a:ext>
                </a:extLst>
              </p:cNvPr>
              <p:cNvSpPr txBox="1"/>
              <p:nvPr/>
            </p:nvSpPr>
            <p:spPr>
              <a:xfrm>
                <a:off x="7168549" y="5189515"/>
                <a:ext cx="4351940" cy="3819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grpSp>
            <p:nvGrpSpPr>
              <p:cNvPr id="69" name="î$ľîḓe">
                <a:extLst>
                  <a:ext uri="{FF2B5EF4-FFF2-40B4-BE49-F238E27FC236}">
                    <a16:creationId xmlns:a16="http://schemas.microsoft.com/office/drawing/2014/main" id="{A54B02A0-FB5A-41E8-996F-84AF2870F4F4}"/>
                  </a:ext>
                </a:extLst>
              </p:cNvPr>
              <p:cNvGrpSpPr/>
              <p:nvPr/>
            </p:nvGrpSpPr>
            <p:grpSpPr>
              <a:xfrm>
                <a:off x="4767701" y="1570895"/>
                <a:ext cx="651451" cy="4135310"/>
                <a:chOff x="6382260" y="1570895"/>
                <a:chExt cx="651451" cy="4135310"/>
              </a:xfrm>
            </p:grpSpPr>
            <p:sp>
              <p:nvSpPr>
                <p:cNvPr id="70" name="îŝḻïďê">
                  <a:extLst>
                    <a:ext uri="{FF2B5EF4-FFF2-40B4-BE49-F238E27FC236}">
                      <a16:creationId xmlns:a16="http://schemas.microsoft.com/office/drawing/2014/main" id="{98A6897C-660E-458F-90B1-E34A0F538B09}"/>
                    </a:ext>
                  </a:extLst>
                </p:cNvPr>
                <p:cNvSpPr/>
                <p:nvPr/>
              </p:nvSpPr>
              <p:spPr>
                <a:xfrm>
                  <a:off x="6382260" y="1570895"/>
                  <a:ext cx="651451" cy="6514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íSļïḑê">
                  <a:extLst>
                    <a:ext uri="{FF2B5EF4-FFF2-40B4-BE49-F238E27FC236}">
                      <a16:creationId xmlns:a16="http://schemas.microsoft.com/office/drawing/2014/main" id="{E59B3D2F-4026-4050-97C2-4E8D4587661D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6551941" y="1765459"/>
                  <a:ext cx="312088" cy="262322"/>
                </a:xfrm>
                <a:custGeom>
                  <a:avLst/>
                  <a:gdLst>
                    <a:gd name="connsiteX0" fmla="*/ 536415 w 607227"/>
                    <a:gd name="connsiteY0" fmla="*/ 12631 h 510399"/>
                    <a:gd name="connsiteX1" fmla="*/ 557192 w 607227"/>
                    <a:gd name="connsiteY1" fmla="*/ 21221 h 510399"/>
                    <a:gd name="connsiteX2" fmla="*/ 598584 w 607227"/>
                    <a:gd name="connsiteY2" fmla="*/ 62633 h 510399"/>
                    <a:gd name="connsiteX3" fmla="*/ 598584 w 607227"/>
                    <a:gd name="connsiteY3" fmla="*/ 104044 h 510399"/>
                    <a:gd name="connsiteX4" fmla="*/ 511175 w 607227"/>
                    <a:gd name="connsiteY4" fmla="*/ 191324 h 510399"/>
                    <a:gd name="connsiteX5" fmla="*/ 444948 w 607227"/>
                    <a:gd name="connsiteY5" fmla="*/ 257453 h 510399"/>
                    <a:gd name="connsiteX6" fmla="*/ 339441 w 607227"/>
                    <a:gd name="connsiteY6" fmla="*/ 362805 h 510399"/>
                    <a:gd name="connsiteX7" fmla="*/ 297968 w 607227"/>
                    <a:gd name="connsiteY7" fmla="*/ 404217 h 510399"/>
                    <a:gd name="connsiteX8" fmla="*/ 277191 w 607227"/>
                    <a:gd name="connsiteY8" fmla="*/ 412807 h 510399"/>
                    <a:gd name="connsiteX9" fmla="*/ 256495 w 607227"/>
                    <a:gd name="connsiteY9" fmla="*/ 404217 h 510399"/>
                    <a:gd name="connsiteX10" fmla="*/ 215023 w 607227"/>
                    <a:gd name="connsiteY10" fmla="*/ 362805 h 510399"/>
                    <a:gd name="connsiteX11" fmla="*/ 138814 w 607227"/>
                    <a:gd name="connsiteY11" fmla="*/ 286790 h 510399"/>
                    <a:gd name="connsiteX12" fmla="*/ 138814 w 607227"/>
                    <a:gd name="connsiteY12" fmla="*/ 245378 h 510399"/>
                    <a:gd name="connsiteX13" fmla="*/ 180286 w 607227"/>
                    <a:gd name="connsiteY13" fmla="*/ 203967 h 510399"/>
                    <a:gd name="connsiteX14" fmla="*/ 201063 w 607227"/>
                    <a:gd name="connsiteY14" fmla="*/ 195376 h 510399"/>
                    <a:gd name="connsiteX15" fmla="*/ 221759 w 607227"/>
                    <a:gd name="connsiteY15" fmla="*/ 203967 h 510399"/>
                    <a:gd name="connsiteX16" fmla="*/ 277191 w 607227"/>
                    <a:gd name="connsiteY16" fmla="*/ 259317 h 510399"/>
                    <a:gd name="connsiteX17" fmla="*/ 444948 w 607227"/>
                    <a:gd name="connsiteY17" fmla="*/ 91807 h 510399"/>
                    <a:gd name="connsiteX18" fmla="*/ 503951 w 607227"/>
                    <a:gd name="connsiteY18" fmla="*/ 32891 h 510399"/>
                    <a:gd name="connsiteX19" fmla="*/ 515719 w 607227"/>
                    <a:gd name="connsiteY19" fmla="*/ 21221 h 510399"/>
                    <a:gd name="connsiteX20" fmla="*/ 536415 w 607227"/>
                    <a:gd name="connsiteY20" fmla="*/ 12631 h 510399"/>
                    <a:gd name="connsiteX21" fmla="*/ 61847 w 607227"/>
                    <a:gd name="connsiteY21" fmla="*/ 0 h 510399"/>
                    <a:gd name="connsiteX22" fmla="*/ 449328 w 607227"/>
                    <a:gd name="connsiteY22" fmla="*/ 0 h 510399"/>
                    <a:gd name="connsiteX23" fmla="*/ 491858 w 607227"/>
                    <a:gd name="connsiteY23" fmla="*/ 17019 h 510399"/>
                    <a:gd name="connsiteX24" fmla="*/ 442591 w 607227"/>
                    <a:gd name="connsiteY24" fmla="*/ 66130 h 510399"/>
                    <a:gd name="connsiteX25" fmla="*/ 66230 w 607227"/>
                    <a:gd name="connsiteY25" fmla="*/ 66130 h 510399"/>
                    <a:gd name="connsiteX26" fmla="*/ 66230 w 607227"/>
                    <a:gd name="connsiteY26" fmla="*/ 444269 h 510399"/>
                    <a:gd name="connsiteX27" fmla="*/ 444945 w 607227"/>
                    <a:gd name="connsiteY27" fmla="*/ 444269 h 510399"/>
                    <a:gd name="connsiteX28" fmla="*/ 444945 w 607227"/>
                    <a:gd name="connsiteY28" fmla="*/ 285590 h 510399"/>
                    <a:gd name="connsiteX29" fmla="*/ 511175 w 607227"/>
                    <a:gd name="connsiteY29" fmla="*/ 219460 h 510399"/>
                    <a:gd name="connsiteX30" fmla="*/ 511175 w 607227"/>
                    <a:gd name="connsiteY30" fmla="*/ 448645 h 510399"/>
                    <a:gd name="connsiteX31" fmla="*/ 449328 w 607227"/>
                    <a:gd name="connsiteY31" fmla="*/ 510399 h 510399"/>
                    <a:gd name="connsiteX32" fmla="*/ 61847 w 607227"/>
                    <a:gd name="connsiteY32" fmla="*/ 510399 h 510399"/>
                    <a:gd name="connsiteX33" fmla="*/ 0 w 607227"/>
                    <a:gd name="connsiteY33" fmla="*/ 448645 h 510399"/>
                    <a:gd name="connsiteX34" fmla="*/ 0 w 607227"/>
                    <a:gd name="connsiteY34" fmla="*/ 61673 h 510399"/>
                    <a:gd name="connsiteX35" fmla="*/ 61847 w 607227"/>
                    <a:gd name="connsiteY35" fmla="*/ 0 h 51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07227" h="510399">
                      <a:moveTo>
                        <a:pt x="536415" y="12631"/>
                      </a:moveTo>
                      <a:cubicBezTo>
                        <a:pt x="543882" y="12631"/>
                        <a:pt x="551430" y="15467"/>
                        <a:pt x="557192" y="21221"/>
                      </a:cubicBezTo>
                      <a:lnTo>
                        <a:pt x="598584" y="62633"/>
                      </a:lnTo>
                      <a:cubicBezTo>
                        <a:pt x="610108" y="74059"/>
                        <a:pt x="610108" y="92618"/>
                        <a:pt x="598584" y="104044"/>
                      </a:cubicBezTo>
                      <a:lnTo>
                        <a:pt x="511175" y="191324"/>
                      </a:lnTo>
                      <a:lnTo>
                        <a:pt x="444948" y="257453"/>
                      </a:lnTo>
                      <a:lnTo>
                        <a:pt x="339441" y="362805"/>
                      </a:lnTo>
                      <a:lnTo>
                        <a:pt x="297968" y="404217"/>
                      </a:lnTo>
                      <a:cubicBezTo>
                        <a:pt x="292206" y="409971"/>
                        <a:pt x="284739" y="412807"/>
                        <a:pt x="277191" y="412807"/>
                      </a:cubicBezTo>
                      <a:cubicBezTo>
                        <a:pt x="269724" y="412807"/>
                        <a:pt x="262177" y="409971"/>
                        <a:pt x="256495" y="404217"/>
                      </a:cubicBezTo>
                      <a:lnTo>
                        <a:pt x="215023" y="362805"/>
                      </a:lnTo>
                      <a:lnTo>
                        <a:pt x="138814" y="286790"/>
                      </a:lnTo>
                      <a:cubicBezTo>
                        <a:pt x="127370" y="275363"/>
                        <a:pt x="127370" y="256805"/>
                        <a:pt x="138814" y="245378"/>
                      </a:cubicBezTo>
                      <a:lnTo>
                        <a:pt x="180286" y="203967"/>
                      </a:lnTo>
                      <a:cubicBezTo>
                        <a:pt x="186049" y="198213"/>
                        <a:pt x="193515" y="195376"/>
                        <a:pt x="201063" y="195376"/>
                      </a:cubicBezTo>
                      <a:cubicBezTo>
                        <a:pt x="208530" y="195376"/>
                        <a:pt x="215997" y="198213"/>
                        <a:pt x="221759" y="203967"/>
                      </a:cubicBezTo>
                      <a:lnTo>
                        <a:pt x="277191" y="259317"/>
                      </a:lnTo>
                      <a:lnTo>
                        <a:pt x="444948" y="91807"/>
                      </a:lnTo>
                      <a:lnTo>
                        <a:pt x="503951" y="32891"/>
                      </a:lnTo>
                      <a:lnTo>
                        <a:pt x="515719" y="21221"/>
                      </a:lnTo>
                      <a:cubicBezTo>
                        <a:pt x="521401" y="15467"/>
                        <a:pt x="528949" y="12631"/>
                        <a:pt x="536415" y="12631"/>
                      </a:cubicBezTo>
                      <a:close/>
                      <a:moveTo>
                        <a:pt x="61847" y="0"/>
                      </a:moveTo>
                      <a:lnTo>
                        <a:pt x="449328" y="0"/>
                      </a:lnTo>
                      <a:cubicBezTo>
                        <a:pt x="465804" y="0"/>
                        <a:pt x="480738" y="6483"/>
                        <a:pt x="491858" y="17019"/>
                      </a:cubicBezTo>
                      <a:lnTo>
                        <a:pt x="442591" y="66130"/>
                      </a:lnTo>
                      <a:lnTo>
                        <a:pt x="66230" y="66130"/>
                      </a:lnTo>
                      <a:lnTo>
                        <a:pt x="66230" y="444269"/>
                      </a:lnTo>
                      <a:lnTo>
                        <a:pt x="444945" y="444269"/>
                      </a:lnTo>
                      <a:lnTo>
                        <a:pt x="444945" y="285590"/>
                      </a:lnTo>
                      <a:lnTo>
                        <a:pt x="511175" y="219460"/>
                      </a:lnTo>
                      <a:lnTo>
                        <a:pt x="511175" y="448645"/>
                      </a:lnTo>
                      <a:cubicBezTo>
                        <a:pt x="511175" y="482683"/>
                        <a:pt x="483417" y="510399"/>
                        <a:pt x="449328" y="510399"/>
                      </a:cubicBezTo>
                      <a:lnTo>
                        <a:pt x="61847" y="510399"/>
                      </a:lnTo>
                      <a:cubicBezTo>
                        <a:pt x="27758" y="510399"/>
                        <a:pt x="0" y="482683"/>
                        <a:pt x="0" y="448645"/>
                      </a:cubicBezTo>
                      <a:lnTo>
                        <a:pt x="0" y="61673"/>
                      </a:lnTo>
                      <a:cubicBezTo>
                        <a:pt x="0" y="27635"/>
                        <a:pt x="27758" y="0"/>
                        <a:pt x="618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72" name="íṥḷíḑe">
                  <a:extLst>
                    <a:ext uri="{FF2B5EF4-FFF2-40B4-BE49-F238E27FC236}">
                      <a16:creationId xmlns:a16="http://schemas.microsoft.com/office/drawing/2014/main" id="{3C47F8DE-D453-4274-BB97-1672C21DDBD9}"/>
                    </a:ext>
                  </a:extLst>
                </p:cNvPr>
                <p:cNvSpPr/>
                <p:nvPr/>
              </p:nvSpPr>
              <p:spPr>
                <a:xfrm>
                  <a:off x="6382260" y="2441860"/>
                  <a:ext cx="651451" cy="6514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3" name="íṥlídê">
                  <a:extLst>
                    <a:ext uri="{FF2B5EF4-FFF2-40B4-BE49-F238E27FC236}">
                      <a16:creationId xmlns:a16="http://schemas.microsoft.com/office/drawing/2014/main" id="{AC208905-BEB6-4B33-A931-D1D20295482A}"/>
                    </a:ext>
                  </a:extLst>
                </p:cNvPr>
                <p:cNvSpPr/>
                <p:nvPr/>
              </p:nvSpPr>
              <p:spPr>
                <a:xfrm>
                  <a:off x="6382260" y="3312824"/>
                  <a:ext cx="651451" cy="6514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4" name="îŝļïdê">
                  <a:extLst>
                    <a:ext uri="{FF2B5EF4-FFF2-40B4-BE49-F238E27FC236}">
                      <a16:creationId xmlns:a16="http://schemas.microsoft.com/office/drawing/2014/main" id="{593D8251-5EFC-476F-8014-32741BDE07DD}"/>
                    </a:ext>
                  </a:extLst>
                </p:cNvPr>
                <p:cNvSpPr/>
                <p:nvPr/>
              </p:nvSpPr>
              <p:spPr>
                <a:xfrm>
                  <a:off x="6382260" y="4183789"/>
                  <a:ext cx="651451" cy="6514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5" name="ïṥliḍe">
                  <a:extLst>
                    <a:ext uri="{FF2B5EF4-FFF2-40B4-BE49-F238E27FC236}">
                      <a16:creationId xmlns:a16="http://schemas.microsoft.com/office/drawing/2014/main" id="{14A701DF-F72C-4FCD-8144-5CA364DA0D99}"/>
                    </a:ext>
                  </a:extLst>
                </p:cNvPr>
                <p:cNvSpPr/>
                <p:nvPr/>
              </p:nvSpPr>
              <p:spPr>
                <a:xfrm>
                  <a:off x="6382260" y="5054754"/>
                  <a:ext cx="651451" cy="6514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6" name="ïs1ídé">
                  <a:extLst>
                    <a:ext uri="{FF2B5EF4-FFF2-40B4-BE49-F238E27FC236}">
                      <a16:creationId xmlns:a16="http://schemas.microsoft.com/office/drawing/2014/main" id="{553625A2-4033-48E2-BEE9-9E96DF22C35B}"/>
                    </a:ext>
                  </a:extLst>
                </p:cNvPr>
                <p:cNvSpPr/>
                <p:nvPr/>
              </p:nvSpPr>
              <p:spPr bwMode="auto">
                <a:xfrm>
                  <a:off x="6561915" y="2638749"/>
                  <a:ext cx="292140" cy="257670"/>
                </a:xfrm>
                <a:custGeom>
                  <a:avLst/>
                  <a:gdLst>
                    <a:gd name="connsiteX0" fmla="*/ 202564 w 607639"/>
                    <a:gd name="connsiteY0" fmla="*/ 444915 h 535944"/>
                    <a:gd name="connsiteX1" fmla="*/ 405075 w 607639"/>
                    <a:gd name="connsiteY1" fmla="*/ 444915 h 535944"/>
                    <a:gd name="connsiteX2" fmla="*/ 415223 w 607639"/>
                    <a:gd name="connsiteY2" fmla="*/ 455049 h 535944"/>
                    <a:gd name="connsiteX3" fmla="*/ 455725 w 607639"/>
                    <a:gd name="connsiteY3" fmla="*/ 515765 h 535944"/>
                    <a:gd name="connsiteX4" fmla="*/ 465873 w 607639"/>
                    <a:gd name="connsiteY4" fmla="*/ 525899 h 535944"/>
                    <a:gd name="connsiteX5" fmla="*/ 455725 w 607639"/>
                    <a:gd name="connsiteY5" fmla="*/ 535944 h 535944"/>
                    <a:gd name="connsiteX6" fmla="*/ 151914 w 607639"/>
                    <a:gd name="connsiteY6" fmla="*/ 535944 h 535944"/>
                    <a:gd name="connsiteX7" fmla="*/ 141766 w 607639"/>
                    <a:gd name="connsiteY7" fmla="*/ 525899 h 535944"/>
                    <a:gd name="connsiteX8" fmla="*/ 151914 w 607639"/>
                    <a:gd name="connsiteY8" fmla="*/ 515765 h 535944"/>
                    <a:gd name="connsiteX9" fmla="*/ 192416 w 607639"/>
                    <a:gd name="connsiteY9" fmla="*/ 455049 h 535944"/>
                    <a:gd name="connsiteX10" fmla="*/ 202564 w 607639"/>
                    <a:gd name="connsiteY10" fmla="*/ 444915 h 535944"/>
                    <a:gd name="connsiteX11" fmla="*/ 70815 w 607639"/>
                    <a:gd name="connsiteY11" fmla="*/ 60686 h 535944"/>
                    <a:gd name="connsiteX12" fmla="*/ 536665 w 607639"/>
                    <a:gd name="connsiteY12" fmla="*/ 60686 h 535944"/>
                    <a:gd name="connsiteX13" fmla="*/ 546812 w 607639"/>
                    <a:gd name="connsiteY13" fmla="*/ 70819 h 535944"/>
                    <a:gd name="connsiteX14" fmla="*/ 546812 w 607639"/>
                    <a:gd name="connsiteY14" fmla="*/ 353914 h 535944"/>
                    <a:gd name="connsiteX15" fmla="*/ 536665 w 607639"/>
                    <a:gd name="connsiteY15" fmla="*/ 364047 h 535944"/>
                    <a:gd name="connsiteX16" fmla="*/ 70815 w 607639"/>
                    <a:gd name="connsiteY16" fmla="*/ 364047 h 535944"/>
                    <a:gd name="connsiteX17" fmla="*/ 60757 w 607639"/>
                    <a:gd name="connsiteY17" fmla="*/ 353914 h 535944"/>
                    <a:gd name="connsiteX18" fmla="*/ 60757 w 607639"/>
                    <a:gd name="connsiteY18" fmla="*/ 70819 h 535944"/>
                    <a:gd name="connsiteX19" fmla="*/ 70815 w 607639"/>
                    <a:gd name="connsiteY19" fmla="*/ 60686 h 535944"/>
                    <a:gd name="connsiteX20" fmla="*/ 50644 w 607639"/>
                    <a:gd name="connsiteY20" fmla="*/ 40438 h 535944"/>
                    <a:gd name="connsiteX21" fmla="*/ 40497 w 607639"/>
                    <a:gd name="connsiteY21" fmla="*/ 50570 h 535944"/>
                    <a:gd name="connsiteX22" fmla="*/ 40497 w 607639"/>
                    <a:gd name="connsiteY22" fmla="*/ 374163 h 535944"/>
                    <a:gd name="connsiteX23" fmla="*/ 50644 w 607639"/>
                    <a:gd name="connsiteY23" fmla="*/ 384295 h 535944"/>
                    <a:gd name="connsiteX24" fmla="*/ 556995 w 607639"/>
                    <a:gd name="connsiteY24" fmla="*/ 384295 h 535944"/>
                    <a:gd name="connsiteX25" fmla="*/ 567142 w 607639"/>
                    <a:gd name="connsiteY25" fmla="*/ 374163 h 535944"/>
                    <a:gd name="connsiteX26" fmla="*/ 567142 w 607639"/>
                    <a:gd name="connsiteY26" fmla="*/ 50570 h 535944"/>
                    <a:gd name="connsiteX27" fmla="*/ 556995 w 607639"/>
                    <a:gd name="connsiteY27" fmla="*/ 40438 h 535944"/>
                    <a:gd name="connsiteX28" fmla="*/ 10147 w 607639"/>
                    <a:gd name="connsiteY28" fmla="*/ 0 h 535944"/>
                    <a:gd name="connsiteX29" fmla="*/ 597492 w 607639"/>
                    <a:gd name="connsiteY29" fmla="*/ 0 h 535944"/>
                    <a:gd name="connsiteX30" fmla="*/ 607639 w 607639"/>
                    <a:gd name="connsiteY30" fmla="*/ 10132 h 535944"/>
                    <a:gd name="connsiteX31" fmla="*/ 607639 w 607639"/>
                    <a:gd name="connsiteY31" fmla="*/ 414601 h 535944"/>
                    <a:gd name="connsiteX32" fmla="*/ 597492 w 607639"/>
                    <a:gd name="connsiteY32" fmla="*/ 424733 h 535944"/>
                    <a:gd name="connsiteX33" fmla="*/ 10147 w 607639"/>
                    <a:gd name="connsiteY33" fmla="*/ 424733 h 535944"/>
                    <a:gd name="connsiteX34" fmla="*/ 0 w 607639"/>
                    <a:gd name="connsiteY34" fmla="*/ 414601 h 535944"/>
                    <a:gd name="connsiteX35" fmla="*/ 0 w 607639"/>
                    <a:gd name="connsiteY35" fmla="*/ 10132 h 535944"/>
                    <a:gd name="connsiteX36" fmla="*/ 10147 w 607639"/>
                    <a:gd name="connsiteY36" fmla="*/ 0 h 53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7639" h="535944">
                      <a:moveTo>
                        <a:pt x="202564" y="444915"/>
                      </a:moveTo>
                      <a:lnTo>
                        <a:pt x="405075" y="444915"/>
                      </a:lnTo>
                      <a:cubicBezTo>
                        <a:pt x="410683" y="444915"/>
                        <a:pt x="415223" y="449449"/>
                        <a:pt x="415223" y="455049"/>
                      </a:cubicBezTo>
                      <a:cubicBezTo>
                        <a:pt x="415223" y="487940"/>
                        <a:pt x="433738" y="515765"/>
                        <a:pt x="455725" y="515765"/>
                      </a:cubicBezTo>
                      <a:cubicBezTo>
                        <a:pt x="461333" y="515765"/>
                        <a:pt x="465873" y="520298"/>
                        <a:pt x="465873" y="525899"/>
                      </a:cubicBezTo>
                      <a:cubicBezTo>
                        <a:pt x="465873" y="531499"/>
                        <a:pt x="461333" y="535944"/>
                        <a:pt x="455725" y="535944"/>
                      </a:cubicBezTo>
                      <a:lnTo>
                        <a:pt x="151914" y="535944"/>
                      </a:lnTo>
                      <a:cubicBezTo>
                        <a:pt x="146306" y="535944"/>
                        <a:pt x="141766" y="531499"/>
                        <a:pt x="141766" y="525899"/>
                      </a:cubicBezTo>
                      <a:cubicBezTo>
                        <a:pt x="141766" y="520298"/>
                        <a:pt x="146306" y="515765"/>
                        <a:pt x="151914" y="515765"/>
                      </a:cubicBezTo>
                      <a:cubicBezTo>
                        <a:pt x="173812" y="515765"/>
                        <a:pt x="192416" y="487940"/>
                        <a:pt x="192416" y="455049"/>
                      </a:cubicBezTo>
                      <a:cubicBezTo>
                        <a:pt x="192416" y="449449"/>
                        <a:pt x="196956" y="444915"/>
                        <a:pt x="202564" y="444915"/>
                      </a:cubicBezTo>
                      <a:close/>
                      <a:moveTo>
                        <a:pt x="70815" y="60686"/>
                      </a:moveTo>
                      <a:lnTo>
                        <a:pt x="536665" y="60686"/>
                      </a:lnTo>
                      <a:cubicBezTo>
                        <a:pt x="542273" y="60686"/>
                        <a:pt x="546812" y="65219"/>
                        <a:pt x="546812" y="70819"/>
                      </a:cubicBezTo>
                      <a:lnTo>
                        <a:pt x="546812" y="353914"/>
                      </a:lnTo>
                      <a:cubicBezTo>
                        <a:pt x="546812" y="359514"/>
                        <a:pt x="542273" y="364047"/>
                        <a:pt x="536665" y="364047"/>
                      </a:cubicBezTo>
                      <a:lnTo>
                        <a:pt x="70815" y="364047"/>
                      </a:lnTo>
                      <a:cubicBezTo>
                        <a:pt x="65296" y="364047"/>
                        <a:pt x="60757" y="359514"/>
                        <a:pt x="60757" y="353914"/>
                      </a:cubicBezTo>
                      <a:lnTo>
                        <a:pt x="60757" y="70819"/>
                      </a:lnTo>
                      <a:cubicBezTo>
                        <a:pt x="60757" y="65219"/>
                        <a:pt x="65296" y="60686"/>
                        <a:pt x="70815" y="60686"/>
                      </a:cubicBezTo>
                      <a:close/>
                      <a:moveTo>
                        <a:pt x="50644" y="40438"/>
                      </a:moveTo>
                      <a:cubicBezTo>
                        <a:pt x="45037" y="40438"/>
                        <a:pt x="40497" y="44971"/>
                        <a:pt x="40497" y="50570"/>
                      </a:cubicBezTo>
                      <a:lnTo>
                        <a:pt x="40497" y="374163"/>
                      </a:lnTo>
                      <a:cubicBezTo>
                        <a:pt x="40497" y="379762"/>
                        <a:pt x="45037" y="384295"/>
                        <a:pt x="50644" y="384295"/>
                      </a:cubicBezTo>
                      <a:lnTo>
                        <a:pt x="556995" y="384295"/>
                      </a:lnTo>
                      <a:cubicBezTo>
                        <a:pt x="562602" y="384295"/>
                        <a:pt x="567142" y="379762"/>
                        <a:pt x="567142" y="374163"/>
                      </a:cubicBezTo>
                      <a:lnTo>
                        <a:pt x="567142" y="50570"/>
                      </a:lnTo>
                      <a:cubicBezTo>
                        <a:pt x="567142" y="44971"/>
                        <a:pt x="562602" y="40438"/>
                        <a:pt x="556995" y="40438"/>
                      </a:cubicBezTo>
                      <a:close/>
                      <a:moveTo>
                        <a:pt x="10147" y="0"/>
                      </a:moveTo>
                      <a:lnTo>
                        <a:pt x="597492" y="0"/>
                      </a:lnTo>
                      <a:cubicBezTo>
                        <a:pt x="603100" y="0"/>
                        <a:pt x="607639" y="4533"/>
                        <a:pt x="607639" y="10132"/>
                      </a:cubicBezTo>
                      <a:lnTo>
                        <a:pt x="607639" y="414601"/>
                      </a:lnTo>
                      <a:cubicBezTo>
                        <a:pt x="607639" y="420200"/>
                        <a:pt x="603100" y="424733"/>
                        <a:pt x="597492" y="424733"/>
                      </a:cubicBezTo>
                      <a:lnTo>
                        <a:pt x="10147" y="424733"/>
                      </a:lnTo>
                      <a:cubicBezTo>
                        <a:pt x="4539" y="424733"/>
                        <a:pt x="0" y="420200"/>
                        <a:pt x="0" y="414601"/>
                      </a:cubicBezTo>
                      <a:lnTo>
                        <a:pt x="0" y="10132"/>
                      </a:lnTo>
                      <a:cubicBezTo>
                        <a:pt x="0" y="4533"/>
                        <a:pt x="4539" y="0"/>
                        <a:pt x="101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7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" name="ïṩľîdé">
                  <a:extLst>
                    <a:ext uri="{FF2B5EF4-FFF2-40B4-BE49-F238E27FC236}">
                      <a16:creationId xmlns:a16="http://schemas.microsoft.com/office/drawing/2014/main" id="{B3CFAFA7-33A9-4E25-AD65-181953A22DD2}"/>
                    </a:ext>
                  </a:extLst>
                </p:cNvPr>
                <p:cNvSpPr/>
                <p:nvPr/>
              </p:nvSpPr>
              <p:spPr bwMode="auto">
                <a:xfrm>
                  <a:off x="6554879" y="3479569"/>
                  <a:ext cx="306212" cy="317962"/>
                </a:xfrm>
                <a:custGeom>
                  <a:avLst/>
                  <a:gdLst>
                    <a:gd name="connsiteX0" fmla="*/ 166523 w 579276"/>
                    <a:gd name="connsiteY0" fmla="*/ 387263 h 601500"/>
                    <a:gd name="connsiteX1" fmla="*/ 415364 w 579276"/>
                    <a:gd name="connsiteY1" fmla="*/ 387263 h 601500"/>
                    <a:gd name="connsiteX2" fmla="*/ 448234 w 579276"/>
                    <a:gd name="connsiteY2" fmla="*/ 420077 h 601500"/>
                    <a:gd name="connsiteX3" fmla="*/ 448234 w 579276"/>
                    <a:gd name="connsiteY3" fmla="*/ 421486 h 601500"/>
                    <a:gd name="connsiteX4" fmla="*/ 415364 w 579276"/>
                    <a:gd name="connsiteY4" fmla="*/ 454300 h 601500"/>
                    <a:gd name="connsiteX5" fmla="*/ 166523 w 579276"/>
                    <a:gd name="connsiteY5" fmla="*/ 454300 h 601500"/>
                    <a:gd name="connsiteX6" fmla="*/ 133653 w 579276"/>
                    <a:gd name="connsiteY6" fmla="*/ 421486 h 601500"/>
                    <a:gd name="connsiteX7" fmla="*/ 133653 w 579276"/>
                    <a:gd name="connsiteY7" fmla="*/ 420077 h 601500"/>
                    <a:gd name="connsiteX8" fmla="*/ 166523 w 579276"/>
                    <a:gd name="connsiteY8" fmla="*/ 387263 h 601500"/>
                    <a:gd name="connsiteX9" fmla="*/ 166523 w 579276"/>
                    <a:gd name="connsiteY9" fmla="*/ 279721 h 601500"/>
                    <a:gd name="connsiteX10" fmla="*/ 415364 w 579276"/>
                    <a:gd name="connsiteY10" fmla="*/ 279721 h 601500"/>
                    <a:gd name="connsiteX11" fmla="*/ 448234 w 579276"/>
                    <a:gd name="connsiteY11" fmla="*/ 312540 h 601500"/>
                    <a:gd name="connsiteX12" fmla="*/ 448234 w 579276"/>
                    <a:gd name="connsiteY12" fmla="*/ 313950 h 601500"/>
                    <a:gd name="connsiteX13" fmla="*/ 415364 w 579276"/>
                    <a:gd name="connsiteY13" fmla="*/ 346970 h 601500"/>
                    <a:gd name="connsiteX14" fmla="*/ 166523 w 579276"/>
                    <a:gd name="connsiteY14" fmla="*/ 346970 h 601500"/>
                    <a:gd name="connsiteX15" fmla="*/ 133653 w 579276"/>
                    <a:gd name="connsiteY15" fmla="*/ 313950 h 601500"/>
                    <a:gd name="connsiteX16" fmla="*/ 133653 w 579276"/>
                    <a:gd name="connsiteY16" fmla="*/ 312540 h 601500"/>
                    <a:gd name="connsiteX17" fmla="*/ 166523 w 579276"/>
                    <a:gd name="connsiteY17" fmla="*/ 279721 h 601500"/>
                    <a:gd name="connsiteX18" fmla="*/ 101388 w 579276"/>
                    <a:gd name="connsiteY18" fmla="*/ 142773 h 601500"/>
                    <a:gd name="connsiteX19" fmla="*/ 101388 w 579276"/>
                    <a:gd name="connsiteY19" fmla="*/ 497189 h 601500"/>
                    <a:gd name="connsiteX20" fmla="*/ 477888 w 579276"/>
                    <a:gd name="connsiteY20" fmla="*/ 497189 h 601500"/>
                    <a:gd name="connsiteX21" fmla="*/ 477888 w 579276"/>
                    <a:gd name="connsiteY21" fmla="*/ 142773 h 601500"/>
                    <a:gd name="connsiteX22" fmla="*/ 262716 w 579276"/>
                    <a:gd name="connsiteY22" fmla="*/ 142773 h 601500"/>
                    <a:gd name="connsiteX23" fmla="*/ 262716 w 579276"/>
                    <a:gd name="connsiteY23" fmla="*/ 190700 h 601500"/>
                    <a:gd name="connsiteX24" fmla="*/ 268968 w 579276"/>
                    <a:gd name="connsiteY24" fmla="*/ 203386 h 601500"/>
                    <a:gd name="connsiteX25" fmla="*/ 282681 w 579276"/>
                    <a:gd name="connsiteY25" fmla="*/ 208622 h 601500"/>
                    <a:gd name="connsiteX26" fmla="*/ 295385 w 579276"/>
                    <a:gd name="connsiteY26" fmla="*/ 203386 h 601500"/>
                    <a:gd name="connsiteX27" fmla="*/ 300629 w 579276"/>
                    <a:gd name="connsiteY27" fmla="*/ 190700 h 601500"/>
                    <a:gd name="connsiteX28" fmla="*/ 300830 w 579276"/>
                    <a:gd name="connsiteY28" fmla="*/ 168750 h 601500"/>
                    <a:gd name="connsiteX29" fmla="*/ 319988 w 579276"/>
                    <a:gd name="connsiteY29" fmla="*/ 151231 h 601500"/>
                    <a:gd name="connsiteX30" fmla="*/ 339146 w 579276"/>
                    <a:gd name="connsiteY30" fmla="*/ 168750 h 601500"/>
                    <a:gd name="connsiteX31" fmla="*/ 339549 w 579276"/>
                    <a:gd name="connsiteY31" fmla="*/ 190700 h 601500"/>
                    <a:gd name="connsiteX32" fmla="*/ 322610 w 579276"/>
                    <a:gd name="connsiteY32" fmla="*/ 231176 h 601500"/>
                    <a:gd name="connsiteX33" fmla="*/ 281673 w 579276"/>
                    <a:gd name="connsiteY33" fmla="*/ 247890 h 601500"/>
                    <a:gd name="connsiteX34" fmla="*/ 241744 w 579276"/>
                    <a:gd name="connsiteY34" fmla="*/ 230974 h 601500"/>
                    <a:gd name="connsiteX35" fmla="*/ 225611 w 579276"/>
                    <a:gd name="connsiteY35" fmla="*/ 195331 h 601500"/>
                    <a:gd name="connsiteX36" fmla="*/ 225611 w 579276"/>
                    <a:gd name="connsiteY36" fmla="*/ 194325 h 601500"/>
                    <a:gd name="connsiteX37" fmla="*/ 225611 w 579276"/>
                    <a:gd name="connsiteY37" fmla="*/ 142773 h 601500"/>
                    <a:gd name="connsiteX38" fmla="*/ 306477 w 579276"/>
                    <a:gd name="connsiteY38" fmla="*/ 39066 h 601500"/>
                    <a:gd name="connsiteX39" fmla="*/ 276631 w 579276"/>
                    <a:gd name="connsiteY39" fmla="*/ 51350 h 601500"/>
                    <a:gd name="connsiteX40" fmla="*/ 264531 w 579276"/>
                    <a:gd name="connsiteY40" fmla="*/ 72897 h 601500"/>
                    <a:gd name="connsiteX41" fmla="*/ 313737 w 579276"/>
                    <a:gd name="connsiteY41" fmla="*/ 86389 h 601500"/>
                    <a:gd name="connsiteX42" fmla="*/ 348624 w 579276"/>
                    <a:gd name="connsiteY42" fmla="*/ 86389 h 601500"/>
                    <a:gd name="connsiteX43" fmla="*/ 348624 w 579276"/>
                    <a:gd name="connsiteY43" fmla="*/ 80348 h 601500"/>
                    <a:gd name="connsiteX44" fmla="*/ 336323 w 579276"/>
                    <a:gd name="connsiteY44" fmla="*/ 51551 h 601500"/>
                    <a:gd name="connsiteX45" fmla="*/ 306477 w 579276"/>
                    <a:gd name="connsiteY45" fmla="*/ 39066 h 601500"/>
                    <a:gd name="connsiteX46" fmla="*/ 306275 w 579276"/>
                    <a:gd name="connsiteY46" fmla="*/ 0 h 601500"/>
                    <a:gd name="connsiteX47" fmla="*/ 363345 w 579276"/>
                    <a:gd name="connsiteY47" fmla="*/ 23762 h 601500"/>
                    <a:gd name="connsiteX48" fmla="*/ 386536 w 579276"/>
                    <a:gd name="connsiteY48" fmla="*/ 81153 h 601500"/>
                    <a:gd name="connsiteX49" fmla="*/ 386536 w 579276"/>
                    <a:gd name="connsiteY49" fmla="*/ 86389 h 601500"/>
                    <a:gd name="connsiteX50" fmla="*/ 483736 w 579276"/>
                    <a:gd name="connsiteY50" fmla="*/ 86389 h 601500"/>
                    <a:gd name="connsiteX51" fmla="*/ 534353 w 579276"/>
                    <a:gd name="connsiteY51" fmla="*/ 139954 h 601500"/>
                    <a:gd name="connsiteX52" fmla="*/ 534353 w 579276"/>
                    <a:gd name="connsiteY52" fmla="*/ 151029 h 601500"/>
                    <a:gd name="connsiteX53" fmla="*/ 554318 w 579276"/>
                    <a:gd name="connsiteY53" fmla="*/ 156467 h 601500"/>
                    <a:gd name="connsiteX54" fmla="*/ 577912 w 579276"/>
                    <a:gd name="connsiteY54" fmla="*/ 199762 h 601500"/>
                    <a:gd name="connsiteX55" fmla="*/ 534353 w 579276"/>
                    <a:gd name="connsiteY55" fmla="*/ 350187 h 601500"/>
                    <a:gd name="connsiteX56" fmla="*/ 534353 w 579276"/>
                    <a:gd name="connsiteY56" fmla="*/ 501821 h 601500"/>
                    <a:gd name="connsiteX57" fmla="*/ 483736 w 579276"/>
                    <a:gd name="connsiteY57" fmla="*/ 553573 h 601500"/>
                    <a:gd name="connsiteX58" fmla="*/ 477283 w 579276"/>
                    <a:gd name="connsiteY58" fmla="*/ 553573 h 601500"/>
                    <a:gd name="connsiteX59" fmla="*/ 470830 w 579276"/>
                    <a:gd name="connsiteY59" fmla="*/ 575926 h 601500"/>
                    <a:gd name="connsiteX60" fmla="*/ 437153 w 579276"/>
                    <a:gd name="connsiteY60" fmla="*/ 601500 h 601500"/>
                    <a:gd name="connsiteX61" fmla="*/ 427675 w 579276"/>
                    <a:gd name="connsiteY61" fmla="*/ 600292 h 601500"/>
                    <a:gd name="connsiteX62" fmla="*/ 264733 w 579276"/>
                    <a:gd name="connsiteY62" fmla="*/ 553573 h 601500"/>
                    <a:gd name="connsiteX63" fmla="*/ 97959 w 579276"/>
                    <a:gd name="connsiteY63" fmla="*/ 553573 h 601500"/>
                    <a:gd name="connsiteX64" fmla="*/ 44923 w 579276"/>
                    <a:gd name="connsiteY64" fmla="*/ 501821 h 601500"/>
                    <a:gd name="connsiteX65" fmla="*/ 44923 w 579276"/>
                    <a:gd name="connsiteY65" fmla="*/ 490946 h 601500"/>
                    <a:gd name="connsiteX66" fmla="*/ 24958 w 579276"/>
                    <a:gd name="connsiteY66" fmla="*/ 485308 h 601500"/>
                    <a:gd name="connsiteX67" fmla="*/ 1364 w 579276"/>
                    <a:gd name="connsiteY67" fmla="*/ 442013 h 601500"/>
                    <a:gd name="connsiteX68" fmla="*/ 44923 w 579276"/>
                    <a:gd name="connsiteY68" fmla="*/ 288366 h 601500"/>
                    <a:gd name="connsiteX69" fmla="*/ 44923 w 579276"/>
                    <a:gd name="connsiteY69" fmla="*/ 139954 h 601500"/>
                    <a:gd name="connsiteX70" fmla="*/ 97959 w 579276"/>
                    <a:gd name="connsiteY70" fmla="*/ 86389 h 601500"/>
                    <a:gd name="connsiteX71" fmla="*/ 104009 w 579276"/>
                    <a:gd name="connsiteY71" fmla="*/ 86389 h 601500"/>
                    <a:gd name="connsiteX72" fmla="*/ 110261 w 579276"/>
                    <a:gd name="connsiteY72" fmla="*/ 65043 h 601500"/>
                    <a:gd name="connsiteX73" fmla="*/ 143938 w 579276"/>
                    <a:gd name="connsiteY73" fmla="*/ 40275 h 601500"/>
                    <a:gd name="connsiteX74" fmla="*/ 153416 w 579276"/>
                    <a:gd name="connsiteY74" fmla="*/ 41684 h 601500"/>
                    <a:gd name="connsiteX75" fmla="*/ 227426 w 579276"/>
                    <a:gd name="connsiteY75" fmla="*/ 63030 h 601500"/>
                    <a:gd name="connsiteX76" fmla="*/ 249205 w 579276"/>
                    <a:gd name="connsiteY76" fmla="*/ 23762 h 601500"/>
                    <a:gd name="connsiteX77" fmla="*/ 306275 w 579276"/>
                    <a:gd name="connsiteY77" fmla="*/ 0 h 601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579276" h="601500">
                      <a:moveTo>
                        <a:pt x="166523" y="387263"/>
                      </a:moveTo>
                      <a:lnTo>
                        <a:pt x="415364" y="387263"/>
                      </a:lnTo>
                      <a:cubicBezTo>
                        <a:pt x="433513" y="387263"/>
                        <a:pt x="448234" y="401959"/>
                        <a:pt x="448234" y="420077"/>
                      </a:cubicBezTo>
                      <a:lnTo>
                        <a:pt x="448234" y="421486"/>
                      </a:lnTo>
                      <a:cubicBezTo>
                        <a:pt x="448234" y="439604"/>
                        <a:pt x="433513" y="454300"/>
                        <a:pt x="415364" y="454300"/>
                      </a:cubicBezTo>
                      <a:lnTo>
                        <a:pt x="166523" y="454300"/>
                      </a:lnTo>
                      <a:cubicBezTo>
                        <a:pt x="148374" y="454300"/>
                        <a:pt x="133653" y="439604"/>
                        <a:pt x="133653" y="421486"/>
                      </a:cubicBezTo>
                      <a:lnTo>
                        <a:pt x="133653" y="420077"/>
                      </a:lnTo>
                      <a:cubicBezTo>
                        <a:pt x="133653" y="401959"/>
                        <a:pt x="148374" y="387263"/>
                        <a:pt x="166523" y="387263"/>
                      </a:cubicBezTo>
                      <a:close/>
                      <a:moveTo>
                        <a:pt x="166523" y="279721"/>
                      </a:moveTo>
                      <a:lnTo>
                        <a:pt x="415364" y="279721"/>
                      </a:lnTo>
                      <a:cubicBezTo>
                        <a:pt x="433513" y="279721"/>
                        <a:pt x="448234" y="294419"/>
                        <a:pt x="448234" y="312540"/>
                      </a:cubicBezTo>
                      <a:lnTo>
                        <a:pt x="448234" y="313950"/>
                      </a:lnTo>
                      <a:cubicBezTo>
                        <a:pt x="448234" y="332272"/>
                        <a:pt x="433513" y="346970"/>
                        <a:pt x="415364" y="346970"/>
                      </a:cubicBezTo>
                      <a:lnTo>
                        <a:pt x="166523" y="346970"/>
                      </a:lnTo>
                      <a:cubicBezTo>
                        <a:pt x="148374" y="346970"/>
                        <a:pt x="133653" y="332272"/>
                        <a:pt x="133653" y="313950"/>
                      </a:cubicBezTo>
                      <a:lnTo>
                        <a:pt x="133653" y="312540"/>
                      </a:lnTo>
                      <a:cubicBezTo>
                        <a:pt x="133653" y="294419"/>
                        <a:pt x="148374" y="279721"/>
                        <a:pt x="166523" y="279721"/>
                      </a:cubicBezTo>
                      <a:close/>
                      <a:moveTo>
                        <a:pt x="101388" y="142773"/>
                      </a:moveTo>
                      <a:lnTo>
                        <a:pt x="101388" y="497189"/>
                      </a:lnTo>
                      <a:lnTo>
                        <a:pt x="477888" y="497189"/>
                      </a:lnTo>
                      <a:lnTo>
                        <a:pt x="477888" y="142773"/>
                      </a:lnTo>
                      <a:lnTo>
                        <a:pt x="262716" y="142773"/>
                      </a:lnTo>
                      <a:lnTo>
                        <a:pt x="262716" y="190700"/>
                      </a:lnTo>
                      <a:cubicBezTo>
                        <a:pt x="262716" y="195130"/>
                        <a:pt x="265338" y="199560"/>
                        <a:pt x="268968" y="203386"/>
                      </a:cubicBezTo>
                      <a:cubicBezTo>
                        <a:pt x="272396" y="206608"/>
                        <a:pt x="277639" y="208622"/>
                        <a:pt x="282681" y="208622"/>
                      </a:cubicBezTo>
                      <a:cubicBezTo>
                        <a:pt x="287521" y="208622"/>
                        <a:pt x="291957" y="206810"/>
                        <a:pt x="295385" y="203386"/>
                      </a:cubicBezTo>
                      <a:cubicBezTo>
                        <a:pt x="298612" y="199963"/>
                        <a:pt x="300629" y="195533"/>
                        <a:pt x="300629" y="190700"/>
                      </a:cubicBezTo>
                      <a:cubicBezTo>
                        <a:pt x="300225" y="174791"/>
                        <a:pt x="300427" y="170361"/>
                        <a:pt x="300830" y="168750"/>
                      </a:cubicBezTo>
                      <a:cubicBezTo>
                        <a:pt x="301839" y="158682"/>
                        <a:pt x="309905" y="151231"/>
                        <a:pt x="319988" y="151231"/>
                      </a:cubicBezTo>
                      <a:cubicBezTo>
                        <a:pt x="329869" y="151231"/>
                        <a:pt x="338138" y="158682"/>
                        <a:pt x="339146" y="168750"/>
                      </a:cubicBezTo>
                      <a:cubicBezTo>
                        <a:pt x="339347" y="170361"/>
                        <a:pt x="339549" y="174791"/>
                        <a:pt x="339549" y="190700"/>
                      </a:cubicBezTo>
                      <a:cubicBezTo>
                        <a:pt x="339549" y="206004"/>
                        <a:pt x="333298" y="220302"/>
                        <a:pt x="322610" y="231176"/>
                      </a:cubicBezTo>
                      <a:cubicBezTo>
                        <a:pt x="311720" y="241849"/>
                        <a:pt x="297805" y="247890"/>
                        <a:pt x="281673" y="247890"/>
                      </a:cubicBezTo>
                      <a:cubicBezTo>
                        <a:pt x="265540" y="247890"/>
                        <a:pt x="252432" y="241849"/>
                        <a:pt x="241744" y="230974"/>
                      </a:cubicBezTo>
                      <a:cubicBezTo>
                        <a:pt x="232064" y="221510"/>
                        <a:pt x="226821" y="208622"/>
                        <a:pt x="225611" y="195331"/>
                      </a:cubicBezTo>
                      <a:lnTo>
                        <a:pt x="225611" y="194325"/>
                      </a:lnTo>
                      <a:lnTo>
                        <a:pt x="225611" y="142773"/>
                      </a:lnTo>
                      <a:close/>
                      <a:moveTo>
                        <a:pt x="306477" y="39066"/>
                      </a:moveTo>
                      <a:cubicBezTo>
                        <a:pt x="295184" y="39066"/>
                        <a:pt x="284496" y="43295"/>
                        <a:pt x="276631" y="51350"/>
                      </a:cubicBezTo>
                      <a:cubicBezTo>
                        <a:pt x="270178" y="57593"/>
                        <a:pt x="266145" y="64842"/>
                        <a:pt x="264531" y="72897"/>
                      </a:cubicBezTo>
                      <a:lnTo>
                        <a:pt x="313737" y="86389"/>
                      </a:lnTo>
                      <a:lnTo>
                        <a:pt x="348624" y="86389"/>
                      </a:lnTo>
                      <a:lnTo>
                        <a:pt x="348624" y="80348"/>
                      </a:lnTo>
                      <a:cubicBezTo>
                        <a:pt x="348624" y="69071"/>
                        <a:pt x="344389" y="59606"/>
                        <a:pt x="336323" y="51551"/>
                      </a:cubicBezTo>
                      <a:cubicBezTo>
                        <a:pt x="328256" y="43496"/>
                        <a:pt x="317770" y="39066"/>
                        <a:pt x="306477" y="39066"/>
                      </a:cubicBezTo>
                      <a:close/>
                      <a:moveTo>
                        <a:pt x="306275" y="0"/>
                      </a:moveTo>
                      <a:cubicBezTo>
                        <a:pt x="327853" y="0"/>
                        <a:pt x="348019" y="8458"/>
                        <a:pt x="363345" y="23762"/>
                      </a:cubicBezTo>
                      <a:cubicBezTo>
                        <a:pt x="378470" y="38865"/>
                        <a:pt x="386536" y="59204"/>
                        <a:pt x="386536" y="81153"/>
                      </a:cubicBezTo>
                      <a:lnTo>
                        <a:pt x="386536" y="86389"/>
                      </a:lnTo>
                      <a:lnTo>
                        <a:pt x="483736" y="86389"/>
                      </a:lnTo>
                      <a:cubicBezTo>
                        <a:pt x="512574" y="86389"/>
                        <a:pt x="534353" y="111158"/>
                        <a:pt x="534353" y="139954"/>
                      </a:cubicBezTo>
                      <a:lnTo>
                        <a:pt x="534353" y="151029"/>
                      </a:lnTo>
                      <a:lnTo>
                        <a:pt x="554318" y="156467"/>
                      </a:lnTo>
                      <a:cubicBezTo>
                        <a:pt x="572870" y="161904"/>
                        <a:pt x="583155" y="181235"/>
                        <a:pt x="577912" y="199762"/>
                      </a:cubicBezTo>
                      <a:lnTo>
                        <a:pt x="534353" y="350187"/>
                      </a:lnTo>
                      <a:lnTo>
                        <a:pt x="534353" y="501821"/>
                      </a:lnTo>
                      <a:cubicBezTo>
                        <a:pt x="534353" y="530617"/>
                        <a:pt x="512574" y="553573"/>
                        <a:pt x="483736" y="553573"/>
                      </a:cubicBezTo>
                      <a:lnTo>
                        <a:pt x="477283" y="553573"/>
                      </a:lnTo>
                      <a:lnTo>
                        <a:pt x="470830" y="575926"/>
                      </a:lnTo>
                      <a:cubicBezTo>
                        <a:pt x="466595" y="590827"/>
                        <a:pt x="452681" y="601500"/>
                        <a:pt x="437153" y="601500"/>
                      </a:cubicBezTo>
                      <a:cubicBezTo>
                        <a:pt x="433926" y="601500"/>
                        <a:pt x="430700" y="601097"/>
                        <a:pt x="427675" y="600292"/>
                      </a:cubicBezTo>
                      <a:lnTo>
                        <a:pt x="264733" y="553573"/>
                      </a:lnTo>
                      <a:lnTo>
                        <a:pt x="97959" y="553573"/>
                      </a:lnTo>
                      <a:cubicBezTo>
                        <a:pt x="69122" y="553573"/>
                        <a:pt x="44923" y="530617"/>
                        <a:pt x="44923" y="501821"/>
                      </a:cubicBezTo>
                      <a:lnTo>
                        <a:pt x="44923" y="490946"/>
                      </a:lnTo>
                      <a:lnTo>
                        <a:pt x="24958" y="485308"/>
                      </a:lnTo>
                      <a:cubicBezTo>
                        <a:pt x="6406" y="479871"/>
                        <a:pt x="-3879" y="460539"/>
                        <a:pt x="1364" y="442013"/>
                      </a:cubicBezTo>
                      <a:lnTo>
                        <a:pt x="44923" y="288366"/>
                      </a:lnTo>
                      <a:lnTo>
                        <a:pt x="44923" y="139954"/>
                      </a:lnTo>
                      <a:cubicBezTo>
                        <a:pt x="44923" y="111158"/>
                        <a:pt x="69122" y="86389"/>
                        <a:pt x="97959" y="86389"/>
                      </a:cubicBezTo>
                      <a:lnTo>
                        <a:pt x="104009" y="86389"/>
                      </a:lnTo>
                      <a:lnTo>
                        <a:pt x="110261" y="65043"/>
                      </a:lnTo>
                      <a:cubicBezTo>
                        <a:pt x="114496" y="50142"/>
                        <a:pt x="128410" y="40275"/>
                        <a:pt x="143938" y="40275"/>
                      </a:cubicBezTo>
                      <a:cubicBezTo>
                        <a:pt x="147165" y="40275"/>
                        <a:pt x="150391" y="40879"/>
                        <a:pt x="153416" y="41684"/>
                      </a:cubicBezTo>
                      <a:lnTo>
                        <a:pt x="227426" y="63030"/>
                      </a:lnTo>
                      <a:cubicBezTo>
                        <a:pt x="230854" y="48128"/>
                        <a:pt x="238114" y="34636"/>
                        <a:pt x="249205" y="23762"/>
                      </a:cubicBezTo>
                      <a:cubicBezTo>
                        <a:pt x="264531" y="8458"/>
                        <a:pt x="284697" y="0"/>
                        <a:pt x="30627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îŝ1îdé">
                  <a:extLst>
                    <a:ext uri="{FF2B5EF4-FFF2-40B4-BE49-F238E27FC236}">
                      <a16:creationId xmlns:a16="http://schemas.microsoft.com/office/drawing/2014/main" id="{0C6CB34C-E15F-4370-ABB7-F0D3592BCC7B}"/>
                    </a:ext>
                  </a:extLst>
                </p:cNvPr>
                <p:cNvSpPr/>
                <p:nvPr/>
              </p:nvSpPr>
              <p:spPr bwMode="auto">
                <a:xfrm>
                  <a:off x="6549004" y="4381274"/>
                  <a:ext cx="317962" cy="256480"/>
                </a:xfrm>
                <a:custGeom>
                  <a:avLst/>
                  <a:gdLst>
                    <a:gd name="connsiteX0" fmla="*/ 533315 w 608344"/>
                    <a:gd name="connsiteY0" fmla="*/ 120148 h 490712"/>
                    <a:gd name="connsiteX1" fmla="*/ 498686 w 608344"/>
                    <a:gd name="connsiteY1" fmla="*/ 154728 h 490712"/>
                    <a:gd name="connsiteX2" fmla="*/ 533315 w 608344"/>
                    <a:gd name="connsiteY2" fmla="*/ 189308 h 490712"/>
                    <a:gd name="connsiteX3" fmla="*/ 567944 w 608344"/>
                    <a:gd name="connsiteY3" fmla="*/ 154728 h 490712"/>
                    <a:gd name="connsiteX4" fmla="*/ 533315 w 608344"/>
                    <a:gd name="connsiteY4" fmla="*/ 120148 h 490712"/>
                    <a:gd name="connsiteX5" fmla="*/ 436403 w 608344"/>
                    <a:gd name="connsiteY5" fmla="*/ 120148 h 490712"/>
                    <a:gd name="connsiteX6" fmla="*/ 401774 w 608344"/>
                    <a:gd name="connsiteY6" fmla="*/ 154728 h 490712"/>
                    <a:gd name="connsiteX7" fmla="*/ 436403 w 608344"/>
                    <a:gd name="connsiteY7" fmla="*/ 189308 h 490712"/>
                    <a:gd name="connsiteX8" fmla="*/ 438246 w 608344"/>
                    <a:gd name="connsiteY8" fmla="*/ 189228 h 490712"/>
                    <a:gd name="connsiteX9" fmla="*/ 470951 w 608344"/>
                    <a:gd name="connsiteY9" fmla="*/ 154728 h 490712"/>
                    <a:gd name="connsiteX10" fmla="*/ 438246 w 608344"/>
                    <a:gd name="connsiteY10" fmla="*/ 120309 h 490712"/>
                    <a:gd name="connsiteX11" fmla="*/ 436403 w 608344"/>
                    <a:gd name="connsiteY11" fmla="*/ 120148 h 490712"/>
                    <a:gd name="connsiteX12" fmla="*/ 339410 w 608344"/>
                    <a:gd name="connsiteY12" fmla="*/ 120148 h 490712"/>
                    <a:gd name="connsiteX13" fmla="*/ 304862 w 608344"/>
                    <a:gd name="connsiteY13" fmla="*/ 154728 h 490712"/>
                    <a:gd name="connsiteX14" fmla="*/ 339410 w 608344"/>
                    <a:gd name="connsiteY14" fmla="*/ 189308 h 490712"/>
                    <a:gd name="connsiteX15" fmla="*/ 374039 w 608344"/>
                    <a:gd name="connsiteY15" fmla="*/ 154728 h 490712"/>
                    <a:gd name="connsiteX16" fmla="*/ 339410 w 608344"/>
                    <a:gd name="connsiteY16" fmla="*/ 120148 h 490712"/>
                    <a:gd name="connsiteX17" fmla="*/ 242498 w 608344"/>
                    <a:gd name="connsiteY17" fmla="*/ 120148 h 490712"/>
                    <a:gd name="connsiteX18" fmla="*/ 207869 w 608344"/>
                    <a:gd name="connsiteY18" fmla="*/ 154728 h 490712"/>
                    <a:gd name="connsiteX19" fmla="*/ 242498 w 608344"/>
                    <a:gd name="connsiteY19" fmla="*/ 189308 h 490712"/>
                    <a:gd name="connsiteX20" fmla="*/ 277127 w 608344"/>
                    <a:gd name="connsiteY20" fmla="*/ 154728 h 490712"/>
                    <a:gd name="connsiteX21" fmla="*/ 242498 w 608344"/>
                    <a:gd name="connsiteY21" fmla="*/ 120148 h 490712"/>
                    <a:gd name="connsiteX22" fmla="*/ 0 w 608344"/>
                    <a:gd name="connsiteY22" fmla="*/ 114316 h 490712"/>
                    <a:gd name="connsiteX23" fmla="*/ 137387 w 608344"/>
                    <a:gd name="connsiteY23" fmla="*/ 114316 h 490712"/>
                    <a:gd name="connsiteX24" fmla="*/ 137387 w 608344"/>
                    <a:gd name="connsiteY24" fmla="*/ 304475 h 490712"/>
                    <a:gd name="connsiteX25" fmla="*/ 137387 w 608344"/>
                    <a:gd name="connsiteY25" fmla="*/ 320001 h 490712"/>
                    <a:gd name="connsiteX26" fmla="*/ 152697 w 608344"/>
                    <a:gd name="connsiteY26" fmla="*/ 320001 h 490712"/>
                    <a:gd name="connsiteX27" fmla="*/ 438211 w 608344"/>
                    <a:gd name="connsiteY27" fmla="*/ 320001 h 490712"/>
                    <a:gd name="connsiteX28" fmla="*/ 438211 w 608344"/>
                    <a:gd name="connsiteY28" fmla="*/ 408198 h 490712"/>
                    <a:gd name="connsiteX29" fmla="*/ 123119 w 608344"/>
                    <a:gd name="connsiteY29" fmla="*/ 408198 h 490712"/>
                    <a:gd name="connsiteX30" fmla="*/ 45769 w 608344"/>
                    <a:gd name="connsiteY30" fmla="*/ 490712 h 490712"/>
                    <a:gd name="connsiteX31" fmla="*/ 45769 w 608344"/>
                    <a:gd name="connsiteY31" fmla="*/ 408198 h 490712"/>
                    <a:gd name="connsiteX32" fmla="*/ 0 w 608344"/>
                    <a:gd name="connsiteY32" fmla="*/ 408198 h 490712"/>
                    <a:gd name="connsiteX33" fmla="*/ 153762 w 608344"/>
                    <a:gd name="connsiteY33" fmla="*/ 0 h 490712"/>
                    <a:gd name="connsiteX34" fmla="*/ 608344 w 608344"/>
                    <a:gd name="connsiteY34" fmla="*/ 0 h 490712"/>
                    <a:gd name="connsiteX35" fmla="*/ 608344 w 608344"/>
                    <a:gd name="connsiteY35" fmla="*/ 303693 h 490712"/>
                    <a:gd name="connsiteX36" fmla="*/ 559287 w 608344"/>
                    <a:gd name="connsiteY36" fmla="*/ 303693 h 490712"/>
                    <a:gd name="connsiteX37" fmla="*/ 559287 w 608344"/>
                    <a:gd name="connsiteY37" fmla="*/ 390862 h 490712"/>
                    <a:gd name="connsiteX38" fmla="*/ 480330 w 608344"/>
                    <a:gd name="connsiteY38" fmla="*/ 303693 h 490712"/>
                    <a:gd name="connsiteX39" fmla="*/ 438246 w 608344"/>
                    <a:gd name="connsiteY39" fmla="*/ 303693 h 490712"/>
                    <a:gd name="connsiteX40" fmla="*/ 153762 w 608344"/>
                    <a:gd name="connsiteY40" fmla="*/ 303693 h 490712"/>
                    <a:gd name="connsiteX41" fmla="*/ 153762 w 608344"/>
                    <a:gd name="connsiteY41" fmla="*/ 114305 h 490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08344" h="490712">
                      <a:moveTo>
                        <a:pt x="533315" y="120148"/>
                      </a:moveTo>
                      <a:cubicBezTo>
                        <a:pt x="514237" y="120148"/>
                        <a:pt x="498686" y="135677"/>
                        <a:pt x="498686" y="154728"/>
                      </a:cubicBezTo>
                      <a:cubicBezTo>
                        <a:pt x="498686" y="173859"/>
                        <a:pt x="514237" y="189308"/>
                        <a:pt x="533315" y="189308"/>
                      </a:cubicBezTo>
                      <a:cubicBezTo>
                        <a:pt x="552393" y="189308"/>
                        <a:pt x="567944" y="173859"/>
                        <a:pt x="567944" y="154728"/>
                      </a:cubicBezTo>
                      <a:cubicBezTo>
                        <a:pt x="567944" y="135677"/>
                        <a:pt x="552393" y="120148"/>
                        <a:pt x="533315" y="120148"/>
                      </a:cubicBezTo>
                      <a:close/>
                      <a:moveTo>
                        <a:pt x="436403" y="120148"/>
                      </a:moveTo>
                      <a:cubicBezTo>
                        <a:pt x="417245" y="120148"/>
                        <a:pt x="401774" y="135677"/>
                        <a:pt x="401774" y="154728"/>
                      </a:cubicBezTo>
                      <a:cubicBezTo>
                        <a:pt x="401774" y="173859"/>
                        <a:pt x="417245" y="189308"/>
                        <a:pt x="436403" y="189308"/>
                      </a:cubicBezTo>
                      <a:cubicBezTo>
                        <a:pt x="437044" y="189308"/>
                        <a:pt x="437605" y="189228"/>
                        <a:pt x="438246" y="189228"/>
                      </a:cubicBezTo>
                      <a:cubicBezTo>
                        <a:pt x="456523" y="188187"/>
                        <a:pt x="470951" y="173219"/>
                        <a:pt x="470951" y="154728"/>
                      </a:cubicBezTo>
                      <a:cubicBezTo>
                        <a:pt x="470951" y="136318"/>
                        <a:pt x="456523" y="121269"/>
                        <a:pt x="438246" y="120309"/>
                      </a:cubicBezTo>
                      <a:cubicBezTo>
                        <a:pt x="437605" y="120229"/>
                        <a:pt x="437044" y="120148"/>
                        <a:pt x="436403" y="120148"/>
                      </a:cubicBezTo>
                      <a:close/>
                      <a:moveTo>
                        <a:pt x="339410" y="120148"/>
                      </a:moveTo>
                      <a:cubicBezTo>
                        <a:pt x="320333" y="120148"/>
                        <a:pt x="304862" y="135677"/>
                        <a:pt x="304862" y="154728"/>
                      </a:cubicBezTo>
                      <a:cubicBezTo>
                        <a:pt x="304862" y="173859"/>
                        <a:pt x="320333" y="189308"/>
                        <a:pt x="339410" y="189308"/>
                      </a:cubicBezTo>
                      <a:cubicBezTo>
                        <a:pt x="358568" y="189308"/>
                        <a:pt x="374039" y="173859"/>
                        <a:pt x="374039" y="154728"/>
                      </a:cubicBezTo>
                      <a:cubicBezTo>
                        <a:pt x="374039" y="135677"/>
                        <a:pt x="358568" y="120148"/>
                        <a:pt x="339410" y="120148"/>
                      </a:cubicBezTo>
                      <a:close/>
                      <a:moveTo>
                        <a:pt x="242498" y="120148"/>
                      </a:moveTo>
                      <a:cubicBezTo>
                        <a:pt x="223420" y="120148"/>
                        <a:pt x="207869" y="135677"/>
                        <a:pt x="207869" y="154728"/>
                      </a:cubicBezTo>
                      <a:cubicBezTo>
                        <a:pt x="207869" y="173859"/>
                        <a:pt x="223420" y="189308"/>
                        <a:pt x="242498" y="189308"/>
                      </a:cubicBezTo>
                      <a:cubicBezTo>
                        <a:pt x="261576" y="189308"/>
                        <a:pt x="277127" y="173859"/>
                        <a:pt x="277127" y="154728"/>
                      </a:cubicBezTo>
                      <a:cubicBezTo>
                        <a:pt x="277127" y="135677"/>
                        <a:pt x="261576" y="120148"/>
                        <a:pt x="242498" y="120148"/>
                      </a:cubicBezTo>
                      <a:close/>
                      <a:moveTo>
                        <a:pt x="0" y="114316"/>
                      </a:moveTo>
                      <a:lnTo>
                        <a:pt x="137387" y="114316"/>
                      </a:lnTo>
                      <a:lnTo>
                        <a:pt x="137387" y="304475"/>
                      </a:lnTo>
                      <a:lnTo>
                        <a:pt x="137387" y="320001"/>
                      </a:lnTo>
                      <a:lnTo>
                        <a:pt x="152697" y="320001"/>
                      </a:lnTo>
                      <a:lnTo>
                        <a:pt x="438211" y="320001"/>
                      </a:lnTo>
                      <a:lnTo>
                        <a:pt x="438211" y="408198"/>
                      </a:lnTo>
                      <a:lnTo>
                        <a:pt x="123119" y="408198"/>
                      </a:lnTo>
                      <a:lnTo>
                        <a:pt x="45769" y="490712"/>
                      </a:lnTo>
                      <a:lnTo>
                        <a:pt x="45769" y="408198"/>
                      </a:lnTo>
                      <a:lnTo>
                        <a:pt x="0" y="408198"/>
                      </a:lnTo>
                      <a:close/>
                      <a:moveTo>
                        <a:pt x="153762" y="0"/>
                      </a:moveTo>
                      <a:lnTo>
                        <a:pt x="608344" y="0"/>
                      </a:lnTo>
                      <a:lnTo>
                        <a:pt x="608344" y="303693"/>
                      </a:lnTo>
                      <a:lnTo>
                        <a:pt x="559287" y="303693"/>
                      </a:lnTo>
                      <a:lnTo>
                        <a:pt x="559287" y="390862"/>
                      </a:lnTo>
                      <a:lnTo>
                        <a:pt x="480330" y="303693"/>
                      </a:lnTo>
                      <a:lnTo>
                        <a:pt x="438246" y="303693"/>
                      </a:lnTo>
                      <a:lnTo>
                        <a:pt x="153762" y="303693"/>
                      </a:lnTo>
                      <a:lnTo>
                        <a:pt x="153762" y="11430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70000" lnSpcReduction="20000"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íṡļide">
                  <a:extLst>
                    <a:ext uri="{FF2B5EF4-FFF2-40B4-BE49-F238E27FC236}">
                      <a16:creationId xmlns:a16="http://schemas.microsoft.com/office/drawing/2014/main" id="{17B9B0B6-41DD-4E24-BE1F-C4EAADF271D1}"/>
                    </a:ext>
                  </a:extLst>
                </p:cNvPr>
                <p:cNvSpPr/>
                <p:nvPr/>
              </p:nvSpPr>
              <p:spPr bwMode="auto">
                <a:xfrm>
                  <a:off x="6549004" y="5225243"/>
                  <a:ext cx="317962" cy="310472"/>
                </a:xfrm>
                <a:custGeom>
                  <a:avLst/>
                  <a:gdLst>
                    <a:gd name="connsiteX0" fmla="*/ 476938 w 603678"/>
                    <a:gd name="connsiteY0" fmla="*/ 73576 h 589458"/>
                    <a:gd name="connsiteX1" fmla="*/ 498653 w 603678"/>
                    <a:gd name="connsiteY1" fmla="*/ 83242 h 589458"/>
                    <a:gd name="connsiteX2" fmla="*/ 594550 w 603678"/>
                    <a:gd name="connsiteY2" fmla="*/ 178985 h 589458"/>
                    <a:gd name="connsiteX3" fmla="*/ 594550 w 603678"/>
                    <a:gd name="connsiteY3" fmla="*/ 221701 h 589458"/>
                    <a:gd name="connsiteX4" fmla="*/ 498653 w 603678"/>
                    <a:gd name="connsiteY4" fmla="*/ 317444 h 589458"/>
                    <a:gd name="connsiteX5" fmla="*/ 455499 w 603678"/>
                    <a:gd name="connsiteY5" fmla="*/ 317812 h 589458"/>
                    <a:gd name="connsiteX6" fmla="*/ 456237 w 603678"/>
                    <a:gd name="connsiteY6" fmla="*/ 274728 h 589458"/>
                    <a:gd name="connsiteX7" fmla="*/ 499759 w 603678"/>
                    <a:gd name="connsiteY7" fmla="*/ 232012 h 589458"/>
                    <a:gd name="connsiteX8" fmla="*/ 331940 w 603678"/>
                    <a:gd name="connsiteY8" fmla="*/ 232012 h 589458"/>
                    <a:gd name="connsiteX9" fmla="*/ 309810 w 603678"/>
                    <a:gd name="connsiteY9" fmla="*/ 222069 h 589458"/>
                    <a:gd name="connsiteX10" fmla="*/ 317187 w 603678"/>
                    <a:gd name="connsiteY10" fmla="*/ 171620 h 589458"/>
                    <a:gd name="connsiteX11" fmla="*/ 331940 w 603678"/>
                    <a:gd name="connsiteY11" fmla="*/ 167570 h 589458"/>
                    <a:gd name="connsiteX12" fmla="*/ 499759 w 603678"/>
                    <a:gd name="connsiteY12" fmla="*/ 167570 h 589458"/>
                    <a:gd name="connsiteX13" fmla="*/ 456237 w 603678"/>
                    <a:gd name="connsiteY13" fmla="*/ 124854 h 589458"/>
                    <a:gd name="connsiteX14" fmla="*/ 455499 w 603678"/>
                    <a:gd name="connsiteY14" fmla="*/ 82138 h 589458"/>
                    <a:gd name="connsiteX15" fmla="*/ 476938 w 603678"/>
                    <a:gd name="connsiteY15" fmla="*/ 73576 h 589458"/>
                    <a:gd name="connsiteX16" fmla="*/ 29506 w 603678"/>
                    <a:gd name="connsiteY16" fmla="*/ 0 h 589458"/>
                    <a:gd name="connsiteX17" fmla="*/ 393533 w 603678"/>
                    <a:gd name="connsiteY17" fmla="*/ 0 h 589458"/>
                    <a:gd name="connsiteX18" fmla="*/ 423039 w 603678"/>
                    <a:gd name="connsiteY18" fmla="*/ 29460 h 589458"/>
                    <a:gd name="connsiteX19" fmla="*/ 423039 w 603678"/>
                    <a:gd name="connsiteY19" fmla="*/ 131099 h 589458"/>
                    <a:gd name="connsiteX20" fmla="*/ 423039 w 603678"/>
                    <a:gd name="connsiteY20" fmla="*/ 131835 h 589458"/>
                    <a:gd name="connsiteX21" fmla="*/ 364028 w 603678"/>
                    <a:gd name="connsiteY21" fmla="*/ 131835 h 589458"/>
                    <a:gd name="connsiteX22" fmla="*/ 364028 w 603678"/>
                    <a:gd name="connsiteY22" fmla="*/ 73651 h 589458"/>
                    <a:gd name="connsiteX23" fmla="*/ 349275 w 603678"/>
                    <a:gd name="connsiteY23" fmla="*/ 58921 h 589458"/>
                    <a:gd name="connsiteX24" fmla="*/ 113966 w 603678"/>
                    <a:gd name="connsiteY24" fmla="*/ 58921 h 589458"/>
                    <a:gd name="connsiteX25" fmla="*/ 246373 w 603678"/>
                    <a:gd name="connsiteY25" fmla="*/ 126680 h 589458"/>
                    <a:gd name="connsiteX26" fmla="*/ 262232 w 603678"/>
                    <a:gd name="connsiteY26" fmla="*/ 152826 h 589458"/>
                    <a:gd name="connsiteX27" fmla="*/ 262232 w 603678"/>
                    <a:gd name="connsiteY27" fmla="*/ 155772 h 589458"/>
                    <a:gd name="connsiteX28" fmla="*/ 262232 w 603678"/>
                    <a:gd name="connsiteY28" fmla="*/ 251518 h 589458"/>
                    <a:gd name="connsiteX29" fmla="*/ 262232 w 603678"/>
                    <a:gd name="connsiteY29" fmla="*/ 402871 h 589458"/>
                    <a:gd name="connsiteX30" fmla="*/ 349275 w 603678"/>
                    <a:gd name="connsiteY30" fmla="*/ 402871 h 589458"/>
                    <a:gd name="connsiteX31" fmla="*/ 364028 w 603678"/>
                    <a:gd name="connsiteY31" fmla="*/ 388141 h 589458"/>
                    <a:gd name="connsiteX32" fmla="*/ 364028 w 603678"/>
                    <a:gd name="connsiteY32" fmla="*/ 271036 h 589458"/>
                    <a:gd name="connsiteX33" fmla="*/ 423039 w 603678"/>
                    <a:gd name="connsiteY33" fmla="*/ 271036 h 589458"/>
                    <a:gd name="connsiteX34" fmla="*/ 423039 w 603678"/>
                    <a:gd name="connsiteY34" fmla="*/ 432332 h 589458"/>
                    <a:gd name="connsiteX35" fmla="*/ 393533 w 603678"/>
                    <a:gd name="connsiteY35" fmla="*/ 461792 h 589458"/>
                    <a:gd name="connsiteX36" fmla="*/ 261495 w 603678"/>
                    <a:gd name="connsiteY36" fmla="*/ 461792 h 589458"/>
                    <a:gd name="connsiteX37" fmla="*/ 261495 w 603678"/>
                    <a:gd name="connsiteY37" fmla="*/ 574478 h 589458"/>
                    <a:gd name="connsiteX38" fmla="*/ 240103 w 603678"/>
                    <a:gd name="connsiteY38" fmla="*/ 587735 h 589458"/>
                    <a:gd name="connsiteX39" fmla="*/ 15859 w 603678"/>
                    <a:gd name="connsiteY39" fmla="*/ 472103 h 589458"/>
                    <a:gd name="connsiteX40" fmla="*/ 0 w 603678"/>
                    <a:gd name="connsiteY40" fmla="*/ 445957 h 589458"/>
                    <a:gd name="connsiteX41" fmla="*/ 0 w 603678"/>
                    <a:gd name="connsiteY41" fmla="*/ 432700 h 589458"/>
                    <a:gd name="connsiteX42" fmla="*/ 0 w 603678"/>
                    <a:gd name="connsiteY42" fmla="*/ 48610 h 589458"/>
                    <a:gd name="connsiteX43" fmla="*/ 0 w 603678"/>
                    <a:gd name="connsiteY43" fmla="*/ 29460 h 589458"/>
                    <a:gd name="connsiteX44" fmla="*/ 29506 w 603678"/>
                    <a:gd name="connsiteY44" fmla="*/ 0 h 589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03678" h="589458">
                      <a:moveTo>
                        <a:pt x="476938" y="73576"/>
                      </a:moveTo>
                      <a:cubicBezTo>
                        <a:pt x="484729" y="73760"/>
                        <a:pt x="492567" y="76982"/>
                        <a:pt x="498653" y="83242"/>
                      </a:cubicBezTo>
                      <a:lnTo>
                        <a:pt x="594550" y="178985"/>
                      </a:lnTo>
                      <a:cubicBezTo>
                        <a:pt x="606721" y="191137"/>
                        <a:pt x="606721" y="209181"/>
                        <a:pt x="594550" y="221701"/>
                      </a:cubicBezTo>
                      <a:lnTo>
                        <a:pt x="498653" y="317444"/>
                      </a:lnTo>
                      <a:cubicBezTo>
                        <a:pt x="486481" y="329596"/>
                        <a:pt x="467671" y="329964"/>
                        <a:pt x="455499" y="317812"/>
                      </a:cubicBezTo>
                      <a:cubicBezTo>
                        <a:pt x="443697" y="306028"/>
                        <a:pt x="445172" y="286512"/>
                        <a:pt x="456237" y="274728"/>
                      </a:cubicBezTo>
                      <a:lnTo>
                        <a:pt x="499759" y="232012"/>
                      </a:lnTo>
                      <a:lnTo>
                        <a:pt x="331940" y="232012"/>
                      </a:lnTo>
                      <a:cubicBezTo>
                        <a:pt x="323457" y="232012"/>
                        <a:pt x="315342" y="228329"/>
                        <a:pt x="309810" y="222069"/>
                      </a:cubicBezTo>
                      <a:cubicBezTo>
                        <a:pt x="296163" y="207340"/>
                        <a:pt x="299483" y="181195"/>
                        <a:pt x="317187" y="171620"/>
                      </a:cubicBezTo>
                      <a:cubicBezTo>
                        <a:pt x="321613" y="169043"/>
                        <a:pt x="327145" y="167570"/>
                        <a:pt x="331940" y="167570"/>
                      </a:cubicBezTo>
                      <a:lnTo>
                        <a:pt x="499759" y="167570"/>
                      </a:lnTo>
                      <a:cubicBezTo>
                        <a:pt x="499759" y="167570"/>
                        <a:pt x="456975" y="124854"/>
                        <a:pt x="456237" y="124854"/>
                      </a:cubicBezTo>
                      <a:cubicBezTo>
                        <a:pt x="445172" y="113438"/>
                        <a:pt x="443697" y="93553"/>
                        <a:pt x="455499" y="82138"/>
                      </a:cubicBezTo>
                      <a:cubicBezTo>
                        <a:pt x="461401" y="76246"/>
                        <a:pt x="469146" y="73392"/>
                        <a:pt x="476938" y="73576"/>
                      </a:cubicBezTo>
                      <a:close/>
                      <a:moveTo>
                        <a:pt x="29506" y="0"/>
                      </a:moveTo>
                      <a:lnTo>
                        <a:pt x="393533" y="0"/>
                      </a:lnTo>
                      <a:cubicBezTo>
                        <a:pt x="409761" y="0"/>
                        <a:pt x="423039" y="13257"/>
                        <a:pt x="423039" y="29460"/>
                      </a:cubicBezTo>
                      <a:lnTo>
                        <a:pt x="423039" y="131099"/>
                      </a:lnTo>
                      <a:lnTo>
                        <a:pt x="423039" y="131835"/>
                      </a:lnTo>
                      <a:lnTo>
                        <a:pt x="364028" y="131835"/>
                      </a:lnTo>
                      <a:lnTo>
                        <a:pt x="364028" y="73651"/>
                      </a:lnTo>
                      <a:cubicBezTo>
                        <a:pt x="364028" y="65549"/>
                        <a:pt x="357389" y="58921"/>
                        <a:pt x="349275" y="58921"/>
                      </a:cubicBezTo>
                      <a:lnTo>
                        <a:pt x="113966" y="58921"/>
                      </a:lnTo>
                      <a:lnTo>
                        <a:pt x="246373" y="126680"/>
                      </a:lnTo>
                      <a:cubicBezTo>
                        <a:pt x="255594" y="131835"/>
                        <a:pt x="262232" y="142147"/>
                        <a:pt x="262232" y="152826"/>
                      </a:cubicBezTo>
                      <a:lnTo>
                        <a:pt x="262232" y="155772"/>
                      </a:lnTo>
                      <a:lnTo>
                        <a:pt x="262232" y="251518"/>
                      </a:lnTo>
                      <a:lnTo>
                        <a:pt x="262232" y="402871"/>
                      </a:lnTo>
                      <a:lnTo>
                        <a:pt x="349275" y="402871"/>
                      </a:lnTo>
                      <a:cubicBezTo>
                        <a:pt x="357389" y="402871"/>
                        <a:pt x="364028" y="396243"/>
                        <a:pt x="364028" y="388141"/>
                      </a:cubicBezTo>
                      <a:lnTo>
                        <a:pt x="364028" y="271036"/>
                      </a:lnTo>
                      <a:lnTo>
                        <a:pt x="423039" y="271036"/>
                      </a:lnTo>
                      <a:lnTo>
                        <a:pt x="423039" y="432332"/>
                      </a:lnTo>
                      <a:cubicBezTo>
                        <a:pt x="423039" y="448535"/>
                        <a:pt x="409761" y="461792"/>
                        <a:pt x="393533" y="461792"/>
                      </a:cubicBezTo>
                      <a:lnTo>
                        <a:pt x="261495" y="461792"/>
                      </a:lnTo>
                      <a:lnTo>
                        <a:pt x="261495" y="574478"/>
                      </a:lnTo>
                      <a:cubicBezTo>
                        <a:pt x="261495" y="585894"/>
                        <a:pt x="249693" y="592891"/>
                        <a:pt x="240103" y="587735"/>
                      </a:cubicBezTo>
                      <a:lnTo>
                        <a:pt x="15859" y="472103"/>
                      </a:lnTo>
                      <a:cubicBezTo>
                        <a:pt x="6270" y="466948"/>
                        <a:pt x="0" y="456637"/>
                        <a:pt x="0" y="445957"/>
                      </a:cubicBezTo>
                      <a:lnTo>
                        <a:pt x="0" y="432700"/>
                      </a:lnTo>
                      <a:lnTo>
                        <a:pt x="0" y="48610"/>
                      </a:lnTo>
                      <a:lnTo>
                        <a:pt x="0" y="29460"/>
                      </a:lnTo>
                      <a:cubicBezTo>
                        <a:pt x="0" y="13257"/>
                        <a:pt x="13278" y="0"/>
                        <a:pt x="295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36" name="iṥ1ïďe">
              <a:extLst>
                <a:ext uri="{FF2B5EF4-FFF2-40B4-BE49-F238E27FC236}">
                  <a16:creationId xmlns:a16="http://schemas.microsoft.com/office/drawing/2014/main" id="{D2A52BD3-1669-4979-8E06-F658371B4E75}"/>
                </a:ext>
              </a:extLst>
            </p:cNvPr>
            <p:cNvSpPr/>
            <p:nvPr/>
          </p:nvSpPr>
          <p:spPr>
            <a:xfrm>
              <a:off x="3698799" y="3529018"/>
              <a:ext cx="199446" cy="19944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sz="2000" b="1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185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28474" y="2022000"/>
            <a:ext cx="4535055" cy="656792"/>
          </a:xfrm>
        </p:spPr>
        <p:txBody>
          <a:bodyPr anchor="b" anchorCtr="0">
            <a:normAutofit/>
          </a:bodyPr>
          <a:lstStyle/>
          <a:p>
            <a:r>
              <a:rPr lang="en-US" altLang="zh-CN" dirty="0"/>
              <a:t>Section Header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22699" y="2816874"/>
            <a:ext cx="4546600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919664" y="2712867"/>
            <a:ext cx="2352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584242" y="123966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31" name="27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F315BB8-8BCD-4CCF-8BC8-FECB9DDB81C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92249" y="1844824"/>
            <a:ext cx="8880742" cy="4042368"/>
            <a:chOff x="1792249" y="1844824"/>
            <a:chExt cx="8880742" cy="4042368"/>
          </a:xfrm>
        </p:grpSpPr>
        <p:sp>
          <p:nvSpPr>
            <p:cNvPr id="32" name="ïSľiḑe">
              <a:extLst>
                <a:ext uri="{FF2B5EF4-FFF2-40B4-BE49-F238E27FC236}">
                  <a16:creationId xmlns:a16="http://schemas.microsoft.com/office/drawing/2014/main" id="{0A8192E8-C3B1-412B-9F68-990FAEAE7067}"/>
                </a:ext>
              </a:extLst>
            </p:cNvPr>
            <p:cNvSpPr/>
            <p:nvPr/>
          </p:nvSpPr>
          <p:spPr>
            <a:xfrm>
              <a:off x="1792249" y="2960909"/>
              <a:ext cx="1610336" cy="16103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í$ḻiḑe">
              <a:extLst>
                <a:ext uri="{FF2B5EF4-FFF2-40B4-BE49-F238E27FC236}">
                  <a16:creationId xmlns:a16="http://schemas.microsoft.com/office/drawing/2014/main" id="{45D6F0A7-B33A-4BA1-BC29-9EC3229A463F}"/>
                </a:ext>
              </a:extLst>
            </p:cNvPr>
            <p:cNvSpPr/>
            <p:nvPr/>
          </p:nvSpPr>
          <p:spPr>
            <a:xfrm>
              <a:off x="6251903" y="2453745"/>
              <a:ext cx="4421088" cy="2750811"/>
            </a:xfrm>
            <a:prstGeom prst="rect">
              <a:avLst/>
            </a:prstGeom>
            <a:pattFill prst="ltDn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4" name="îṡḻíḑe">
              <a:extLst>
                <a:ext uri="{FF2B5EF4-FFF2-40B4-BE49-F238E27FC236}">
                  <a16:creationId xmlns:a16="http://schemas.microsoft.com/office/drawing/2014/main" id="{6E34E4C2-BF3F-4C3B-A3BE-3C4ADE933793}"/>
                </a:ext>
              </a:extLst>
            </p:cNvPr>
            <p:cNvSpPr/>
            <p:nvPr/>
          </p:nvSpPr>
          <p:spPr>
            <a:xfrm>
              <a:off x="1955011" y="3123669"/>
              <a:ext cx="1284816" cy="1284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5" name="îṡľïḑe">
              <a:extLst>
                <a:ext uri="{FF2B5EF4-FFF2-40B4-BE49-F238E27FC236}">
                  <a16:creationId xmlns:a16="http://schemas.microsoft.com/office/drawing/2014/main" id="{79E58F5C-9C65-41BE-BAE6-FA9FABBE7EB5}"/>
                </a:ext>
              </a:extLst>
            </p:cNvPr>
            <p:cNvSpPr/>
            <p:nvPr/>
          </p:nvSpPr>
          <p:spPr>
            <a:xfrm>
              <a:off x="3724544" y="3123669"/>
              <a:ext cx="1284816" cy="1284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iśḻïḋê">
              <a:extLst>
                <a:ext uri="{FF2B5EF4-FFF2-40B4-BE49-F238E27FC236}">
                  <a16:creationId xmlns:a16="http://schemas.microsoft.com/office/drawing/2014/main" id="{359E3541-A96B-4595-9749-3439CF7E9861}"/>
                </a:ext>
              </a:extLst>
            </p:cNvPr>
            <p:cNvSpPr/>
            <p:nvPr/>
          </p:nvSpPr>
          <p:spPr>
            <a:xfrm>
              <a:off x="5494077" y="3123669"/>
              <a:ext cx="1284816" cy="1284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7" name="íSļiḑê">
              <a:extLst>
                <a:ext uri="{FF2B5EF4-FFF2-40B4-BE49-F238E27FC236}">
                  <a16:creationId xmlns:a16="http://schemas.microsoft.com/office/drawing/2014/main" id="{BE7A3359-BE10-4CB6-B6E1-CDB113303D38}"/>
                </a:ext>
              </a:extLst>
            </p:cNvPr>
            <p:cNvSpPr/>
            <p:nvPr/>
          </p:nvSpPr>
          <p:spPr>
            <a:xfrm>
              <a:off x="7263611" y="3123669"/>
              <a:ext cx="1284816" cy="1284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8" name="íşḷïḓè">
              <a:extLst>
                <a:ext uri="{FF2B5EF4-FFF2-40B4-BE49-F238E27FC236}">
                  <a16:creationId xmlns:a16="http://schemas.microsoft.com/office/drawing/2014/main" id="{37C05605-EBB5-4D57-855A-CF4D53FA9748}"/>
                </a:ext>
              </a:extLst>
            </p:cNvPr>
            <p:cNvSpPr/>
            <p:nvPr/>
          </p:nvSpPr>
          <p:spPr>
            <a:xfrm>
              <a:off x="9033145" y="3123669"/>
              <a:ext cx="1284816" cy="1284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75EC2184-15A0-4301-9420-C8128E37CD89}"/>
                </a:ext>
              </a:extLst>
            </p:cNvPr>
            <p:cNvCxnSpPr>
              <a:stCxn id="32" idx="6"/>
            </p:cNvCxnSpPr>
            <p:nvPr/>
          </p:nvCxnSpPr>
          <p:spPr>
            <a:xfrm>
              <a:off x="3402586" y="3766077"/>
              <a:ext cx="245143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B09CB150-5E32-4EF5-B950-2FF7E4E870DA}"/>
                </a:ext>
              </a:extLst>
            </p:cNvPr>
            <p:cNvCxnSpPr/>
            <p:nvPr/>
          </p:nvCxnSpPr>
          <p:spPr>
            <a:xfrm>
              <a:off x="4754418" y="3766077"/>
              <a:ext cx="663519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>
              <a:extLst>
                <a:ext uri="{FF2B5EF4-FFF2-40B4-BE49-F238E27FC236}">
                  <a16:creationId xmlns:a16="http://schemas.microsoft.com/office/drawing/2014/main" id="{669E4279-150D-41F6-9DE0-7E1FB37BBF9F}"/>
                </a:ext>
              </a:extLst>
            </p:cNvPr>
            <p:cNvCxnSpPr/>
            <p:nvPr/>
          </p:nvCxnSpPr>
          <p:spPr>
            <a:xfrm>
              <a:off x="6573635" y="3705127"/>
              <a:ext cx="663519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461F525B-8388-4F30-B041-7E9DF17F2A62}"/>
                </a:ext>
              </a:extLst>
            </p:cNvPr>
            <p:cNvCxnSpPr/>
            <p:nvPr/>
          </p:nvCxnSpPr>
          <p:spPr>
            <a:xfrm>
              <a:off x="8339034" y="3705127"/>
              <a:ext cx="663519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íşľïḋé">
              <a:extLst>
                <a:ext uri="{FF2B5EF4-FFF2-40B4-BE49-F238E27FC236}">
                  <a16:creationId xmlns:a16="http://schemas.microsoft.com/office/drawing/2014/main" id="{886CD5CE-AD52-4115-9D15-1635AAA68469}"/>
                </a:ext>
              </a:extLst>
            </p:cNvPr>
            <p:cNvSpPr/>
            <p:nvPr/>
          </p:nvSpPr>
          <p:spPr>
            <a:xfrm>
              <a:off x="4045219" y="4882822"/>
              <a:ext cx="643468" cy="64346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ṧḻïḓè">
              <a:extLst>
                <a:ext uri="{FF2B5EF4-FFF2-40B4-BE49-F238E27FC236}">
                  <a16:creationId xmlns:a16="http://schemas.microsoft.com/office/drawing/2014/main" id="{0A5B602B-3519-45EA-BA1A-345C535310A3}"/>
                </a:ext>
              </a:extLst>
            </p:cNvPr>
            <p:cNvSpPr/>
            <p:nvPr/>
          </p:nvSpPr>
          <p:spPr>
            <a:xfrm>
              <a:off x="4045219" y="2132011"/>
              <a:ext cx="643468" cy="64346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45" name="肘形连接符 15">
              <a:extLst>
                <a:ext uri="{FF2B5EF4-FFF2-40B4-BE49-F238E27FC236}">
                  <a16:creationId xmlns:a16="http://schemas.microsoft.com/office/drawing/2014/main" id="{45155F52-E95C-4ACE-BC89-95F50BB23441}"/>
                </a:ext>
              </a:extLst>
            </p:cNvPr>
            <p:cNvCxnSpPr>
              <a:stCxn id="32" idx="0"/>
              <a:endCxn id="44" idx="2"/>
            </p:cNvCxnSpPr>
            <p:nvPr/>
          </p:nvCxnSpPr>
          <p:spPr>
            <a:xfrm rot="5400000" flipH="1" flipV="1">
              <a:off x="3067736" y="1983429"/>
              <a:ext cx="507165" cy="1447801"/>
            </a:xfrm>
            <a:prstGeom prst="bentConnector2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肘形连接符 16">
              <a:extLst>
                <a:ext uri="{FF2B5EF4-FFF2-40B4-BE49-F238E27FC236}">
                  <a16:creationId xmlns:a16="http://schemas.microsoft.com/office/drawing/2014/main" id="{698ABD42-22DA-4ED3-A6AD-605EF739CFC9}"/>
                </a:ext>
              </a:extLst>
            </p:cNvPr>
            <p:cNvCxnSpPr>
              <a:stCxn id="32" idx="4"/>
              <a:endCxn id="58" idx="2"/>
            </p:cNvCxnSpPr>
            <p:nvPr/>
          </p:nvCxnSpPr>
          <p:spPr>
            <a:xfrm rot="16200000" flipH="1">
              <a:off x="2657530" y="4511134"/>
              <a:ext cx="633311" cy="753535"/>
            </a:xfrm>
            <a:prstGeom prst="bentConnector2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BF0612EF-BD24-4C34-943A-965B6140D073}"/>
                </a:ext>
              </a:extLst>
            </p:cNvPr>
            <p:cNvCxnSpPr/>
            <p:nvPr/>
          </p:nvCxnSpPr>
          <p:spPr>
            <a:xfrm>
              <a:off x="3554153" y="5204555"/>
              <a:ext cx="490008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肘形连接符 18">
              <a:extLst>
                <a:ext uri="{FF2B5EF4-FFF2-40B4-BE49-F238E27FC236}">
                  <a16:creationId xmlns:a16="http://schemas.microsoft.com/office/drawing/2014/main" id="{324F34C3-34D5-4CBD-A418-303D6D39FA88}"/>
                </a:ext>
              </a:extLst>
            </p:cNvPr>
            <p:cNvCxnSpPr>
              <a:stCxn id="44" idx="6"/>
              <a:endCxn id="36" idx="0"/>
            </p:cNvCxnSpPr>
            <p:nvPr/>
          </p:nvCxnSpPr>
          <p:spPr>
            <a:xfrm>
              <a:off x="4688687" y="2453744"/>
              <a:ext cx="1447799" cy="669925"/>
            </a:xfrm>
            <a:prstGeom prst="bentConnector2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肘形连接符 19">
              <a:extLst>
                <a:ext uri="{FF2B5EF4-FFF2-40B4-BE49-F238E27FC236}">
                  <a16:creationId xmlns:a16="http://schemas.microsoft.com/office/drawing/2014/main" id="{C1C5E6E2-E2C7-4C34-8B51-CB176ED2F86D}"/>
                </a:ext>
              </a:extLst>
            </p:cNvPr>
            <p:cNvCxnSpPr>
              <a:stCxn id="43" idx="6"/>
              <a:endCxn id="36" idx="4"/>
            </p:cNvCxnSpPr>
            <p:nvPr/>
          </p:nvCxnSpPr>
          <p:spPr>
            <a:xfrm flipV="1">
              <a:off x="4688687" y="4408486"/>
              <a:ext cx="1447799" cy="796071"/>
            </a:xfrm>
            <a:prstGeom prst="bentConnector2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ïsľiďè">
              <a:extLst>
                <a:ext uri="{FF2B5EF4-FFF2-40B4-BE49-F238E27FC236}">
                  <a16:creationId xmlns:a16="http://schemas.microsoft.com/office/drawing/2014/main" id="{FAFF1CE7-8C7C-482E-BB3C-6E88C20265A0}"/>
                </a:ext>
              </a:extLst>
            </p:cNvPr>
            <p:cNvSpPr txBox="1"/>
            <p:nvPr/>
          </p:nvSpPr>
          <p:spPr bwMode="auto">
            <a:xfrm>
              <a:off x="6356619" y="2543484"/>
              <a:ext cx="1438448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latinLnBrk="0"/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 here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ADEE908D-23CD-4D74-937A-69849FB8CF18}"/>
                </a:ext>
              </a:extLst>
            </p:cNvPr>
            <p:cNvCxnSpPr/>
            <p:nvPr/>
          </p:nvCxnSpPr>
          <p:spPr>
            <a:xfrm>
              <a:off x="6807469" y="3809903"/>
              <a:ext cx="663519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C1B585B2-CF00-461C-8A28-6C66682D11A0}"/>
                </a:ext>
              </a:extLst>
            </p:cNvPr>
            <p:cNvCxnSpPr/>
            <p:nvPr/>
          </p:nvCxnSpPr>
          <p:spPr>
            <a:xfrm>
              <a:off x="8577002" y="3809903"/>
              <a:ext cx="663519" cy="0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iṩḻiḓé">
              <a:extLst>
                <a:ext uri="{FF2B5EF4-FFF2-40B4-BE49-F238E27FC236}">
                  <a16:creationId xmlns:a16="http://schemas.microsoft.com/office/drawing/2014/main" id="{1B478625-692C-49C7-8A30-57866B536C47}"/>
                </a:ext>
              </a:extLst>
            </p:cNvPr>
            <p:cNvSpPr txBox="1"/>
            <p:nvPr/>
          </p:nvSpPr>
          <p:spPr bwMode="auto">
            <a:xfrm>
              <a:off x="2121937" y="4038877"/>
              <a:ext cx="950963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Text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4" name="îṣḷïdé">
              <a:extLst>
                <a:ext uri="{FF2B5EF4-FFF2-40B4-BE49-F238E27FC236}">
                  <a16:creationId xmlns:a16="http://schemas.microsoft.com/office/drawing/2014/main" id="{EBD246A0-1DD2-442B-9979-595C959B3302}"/>
                </a:ext>
              </a:extLst>
            </p:cNvPr>
            <p:cNvSpPr txBox="1"/>
            <p:nvPr/>
          </p:nvSpPr>
          <p:spPr bwMode="auto">
            <a:xfrm>
              <a:off x="3891471" y="4038877"/>
              <a:ext cx="950963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Text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íṧļïḍé">
              <a:extLst>
                <a:ext uri="{FF2B5EF4-FFF2-40B4-BE49-F238E27FC236}">
                  <a16:creationId xmlns:a16="http://schemas.microsoft.com/office/drawing/2014/main" id="{BB9C49F4-E5B3-4903-964A-71FDD8282BBB}"/>
                </a:ext>
              </a:extLst>
            </p:cNvPr>
            <p:cNvSpPr txBox="1"/>
            <p:nvPr/>
          </p:nvSpPr>
          <p:spPr bwMode="auto">
            <a:xfrm>
              <a:off x="5661004" y="4038877"/>
              <a:ext cx="950963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Text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6" name="ïṩ1íḑé">
              <a:extLst>
                <a:ext uri="{FF2B5EF4-FFF2-40B4-BE49-F238E27FC236}">
                  <a16:creationId xmlns:a16="http://schemas.microsoft.com/office/drawing/2014/main" id="{AE177079-0F55-49FB-8179-FEA59A2DB7BC}"/>
                </a:ext>
              </a:extLst>
            </p:cNvPr>
            <p:cNvSpPr txBox="1"/>
            <p:nvPr/>
          </p:nvSpPr>
          <p:spPr bwMode="auto">
            <a:xfrm>
              <a:off x="7430537" y="4038877"/>
              <a:ext cx="950963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Text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7" name="ïṩlidè">
              <a:extLst>
                <a:ext uri="{FF2B5EF4-FFF2-40B4-BE49-F238E27FC236}">
                  <a16:creationId xmlns:a16="http://schemas.microsoft.com/office/drawing/2014/main" id="{CF6F3A4E-218C-4E06-B61C-DE522A148C72}"/>
                </a:ext>
              </a:extLst>
            </p:cNvPr>
            <p:cNvSpPr txBox="1"/>
            <p:nvPr/>
          </p:nvSpPr>
          <p:spPr bwMode="auto">
            <a:xfrm>
              <a:off x="9200072" y="4038877"/>
              <a:ext cx="950963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Text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8" name="íś1íḓè">
              <a:extLst>
                <a:ext uri="{FF2B5EF4-FFF2-40B4-BE49-F238E27FC236}">
                  <a16:creationId xmlns:a16="http://schemas.microsoft.com/office/drawing/2014/main" id="{4979AB1A-4FEA-44A0-978F-41149052525E}"/>
                </a:ext>
              </a:extLst>
            </p:cNvPr>
            <p:cNvSpPr/>
            <p:nvPr/>
          </p:nvSpPr>
          <p:spPr>
            <a:xfrm>
              <a:off x="3350951" y="5102953"/>
              <a:ext cx="203203" cy="20320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ṡlîḋé">
              <a:extLst>
                <a:ext uri="{FF2B5EF4-FFF2-40B4-BE49-F238E27FC236}">
                  <a16:creationId xmlns:a16="http://schemas.microsoft.com/office/drawing/2014/main" id="{72F0498A-E37A-4F11-9FC5-F5DB30B8D617}"/>
                </a:ext>
              </a:extLst>
            </p:cNvPr>
            <p:cNvSpPr txBox="1"/>
            <p:nvPr/>
          </p:nvSpPr>
          <p:spPr bwMode="auto">
            <a:xfrm>
              <a:off x="3647728" y="5640971"/>
              <a:ext cx="1438448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 latinLnBrk="0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here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îṡḷíḋê">
              <a:extLst>
                <a:ext uri="{FF2B5EF4-FFF2-40B4-BE49-F238E27FC236}">
                  <a16:creationId xmlns:a16="http://schemas.microsoft.com/office/drawing/2014/main" id="{2B2D5165-4E42-40E0-A139-26E98A981D4A}"/>
                </a:ext>
              </a:extLst>
            </p:cNvPr>
            <p:cNvSpPr txBox="1"/>
            <p:nvPr/>
          </p:nvSpPr>
          <p:spPr bwMode="auto">
            <a:xfrm>
              <a:off x="3647728" y="1844824"/>
              <a:ext cx="1438448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 latinLnBrk="0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here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îşļîḋè">
              <a:extLst>
                <a:ext uri="{FF2B5EF4-FFF2-40B4-BE49-F238E27FC236}">
                  <a16:creationId xmlns:a16="http://schemas.microsoft.com/office/drawing/2014/main" id="{44A9FEDE-929C-4DAA-9B74-E5151DC0B721}"/>
                </a:ext>
              </a:extLst>
            </p:cNvPr>
            <p:cNvSpPr/>
            <p:nvPr/>
          </p:nvSpPr>
          <p:spPr bwMode="auto">
            <a:xfrm>
              <a:off x="7657857" y="3350966"/>
              <a:ext cx="568775" cy="568775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íŝḻíḋè">
              <a:extLst>
                <a:ext uri="{FF2B5EF4-FFF2-40B4-BE49-F238E27FC236}">
                  <a16:creationId xmlns:a16="http://schemas.microsoft.com/office/drawing/2014/main" id="{9698056D-814B-4FF0-9416-C4C41C8789C0}"/>
                </a:ext>
              </a:extLst>
            </p:cNvPr>
            <p:cNvSpPr/>
            <p:nvPr/>
          </p:nvSpPr>
          <p:spPr bwMode="auto">
            <a:xfrm>
              <a:off x="2313030" y="3350966"/>
              <a:ext cx="568775" cy="568775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śļíḑé">
              <a:extLst>
                <a:ext uri="{FF2B5EF4-FFF2-40B4-BE49-F238E27FC236}">
                  <a16:creationId xmlns:a16="http://schemas.microsoft.com/office/drawing/2014/main" id="{1BF7C120-CF4F-4DAB-9947-51EA6D42FD3F}"/>
                </a:ext>
              </a:extLst>
            </p:cNvPr>
            <p:cNvSpPr/>
            <p:nvPr/>
          </p:nvSpPr>
          <p:spPr bwMode="auto">
            <a:xfrm>
              <a:off x="4082566" y="3350966"/>
              <a:ext cx="568775" cy="568775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íş1íḍe">
              <a:extLst>
                <a:ext uri="{FF2B5EF4-FFF2-40B4-BE49-F238E27FC236}">
                  <a16:creationId xmlns:a16="http://schemas.microsoft.com/office/drawing/2014/main" id="{8B433A69-6A16-4786-AD9A-DA52DCF3C4EA}"/>
                </a:ext>
              </a:extLst>
            </p:cNvPr>
            <p:cNvSpPr/>
            <p:nvPr/>
          </p:nvSpPr>
          <p:spPr bwMode="auto">
            <a:xfrm>
              <a:off x="9388825" y="3350966"/>
              <a:ext cx="568775" cy="568775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slíḓe">
              <a:extLst>
                <a:ext uri="{FF2B5EF4-FFF2-40B4-BE49-F238E27FC236}">
                  <a16:creationId xmlns:a16="http://schemas.microsoft.com/office/drawing/2014/main" id="{23007CA7-2EB1-457C-8E9E-EA1EFF209F2D}"/>
                </a:ext>
              </a:extLst>
            </p:cNvPr>
            <p:cNvSpPr/>
            <p:nvPr/>
          </p:nvSpPr>
          <p:spPr bwMode="auto">
            <a:xfrm>
              <a:off x="5819210" y="3350966"/>
              <a:ext cx="568775" cy="568775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802290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83A0C3F5-230D-42D6-ACD5-682D645B752A}"/>
              </a:ext>
            </a:extLst>
          </p:cNvPr>
          <p:cNvGrpSpPr/>
          <p:nvPr/>
        </p:nvGrpSpPr>
        <p:grpSpPr>
          <a:xfrm>
            <a:off x="659655" y="1150374"/>
            <a:ext cx="11530758" cy="5707627"/>
            <a:chOff x="659655" y="1150374"/>
            <a:chExt cx="11530758" cy="5707627"/>
          </a:xfrm>
        </p:grpSpPr>
        <p:sp>
          <p:nvSpPr>
            <p:cNvPr id="5" name="椭圆 52">
              <a:extLst>
                <a:ext uri="{FF2B5EF4-FFF2-40B4-BE49-F238E27FC236}">
                  <a16:creationId xmlns:a16="http://schemas.microsoft.com/office/drawing/2014/main" id="{715E4EE1-9803-4B00-9440-2F5E486B6C96}"/>
                </a:ext>
              </a:extLst>
            </p:cNvPr>
            <p:cNvSpPr/>
            <p:nvPr/>
          </p:nvSpPr>
          <p:spPr bwMode="auto">
            <a:xfrm>
              <a:off x="668199" y="1683645"/>
              <a:ext cx="622800" cy="622458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6" name="椭圆 53">
              <a:extLst>
                <a:ext uri="{FF2B5EF4-FFF2-40B4-BE49-F238E27FC236}">
                  <a16:creationId xmlns:a16="http://schemas.microsoft.com/office/drawing/2014/main" id="{28E2FEE9-8792-44A6-B4D5-B4A790592E91}"/>
                </a:ext>
              </a:extLst>
            </p:cNvPr>
            <p:cNvSpPr/>
            <p:nvPr/>
          </p:nvSpPr>
          <p:spPr bwMode="auto">
            <a:xfrm>
              <a:off x="669889" y="3210982"/>
              <a:ext cx="622800" cy="62245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7" name="椭圆 54">
              <a:extLst>
                <a:ext uri="{FF2B5EF4-FFF2-40B4-BE49-F238E27FC236}">
                  <a16:creationId xmlns:a16="http://schemas.microsoft.com/office/drawing/2014/main" id="{73C46DCC-82E8-4DEC-BE6A-23520802B34A}"/>
                </a:ext>
              </a:extLst>
            </p:cNvPr>
            <p:cNvSpPr/>
            <p:nvPr/>
          </p:nvSpPr>
          <p:spPr bwMode="auto">
            <a:xfrm>
              <a:off x="659655" y="4767086"/>
              <a:ext cx="622458" cy="622800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8" name="iSļîḓè">
              <a:extLst>
                <a:ext uri="{FF2B5EF4-FFF2-40B4-BE49-F238E27FC236}">
                  <a16:creationId xmlns:a16="http://schemas.microsoft.com/office/drawing/2014/main" id="{BE628144-DE43-44FF-A5F2-A0EAD4DD79B0}"/>
                </a:ext>
              </a:extLst>
            </p:cNvPr>
            <p:cNvSpPr/>
            <p:nvPr/>
          </p:nvSpPr>
          <p:spPr>
            <a:xfrm>
              <a:off x="5134025" y="1150374"/>
              <a:ext cx="7056388" cy="5707627"/>
            </a:xfrm>
            <a:prstGeom prst="rect">
              <a:avLst/>
            </a:prstGeom>
            <a:blipFill>
              <a:blip r:embed="rId2"/>
              <a:stretch>
                <a:fillRect l="-21937" r="-2185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/>
              <a:endParaRPr/>
            </a:p>
          </p:txBody>
        </p:sp>
        <p:sp>
          <p:nvSpPr>
            <p:cNvPr id="9" name="í$ḷíḓè">
              <a:extLst>
                <a:ext uri="{FF2B5EF4-FFF2-40B4-BE49-F238E27FC236}">
                  <a16:creationId xmlns:a16="http://schemas.microsoft.com/office/drawing/2014/main" id="{668FC69A-0947-48AF-8305-07942A6917FE}"/>
                </a:ext>
              </a:extLst>
            </p:cNvPr>
            <p:cNvSpPr/>
            <p:nvPr/>
          </p:nvSpPr>
          <p:spPr>
            <a:xfrm>
              <a:off x="5134026" y="1150374"/>
              <a:ext cx="3531522" cy="5707627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/>
            <a:p>
              <a:pPr algn="ctr"/>
              <a:endParaRPr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77531AD-6CD6-4491-A9B8-C0E84C79FEC1}"/>
                </a:ext>
              </a:extLst>
            </p:cNvPr>
            <p:cNvSpPr/>
            <p:nvPr/>
          </p:nvSpPr>
          <p:spPr>
            <a:xfrm>
              <a:off x="5708721" y="20221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11" name="íšḷïde">
              <a:extLst>
                <a:ext uri="{FF2B5EF4-FFF2-40B4-BE49-F238E27FC236}">
                  <a16:creationId xmlns:a16="http://schemas.microsoft.com/office/drawing/2014/main" id="{D01D443A-2A21-4DD7-B2BA-676E49B16230}"/>
                </a:ext>
              </a:extLst>
            </p:cNvPr>
            <p:cNvSpPr txBox="1"/>
            <p:nvPr/>
          </p:nvSpPr>
          <p:spPr>
            <a:xfrm>
              <a:off x="5708721" y="16836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7E9D205A-3660-4E65-B5E6-198E0E0AD315}"/>
                </a:ext>
              </a:extLst>
            </p:cNvPr>
            <p:cNvSpPr/>
            <p:nvPr/>
          </p:nvSpPr>
          <p:spPr>
            <a:xfrm>
              <a:off x="5708721" y="34953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13" name="íšḷïde">
              <a:extLst>
                <a:ext uri="{FF2B5EF4-FFF2-40B4-BE49-F238E27FC236}">
                  <a16:creationId xmlns:a16="http://schemas.microsoft.com/office/drawing/2014/main" id="{88580B2E-FA02-4FAA-83AA-E7050FF0F64C}"/>
                </a:ext>
              </a:extLst>
            </p:cNvPr>
            <p:cNvSpPr txBox="1"/>
            <p:nvPr/>
          </p:nvSpPr>
          <p:spPr>
            <a:xfrm>
              <a:off x="5708721" y="31568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E1E547B1-3EB5-4E2A-B80B-09D5125C0D0E}"/>
                </a:ext>
              </a:extLst>
            </p:cNvPr>
            <p:cNvSpPr/>
            <p:nvPr/>
          </p:nvSpPr>
          <p:spPr>
            <a:xfrm>
              <a:off x="5708721" y="49685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15" name="íšḷïde">
              <a:extLst>
                <a:ext uri="{FF2B5EF4-FFF2-40B4-BE49-F238E27FC236}">
                  <a16:creationId xmlns:a16="http://schemas.microsoft.com/office/drawing/2014/main" id="{9D9CBDDD-DB3E-4BB0-B871-8F56CB0E06C9}"/>
                </a:ext>
              </a:extLst>
            </p:cNvPr>
            <p:cNvSpPr txBox="1"/>
            <p:nvPr/>
          </p:nvSpPr>
          <p:spPr>
            <a:xfrm>
              <a:off x="5708721" y="46300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BB78E2F-F202-4CC2-B58A-47F09FC04317}"/>
                </a:ext>
              </a:extLst>
            </p:cNvPr>
            <p:cNvSpPr/>
            <p:nvPr/>
          </p:nvSpPr>
          <p:spPr>
            <a:xfrm>
              <a:off x="1733199" y="20221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17" name="íšḷïde">
              <a:extLst>
                <a:ext uri="{FF2B5EF4-FFF2-40B4-BE49-F238E27FC236}">
                  <a16:creationId xmlns:a16="http://schemas.microsoft.com/office/drawing/2014/main" id="{78F7AFBB-AD80-472D-A7FF-162E205AD7C7}"/>
                </a:ext>
              </a:extLst>
            </p:cNvPr>
            <p:cNvSpPr txBox="1"/>
            <p:nvPr/>
          </p:nvSpPr>
          <p:spPr>
            <a:xfrm>
              <a:off x="1733199" y="16836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761B61BA-19BF-46BD-A3E1-3F87AAE7D502}"/>
                </a:ext>
              </a:extLst>
            </p:cNvPr>
            <p:cNvSpPr/>
            <p:nvPr/>
          </p:nvSpPr>
          <p:spPr>
            <a:xfrm>
              <a:off x="1733199" y="34953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19" name="íšḷïde">
              <a:extLst>
                <a:ext uri="{FF2B5EF4-FFF2-40B4-BE49-F238E27FC236}">
                  <a16:creationId xmlns:a16="http://schemas.microsoft.com/office/drawing/2014/main" id="{67207C0A-C8A3-40AA-93F7-608CB1BE82B3}"/>
                </a:ext>
              </a:extLst>
            </p:cNvPr>
            <p:cNvSpPr txBox="1"/>
            <p:nvPr/>
          </p:nvSpPr>
          <p:spPr>
            <a:xfrm>
              <a:off x="1733199" y="31568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90B37BE4-1483-4A0E-95A2-FB8171248B57}"/>
                </a:ext>
              </a:extLst>
            </p:cNvPr>
            <p:cNvSpPr/>
            <p:nvPr/>
          </p:nvSpPr>
          <p:spPr>
            <a:xfrm>
              <a:off x="1733199" y="4968599"/>
              <a:ext cx="2213089" cy="6121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ea typeface="Calibri"/>
                  <a:cs typeface="Calibri"/>
                  <a:sym typeface="Calibri"/>
                </a:rPr>
                <a:t>Copy paste fonts. Choose the only option to retain text.…</a:t>
              </a:r>
              <a:r>
                <a:rPr lang="de-DE" altLang="zh-CN" sz="1200" dirty="0">
                  <a:ea typeface="Calibri"/>
                  <a:cs typeface="Calibri"/>
                  <a:sym typeface="Calibri"/>
                </a:rPr>
                <a:t>.</a:t>
              </a:r>
            </a:p>
          </p:txBody>
        </p:sp>
        <p:sp>
          <p:nvSpPr>
            <p:cNvPr id="21" name="íšḷïde">
              <a:extLst>
                <a:ext uri="{FF2B5EF4-FFF2-40B4-BE49-F238E27FC236}">
                  <a16:creationId xmlns:a16="http://schemas.microsoft.com/office/drawing/2014/main" id="{E157DCCD-326E-4EFC-A0A9-915851AEDC68}"/>
                </a:ext>
              </a:extLst>
            </p:cNvPr>
            <p:cNvSpPr txBox="1"/>
            <p:nvPr/>
          </p:nvSpPr>
          <p:spPr>
            <a:xfrm>
              <a:off x="1733199" y="4630045"/>
              <a:ext cx="2213088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normAutofit/>
            </a:bodyPr>
            <a:lstStyle/>
            <a:p>
              <a:r>
                <a:rPr lang="en-US" altLang="zh-CN" sz="1600" b="1" dirty="0"/>
                <a:t>Text here</a:t>
              </a:r>
            </a:p>
          </p:txBody>
        </p:sp>
        <p:sp>
          <p:nvSpPr>
            <p:cNvPr id="22" name="椭圆 52">
              <a:extLst>
                <a:ext uri="{FF2B5EF4-FFF2-40B4-BE49-F238E27FC236}">
                  <a16:creationId xmlns:a16="http://schemas.microsoft.com/office/drawing/2014/main" id="{CF9E51D0-D417-4B77-88D8-5986EB4076F8}"/>
                </a:ext>
              </a:extLst>
            </p:cNvPr>
            <p:cNvSpPr/>
            <p:nvPr/>
          </p:nvSpPr>
          <p:spPr bwMode="auto">
            <a:xfrm>
              <a:off x="825284" y="1836203"/>
              <a:ext cx="308630" cy="317342"/>
            </a:xfrm>
            <a:custGeom>
              <a:avLst/>
              <a:gdLst>
                <a:gd name="connsiteX0" fmla="*/ 275280 w 590140"/>
                <a:gd name="connsiteY0" fmla="*/ 496336 h 606798"/>
                <a:gd name="connsiteX1" fmla="*/ 314935 w 590140"/>
                <a:gd name="connsiteY1" fmla="*/ 496336 h 606798"/>
                <a:gd name="connsiteX2" fmla="*/ 314935 w 590140"/>
                <a:gd name="connsiteY2" fmla="*/ 542822 h 606798"/>
                <a:gd name="connsiteX3" fmla="*/ 347213 w 590140"/>
                <a:gd name="connsiteY3" fmla="*/ 542822 h 606798"/>
                <a:gd name="connsiteX4" fmla="*/ 347213 w 590140"/>
                <a:gd name="connsiteY4" fmla="*/ 554789 h 606798"/>
                <a:gd name="connsiteX5" fmla="*/ 458801 w 590140"/>
                <a:gd name="connsiteY5" fmla="*/ 554789 h 606798"/>
                <a:gd name="connsiteX6" fmla="*/ 458801 w 590140"/>
                <a:gd name="connsiteY6" fmla="*/ 594831 h 606798"/>
                <a:gd name="connsiteX7" fmla="*/ 347213 w 590140"/>
                <a:gd name="connsiteY7" fmla="*/ 594831 h 606798"/>
                <a:gd name="connsiteX8" fmla="*/ 347213 w 590140"/>
                <a:gd name="connsiteY8" fmla="*/ 606798 h 606798"/>
                <a:gd name="connsiteX9" fmla="*/ 243463 w 590140"/>
                <a:gd name="connsiteY9" fmla="*/ 606798 h 606798"/>
                <a:gd name="connsiteX10" fmla="*/ 243463 w 590140"/>
                <a:gd name="connsiteY10" fmla="*/ 594831 h 606798"/>
                <a:gd name="connsiteX11" fmla="*/ 131414 w 590140"/>
                <a:gd name="connsiteY11" fmla="*/ 594831 h 606798"/>
                <a:gd name="connsiteX12" fmla="*/ 131414 w 590140"/>
                <a:gd name="connsiteY12" fmla="*/ 554789 h 606798"/>
                <a:gd name="connsiteX13" fmla="*/ 243463 w 590140"/>
                <a:gd name="connsiteY13" fmla="*/ 554789 h 606798"/>
                <a:gd name="connsiteX14" fmla="*/ 243463 w 590140"/>
                <a:gd name="connsiteY14" fmla="*/ 542822 h 606798"/>
                <a:gd name="connsiteX15" fmla="*/ 275280 w 590140"/>
                <a:gd name="connsiteY15" fmla="*/ 542822 h 606798"/>
                <a:gd name="connsiteX16" fmla="*/ 341174 w 590140"/>
                <a:gd name="connsiteY16" fmla="*/ 439218 h 606798"/>
                <a:gd name="connsiteX17" fmla="*/ 341174 w 590140"/>
                <a:gd name="connsiteY17" fmla="*/ 464548 h 606798"/>
                <a:gd name="connsiteX18" fmla="*/ 416785 w 590140"/>
                <a:gd name="connsiteY18" fmla="*/ 464548 h 606798"/>
                <a:gd name="connsiteX19" fmla="*/ 416785 w 590140"/>
                <a:gd name="connsiteY19" fmla="*/ 439218 h 606798"/>
                <a:gd name="connsiteX20" fmla="*/ 159063 w 590140"/>
                <a:gd name="connsiteY20" fmla="*/ 412046 h 606798"/>
                <a:gd name="connsiteX21" fmla="*/ 148459 w 590140"/>
                <a:gd name="connsiteY21" fmla="*/ 422638 h 606798"/>
                <a:gd name="connsiteX22" fmla="*/ 159063 w 590140"/>
                <a:gd name="connsiteY22" fmla="*/ 433692 h 606798"/>
                <a:gd name="connsiteX23" fmla="*/ 169667 w 590140"/>
                <a:gd name="connsiteY23" fmla="*/ 422638 h 606798"/>
                <a:gd name="connsiteX24" fmla="*/ 159063 w 590140"/>
                <a:gd name="connsiteY24" fmla="*/ 412046 h 606798"/>
                <a:gd name="connsiteX25" fmla="*/ 145232 w 590140"/>
                <a:gd name="connsiteY25" fmla="*/ 392242 h 606798"/>
                <a:gd name="connsiteX26" fmla="*/ 445369 w 590140"/>
                <a:gd name="connsiteY26" fmla="*/ 392242 h 606798"/>
                <a:gd name="connsiteX27" fmla="*/ 462428 w 590140"/>
                <a:gd name="connsiteY27" fmla="*/ 409743 h 606798"/>
                <a:gd name="connsiteX28" fmla="*/ 462428 w 590140"/>
                <a:gd name="connsiteY28" fmla="*/ 468693 h 606798"/>
                <a:gd name="connsiteX29" fmla="*/ 445369 w 590140"/>
                <a:gd name="connsiteY29" fmla="*/ 486194 h 606798"/>
                <a:gd name="connsiteX30" fmla="*/ 145232 w 590140"/>
                <a:gd name="connsiteY30" fmla="*/ 486194 h 606798"/>
                <a:gd name="connsiteX31" fmla="*/ 127712 w 590140"/>
                <a:gd name="connsiteY31" fmla="*/ 468693 h 606798"/>
                <a:gd name="connsiteX32" fmla="*/ 127712 w 590140"/>
                <a:gd name="connsiteY32" fmla="*/ 409743 h 606798"/>
                <a:gd name="connsiteX33" fmla="*/ 145232 w 590140"/>
                <a:gd name="connsiteY33" fmla="*/ 392242 h 606798"/>
                <a:gd name="connsiteX34" fmla="*/ 341174 w 590140"/>
                <a:gd name="connsiteY34" fmla="*/ 336094 h 606798"/>
                <a:gd name="connsiteX35" fmla="*/ 341174 w 590140"/>
                <a:gd name="connsiteY35" fmla="*/ 360968 h 606798"/>
                <a:gd name="connsiteX36" fmla="*/ 416785 w 590140"/>
                <a:gd name="connsiteY36" fmla="*/ 360968 h 606798"/>
                <a:gd name="connsiteX37" fmla="*/ 416785 w 590140"/>
                <a:gd name="connsiteY37" fmla="*/ 336094 h 606798"/>
                <a:gd name="connsiteX38" fmla="*/ 159063 w 590140"/>
                <a:gd name="connsiteY38" fmla="*/ 308917 h 606798"/>
                <a:gd name="connsiteX39" fmla="*/ 148459 w 590140"/>
                <a:gd name="connsiteY39" fmla="*/ 319511 h 606798"/>
                <a:gd name="connsiteX40" fmla="*/ 159063 w 590140"/>
                <a:gd name="connsiteY40" fmla="*/ 330106 h 606798"/>
                <a:gd name="connsiteX41" fmla="*/ 169667 w 590140"/>
                <a:gd name="connsiteY41" fmla="*/ 319511 h 606798"/>
                <a:gd name="connsiteX42" fmla="*/ 159063 w 590140"/>
                <a:gd name="connsiteY42" fmla="*/ 308917 h 606798"/>
                <a:gd name="connsiteX43" fmla="*/ 145232 w 590140"/>
                <a:gd name="connsiteY43" fmla="*/ 289110 h 606798"/>
                <a:gd name="connsiteX44" fmla="*/ 445369 w 590140"/>
                <a:gd name="connsiteY44" fmla="*/ 289110 h 606798"/>
                <a:gd name="connsiteX45" fmla="*/ 462428 w 590140"/>
                <a:gd name="connsiteY45" fmla="*/ 306153 h 606798"/>
                <a:gd name="connsiteX46" fmla="*/ 462428 w 590140"/>
                <a:gd name="connsiteY46" fmla="*/ 365574 h 606798"/>
                <a:gd name="connsiteX47" fmla="*/ 445369 w 590140"/>
                <a:gd name="connsiteY47" fmla="*/ 382617 h 606798"/>
                <a:gd name="connsiteX48" fmla="*/ 145232 w 590140"/>
                <a:gd name="connsiteY48" fmla="*/ 382617 h 606798"/>
                <a:gd name="connsiteX49" fmla="*/ 127712 w 590140"/>
                <a:gd name="connsiteY49" fmla="*/ 365574 h 606798"/>
                <a:gd name="connsiteX50" fmla="*/ 127712 w 590140"/>
                <a:gd name="connsiteY50" fmla="*/ 306153 h 606798"/>
                <a:gd name="connsiteX51" fmla="*/ 145232 w 590140"/>
                <a:gd name="connsiteY51" fmla="*/ 289110 h 606798"/>
                <a:gd name="connsiteX52" fmla="*/ 341174 w 590140"/>
                <a:gd name="connsiteY52" fmla="*/ 232510 h 606798"/>
                <a:gd name="connsiteX53" fmla="*/ 341174 w 590140"/>
                <a:gd name="connsiteY53" fmla="*/ 257840 h 606798"/>
                <a:gd name="connsiteX54" fmla="*/ 416785 w 590140"/>
                <a:gd name="connsiteY54" fmla="*/ 257840 h 606798"/>
                <a:gd name="connsiteX55" fmla="*/ 416785 w 590140"/>
                <a:gd name="connsiteY55" fmla="*/ 232510 h 606798"/>
                <a:gd name="connsiteX56" fmla="*/ 159063 w 590140"/>
                <a:gd name="connsiteY56" fmla="*/ 205338 h 606798"/>
                <a:gd name="connsiteX57" fmla="*/ 148459 w 590140"/>
                <a:gd name="connsiteY57" fmla="*/ 215930 h 606798"/>
                <a:gd name="connsiteX58" fmla="*/ 159063 w 590140"/>
                <a:gd name="connsiteY58" fmla="*/ 226984 h 606798"/>
                <a:gd name="connsiteX59" fmla="*/ 169667 w 590140"/>
                <a:gd name="connsiteY59" fmla="*/ 215930 h 606798"/>
                <a:gd name="connsiteX60" fmla="*/ 159063 w 590140"/>
                <a:gd name="connsiteY60" fmla="*/ 205338 h 606798"/>
                <a:gd name="connsiteX61" fmla="*/ 145232 w 590140"/>
                <a:gd name="connsiteY61" fmla="*/ 185534 h 606798"/>
                <a:gd name="connsiteX62" fmla="*/ 445369 w 590140"/>
                <a:gd name="connsiteY62" fmla="*/ 185534 h 606798"/>
                <a:gd name="connsiteX63" fmla="*/ 462428 w 590140"/>
                <a:gd name="connsiteY63" fmla="*/ 203035 h 606798"/>
                <a:gd name="connsiteX64" fmla="*/ 462428 w 590140"/>
                <a:gd name="connsiteY64" fmla="*/ 261985 h 606798"/>
                <a:gd name="connsiteX65" fmla="*/ 445369 w 590140"/>
                <a:gd name="connsiteY65" fmla="*/ 279486 h 606798"/>
                <a:gd name="connsiteX66" fmla="*/ 145232 w 590140"/>
                <a:gd name="connsiteY66" fmla="*/ 279486 h 606798"/>
                <a:gd name="connsiteX67" fmla="*/ 127712 w 590140"/>
                <a:gd name="connsiteY67" fmla="*/ 261985 h 606798"/>
                <a:gd name="connsiteX68" fmla="*/ 127712 w 590140"/>
                <a:gd name="connsiteY68" fmla="*/ 203035 h 606798"/>
                <a:gd name="connsiteX69" fmla="*/ 145232 w 590140"/>
                <a:gd name="connsiteY69" fmla="*/ 185534 h 606798"/>
                <a:gd name="connsiteX70" fmla="*/ 253115 w 590140"/>
                <a:gd name="connsiteY70" fmla="*/ 0 h 606798"/>
                <a:gd name="connsiteX71" fmla="*/ 340253 w 590140"/>
                <a:gd name="connsiteY71" fmla="*/ 29007 h 606798"/>
                <a:gd name="connsiteX72" fmla="*/ 349935 w 590140"/>
                <a:gd name="connsiteY72" fmla="*/ 32230 h 606798"/>
                <a:gd name="connsiteX73" fmla="*/ 357772 w 590140"/>
                <a:gd name="connsiteY73" fmla="*/ 31770 h 606798"/>
                <a:gd name="connsiteX74" fmla="*/ 461508 w 590140"/>
                <a:gd name="connsiteY74" fmla="*/ 84258 h 606798"/>
                <a:gd name="connsiteX75" fmla="*/ 472112 w 590140"/>
                <a:gd name="connsiteY75" fmla="*/ 90244 h 606798"/>
                <a:gd name="connsiteX76" fmla="*/ 590140 w 590140"/>
                <a:gd name="connsiteY76" fmla="*/ 218702 h 606798"/>
                <a:gd name="connsiteX77" fmla="*/ 487788 w 590140"/>
                <a:gd name="connsiteY77" fmla="*/ 344399 h 606798"/>
                <a:gd name="connsiteX78" fmla="*/ 487788 w 590140"/>
                <a:gd name="connsiteY78" fmla="*/ 306183 h 606798"/>
                <a:gd name="connsiteX79" fmla="*/ 485482 w 590140"/>
                <a:gd name="connsiteY79" fmla="*/ 292831 h 606798"/>
                <a:gd name="connsiteX80" fmla="*/ 539425 w 590140"/>
                <a:gd name="connsiteY80" fmla="*/ 218702 h 606798"/>
                <a:gd name="connsiteX81" fmla="*/ 461508 w 590140"/>
                <a:gd name="connsiteY81" fmla="*/ 140430 h 606798"/>
                <a:gd name="connsiteX82" fmla="*/ 453670 w 590140"/>
                <a:gd name="connsiteY82" fmla="*/ 140890 h 606798"/>
                <a:gd name="connsiteX83" fmla="*/ 428313 w 590140"/>
                <a:gd name="connsiteY83" fmla="*/ 126617 h 606798"/>
                <a:gd name="connsiteX84" fmla="*/ 357772 w 590140"/>
                <a:gd name="connsiteY84" fmla="*/ 82416 h 606798"/>
                <a:gd name="connsiteX85" fmla="*/ 341636 w 590140"/>
                <a:gd name="connsiteY85" fmla="*/ 84258 h 606798"/>
                <a:gd name="connsiteX86" fmla="*/ 318583 w 590140"/>
                <a:gd name="connsiteY86" fmla="*/ 77352 h 606798"/>
                <a:gd name="connsiteX87" fmla="*/ 253115 w 590140"/>
                <a:gd name="connsiteY87" fmla="*/ 50647 h 606798"/>
                <a:gd name="connsiteX88" fmla="*/ 161827 w 590140"/>
                <a:gd name="connsiteY88" fmla="*/ 122013 h 606798"/>
                <a:gd name="connsiteX89" fmla="*/ 135087 w 590140"/>
                <a:gd name="connsiteY89" fmla="*/ 140890 h 606798"/>
                <a:gd name="connsiteX90" fmla="*/ 129093 w 590140"/>
                <a:gd name="connsiteY90" fmla="*/ 140430 h 606798"/>
                <a:gd name="connsiteX91" fmla="*/ 50715 w 590140"/>
                <a:gd name="connsiteY91" fmla="*/ 218702 h 606798"/>
                <a:gd name="connsiteX92" fmla="*/ 104658 w 590140"/>
                <a:gd name="connsiteY92" fmla="*/ 292831 h 606798"/>
                <a:gd name="connsiteX93" fmla="*/ 102352 w 590140"/>
                <a:gd name="connsiteY93" fmla="*/ 306183 h 606798"/>
                <a:gd name="connsiteX94" fmla="*/ 102352 w 590140"/>
                <a:gd name="connsiteY94" fmla="*/ 344859 h 606798"/>
                <a:gd name="connsiteX95" fmla="*/ 0 w 590140"/>
                <a:gd name="connsiteY95" fmla="*/ 218702 h 606798"/>
                <a:gd name="connsiteX96" fmla="*/ 110651 w 590140"/>
                <a:gd name="connsiteY96" fmla="*/ 91164 h 606798"/>
                <a:gd name="connsiteX97" fmla="*/ 122177 w 590140"/>
                <a:gd name="connsiteY97" fmla="*/ 82416 h 606798"/>
                <a:gd name="connsiteX98" fmla="*/ 253115 w 590140"/>
                <a:gd name="connsiteY98" fmla="*/ 0 h 606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590140" h="606798">
                  <a:moveTo>
                    <a:pt x="275280" y="496336"/>
                  </a:moveTo>
                  <a:lnTo>
                    <a:pt x="314935" y="496336"/>
                  </a:lnTo>
                  <a:lnTo>
                    <a:pt x="314935" y="542822"/>
                  </a:lnTo>
                  <a:lnTo>
                    <a:pt x="347213" y="542822"/>
                  </a:lnTo>
                  <a:lnTo>
                    <a:pt x="347213" y="554789"/>
                  </a:lnTo>
                  <a:lnTo>
                    <a:pt x="458801" y="554789"/>
                  </a:lnTo>
                  <a:lnTo>
                    <a:pt x="458801" y="594831"/>
                  </a:lnTo>
                  <a:lnTo>
                    <a:pt x="347213" y="594831"/>
                  </a:lnTo>
                  <a:lnTo>
                    <a:pt x="347213" y="606798"/>
                  </a:lnTo>
                  <a:lnTo>
                    <a:pt x="243463" y="606798"/>
                  </a:lnTo>
                  <a:lnTo>
                    <a:pt x="243463" y="594831"/>
                  </a:lnTo>
                  <a:lnTo>
                    <a:pt x="131414" y="594831"/>
                  </a:lnTo>
                  <a:lnTo>
                    <a:pt x="131414" y="554789"/>
                  </a:lnTo>
                  <a:lnTo>
                    <a:pt x="243463" y="554789"/>
                  </a:lnTo>
                  <a:lnTo>
                    <a:pt x="243463" y="542822"/>
                  </a:lnTo>
                  <a:lnTo>
                    <a:pt x="275280" y="542822"/>
                  </a:lnTo>
                  <a:close/>
                  <a:moveTo>
                    <a:pt x="341174" y="439218"/>
                  </a:moveTo>
                  <a:lnTo>
                    <a:pt x="341174" y="464548"/>
                  </a:lnTo>
                  <a:lnTo>
                    <a:pt x="416785" y="464548"/>
                  </a:lnTo>
                  <a:lnTo>
                    <a:pt x="416785" y="439218"/>
                  </a:lnTo>
                  <a:close/>
                  <a:moveTo>
                    <a:pt x="159063" y="412046"/>
                  </a:moveTo>
                  <a:cubicBezTo>
                    <a:pt x="153069" y="412046"/>
                    <a:pt x="148459" y="416651"/>
                    <a:pt x="148459" y="422638"/>
                  </a:cubicBezTo>
                  <a:cubicBezTo>
                    <a:pt x="148459" y="428625"/>
                    <a:pt x="153069" y="433692"/>
                    <a:pt x="159063" y="433692"/>
                  </a:cubicBezTo>
                  <a:cubicBezTo>
                    <a:pt x="165056" y="433692"/>
                    <a:pt x="169667" y="428625"/>
                    <a:pt x="169667" y="422638"/>
                  </a:cubicBezTo>
                  <a:cubicBezTo>
                    <a:pt x="169667" y="416651"/>
                    <a:pt x="165056" y="412046"/>
                    <a:pt x="159063" y="412046"/>
                  </a:cubicBezTo>
                  <a:close/>
                  <a:moveTo>
                    <a:pt x="145232" y="392242"/>
                  </a:moveTo>
                  <a:lnTo>
                    <a:pt x="445369" y="392242"/>
                  </a:lnTo>
                  <a:cubicBezTo>
                    <a:pt x="454590" y="392242"/>
                    <a:pt x="462428" y="400071"/>
                    <a:pt x="462428" y="409743"/>
                  </a:cubicBezTo>
                  <a:lnTo>
                    <a:pt x="462428" y="468693"/>
                  </a:lnTo>
                  <a:cubicBezTo>
                    <a:pt x="462428" y="478365"/>
                    <a:pt x="454590" y="486194"/>
                    <a:pt x="445369" y="486194"/>
                  </a:cubicBezTo>
                  <a:lnTo>
                    <a:pt x="145232" y="486194"/>
                  </a:lnTo>
                  <a:cubicBezTo>
                    <a:pt x="135550" y="486194"/>
                    <a:pt x="127712" y="478365"/>
                    <a:pt x="127712" y="468693"/>
                  </a:cubicBezTo>
                  <a:lnTo>
                    <a:pt x="127712" y="409743"/>
                  </a:lnTo>
                  <a:cubicBezTo>
                    <a:pt x="127712" y="400071"/>
                    <a:pt x="135550" y="392242"/>
                    <a:pt x="145232" y="392242"/>
                  </a:cubicBezTo>
                  <a:close/>
                  <a:moveTo>
                    <a:pt x="341174" y="336094"/>
                  </a:moveTo>
                  <a:lnTo>
                    <a:pt x="341174" y="360968"/>
                  </a:lnTo>
                  <a:lnTo>
                    <a:pt x="416785" y="360968"/>
                  </a:lnTo>
                  <a:lnTo>
                    <a:pt x="416785" y="336094"/>
                  </a:lnTo>
                  <a:close/>
                  <a:moveTo>
                    <a:pt x="159063" y="308917"/>
                  </a:moveTo>
                  <a:cubicBezTo>
                    <a:pt x="153069" y="308917"/>
                    <a:pt x="148459" y="313523"/>
                    <a:pt x="148459" y="319511"/>
                  </a:cubicBezTo>
                  <a:cubicBezTo>
                    <a:pt x="148459" y="325500"/>
                    <a:pt x="153069" y="330106"/>
                    <a:pt x="159063" y="330106"/>
                  </a:cubicBezTo>
                  <a:cubicBezTo>
                    <a:pt x="165056" y="330106"/>
                    <a:pt x="169667" y="325500"/>
                    <a:pt x="169667" y="319511"/>
                  </a:cubicBezTo>
                  <a:cubicBezTo>
                    <a:pt x="169667" y="313523"/>
                    <a:pt x="165056" y="308917"/>
                    <a:pt x="159063" y="308917"/>
                  </a:cubicBezTo>
                  <a:close/>
                  <a:moveTo>
                    <a:pt x="145232" y="289110"/>
                  </a:moveTo>
                  <a:lnTo>
                    <a:pt x="445369" y="289110"/>
                  </a:lnTo>
                  <a:cubicBezTo>
                    <a:pt x="454590" y="289110"/>
                    <a:pt x="462428" y="296941"/>
                    <a:pt x="462428" y="306153"/>
                  </a:cubicBezTo>
                  <a:lnTo>
                    <a:pt x="462428" y="365574"/>
                  </a:lnTo>
                  <a:cubicBezTo>
                    <a:pt x="462428" y="375247"/>
                    <a:pt x="454590" y="382617"/>
                    <a:pt x="445369" y="382617"/>
                  </a:cubicBezTo>
                  <a:lnTo>
                    <a:pt x="145232" y="382617"/>
                  </a:lnTo>
                  <a:cubicBezTo>
                    <a:pt x="135550" y="382617"/>
                    <a:pt x="127712" y="375247"/>
                    <a:pt x="127712" y="365574"/>
                  </a:cubicBezTo>
                  <a:lnTo>
                    <a:pt x="127712" y="306153"/>
                  </a:lnTo>
                  <a:cubicBezTo>
                    <a:pt x="127712" y="296941"/>
                    <a:pt x="135550" y="289110"/>
                    <a:pt x="145232" y="289110"/>
                  </a:cubicBezTo>
                  <a:close/>
                  <a:moveTo>
                    <a:pt x="341174" y="232510"/>
                  </a:moveTo>
                  <a:lnTo>
                    <a:pt x="341174" y="257840"/>
                  </a:lnTo>
                  <a:lnTo>
                    <a:pt x="416785" y="257840"/>
                  </a:lnTo>
                  <a:lnTo>
                    <a:pt x="416785" y="232510"/>
                  </a:lnTo>
                  <a:close/>
                  <a:moveTo>
                    <a:pt x="159063" y="205338"/>
                  </a:moveTo>
                  <a:cubicBezTo>
                    <a:pt x="153069" y="205338"/>
                    <a:pt x="148459" y="209943"/>
                    <a:pt x="148459" y="215930"/>
                  </a:cubicBezTo>
                  <a:cubicBezTo>
                    <a:pt x="148459" y="221917"/>
                    <a:pt x="153069" y="226984"/>
                    <a:pt x="159063" y="226984"/>
                  </a:cubicBezTo>
                  <a:cubicBezTo>
                    <a:pt x="165056" y="226984"/>
                    <a:pt x="169667" y="221917"/>
                    <a:pt x="169667" y="215930"/>
                  </a:cubicBezTo>
                  <a:cubicBezTo>
                    <a:pt x="169667" y="209943"/>
                    <a:pt x="165056" y="205338"/>
                    <a:pt x="159063" y="205338"/>
                  </a:cubicBezTo>
                  <a:close/>
                  <a:moveTo>
                    <a:pt x="145232" y="185534"/>
                  </a:moveTo>
                  <a:lnTo>
                    <a:pt x="445369" y="185534"/>
                  </a:lnTo>
                  <a:cubicBezTo>
                    <a:pt x="454590" y="185534"/>
                    <a:pt x="462428" y="193363"/>
                    <a:pt x="462428" y="203035"/>
                  </a:cubicBezTo>
                  <a:lnTo>
                    <a:pt x="462428" y="261985"/>
                  </a:lnTo>
                  <a:cubicBezTo>
                    <a:pt x="462428" y="271657"/>
                    <a:pt x="454590" y="279486"/>
                    <a:pt x="445369" y="279486"/>
                  </a:cubicBezTo>
                  <a:lnTo>
                    <a:pt x="145232" y="279486"/>
                  </a:lnTo>
                  <a:cubicBezTo>
                    <a:pt x="135550" y="279486"/>
                    <a:pt x="127712" y="271657"/>
                    <a:pt x="127712" y="261985"/>
                  </a:cubicBezTo>
                  <a:lnTo>
                    <a:pt x="127712" y="203035"/>
                  </a:lnTo>
                  <a:cubicBezTo>
                    <a:pt x="127712" y="193363"/>
                    <a:pt x="135550" y="185534"/>
                    <a:pt x="145232" y="185534"/>
                  </a:cubicBezTo>
                  <a:close/>
                  <a:moveTo>
                    <a:pt x="253115" y="0"/>
                  </a:moveTo>
                  <a:cubicBezTo>
                    <a:pt x="284927" y="0"/>
                    <a:pt x="315356" y="10129"/>
                    <a:pt x="340253" y="29007"/>
                  </a:cubicBezTo>
                  <a:cubicBezTo>
                    <a:pt x="343019" y="31309"/>
                    <a:pt x="346707" y="32230"/>
                    <a:pt x="349935" y="32230"/>
                  </a:cubicBezTo>
                  <a:cubicBezTo>
                    <a:pt x="352701" y="31770"/>
                    <a:pt x="355006" y="31770"/>
                    <a:pt x="357772" y="31770"/>
                  </a:cubicBezTo>
                  <a:cubicBezTo>
                    <a:pt x="398806" y="31770"/>
                    <a:pt x="437533" y="52028"/>
                    <a:pt x="461508" y="84258"/>
                  </a:cubicBezTo>
                  <a:cubicBezTo>
                    <a:pt x="463813" y="87941"/>
                    <a:pt x="467963" y="89783"/>
                    <a:pt x="472112" y="90244"/>
                  </a:cubicBezTo>
                  <a:cubicBezTo>
                    <a:pt x="538503" y="95769"/>
                    <a:pt x="590140" y="151480"/>
                    <a:pt x="590140" y="218702"/>
                  </a:cubicBezTo>
                  <a:cubicBezTo>
                    <a:pt x="590140" y="280400"/>
                    <a:pt x="546341" y="332428"/>
                    <a:pt x="487788" y="344399"/>
                  </a:cubicBezTo>
                  <a:lnTo>
                    <a:pt x="487788" y="306183"/>
                  </a:lnTo>
                  <a:cubicBezTo>
                    <a:pt x="487788" y="301579"/>
                    <a:pt x="487327" y="296975"/>
                    <a:pt x="485482" y="292831"/>
                  </a:cubicBezTo>
                  <a:cubicBezTo>
                    <a:pt x="516834" y="282702"/>
                    <a:pt x="539425" y="253234"/>
                    <a:pt x="539425" y="218702"/>
                  </a:cubicBezTo>
                  <a:cubicBezTo>
                    <a:pt x="539425" y="175422"/>
                    <a:pt x="504385" y="140430"/>
                    <a:pt x="461508" y="140430"/>
                  </a:cubicBezTo>
                  <a:cubicBezTo>
                    <a:pt x="458742" y="140430"/>
                    <a:pt x="455975" y="140890"/>
                    <a:pt x="453670" y="140890"/>
                  </a:cubicBezTo>
                  <a:cubicBezTo>
                    <a:pt x="443066" y="142272"/>
                    <a:pt x="432923" y="136286"/>
                    <a:pt x="428313" y="126617"/>
                  </a:cubicBezTo>
                  <a:cubicBezTo>
                    <a:pt x="414942" y="99452"/>
                    <a:pt x="387740" y="82416"/>
                    <a:pt x="357772" y="82416"/>
                  </a:cubicBezTo>
                  <a:cubicBezTo>
                    <a:pt x="352240" y="82416"/>
                    <a:pt x="347168" y="82877"/>
                    <a:pt x="341636" y="84258"/>
                  </a:cubicBezTo>
                  <a:cubicBezTo>
                    <a:pt x="333337" y="86100"/>
                    <a:pt x="325038" y="83337"/>
                    <a:pt x="318583" y="77352"/>
                  </a:cubicBezTo>
                  <a:cubicBezTo>
                    <a:pt x="301064" y="60316"/>
                    <a:pt x="277550" y="50647"/>
                    <a:pt x="253115" y="50647"/>
                  </a:cubicBezTo>
                  <a:cubicBezTo>
                    <a:pt x="209776" y="50647"/>
                    <a:pt x="172432" y="80114"/>
                    <a:pt x="161827" y="122013"/>
                  </a:cubicBezTo>
                  <a:cubicBezTo>
                    <a:pt x="159061" y="133984"/>
                    <a:pt x="147535" y="141811"/>
                    <a:pt x="135087" y="140890"/>
                  </a:cubicBezTo>
                  <a:cubicBezTo>
                    <a:pt x="133243" y="140890"/>
                    <a:pt x="130937" y="140430"/>
                    <a:pt x="129093" y="140430"/>
                  </a:cubicBezTo>
                  <a:cubicBezTo>
                    <a:pt x="85755" y="140430"/>
                    <a:pt x="50715" y="175422"/>
                    <a:pt x="50715" y="218702"/>
                  </a:cubicBezTo>
                  <a:cubicBezTo>
                    <a:pt x="50715" y="253234"/>
                    <a:pt x="73306" y="282702"/>
                    <a:pt x="104658" y="292831"/>
                  </a:cubicBezTo>
                  <a:cubicBezTo>
                    <a:pt x="103275" y="296975"/>
                    <a:pt x="102352" y="301579"/>
                    <a:pt x="102352" y="306183"/>
                  </a:cubicBezTo>
                  <a:lnTo>
                    <a:pt x="102352" y="344859"/>
                  </a:lnTo>
                  <a:cubicBezTo>
                    <a:pt x="43799" y="332428"/>
                    <a:pt x="0" y="280400"/>
                    <a:pt x="0" y="218702"/>
                  </a:cubicBezTo>
                  <a:cubicBezTo>
                    <a:pt x="0" y="153782"/>
                    <a:pt x="48410" y="99913"/>
                    <a:pt x="110651" y="91164"/>
                  </a:cubicBezTo>
                  <a:cubicBezTo>
                    <a:pt x="115723" y="90244"/>
                    <a:pt x="120333" y="87021"/>
                    <a:pt x="122177" y="82416"/>
                  </a:cubicBezTo>
                  <a:cubicBezTo>
                    <a:pt x="145691" y="32690"/>
                    <a:pt x="196406" y="0"/>
                    <a:pt x="25311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23" name="椭圆 53">
              <a:extLst>
                <a:ext uri="{FF2B5EF4-FFF2-40B4-BE49-F238E27FC236}">
                  <a16:creationId xmlns:a16="http://schemas.microsoft.com/office/drawing/2014/main" id="{AF41A35F-BFC7-46DE-A6A6-4F554EDAD47E}"/>
                </a:ext>
              </a:extLst>
            </p:cNvPr>
            <p:cNvSpPr/>
            <p:nvPr/>
          </p:nvSpPr>
          <p:spPr bwMode="auto">
            <a:xfrm>
              <a:off x="827836" y="3363540"/>
              <a:ext cx="306906" cy="317342"/>
            </a:xfrm>
            <a:custGeom>
              <a:avLst/>
              <a:gdLst>
                <a:gd name="T0" fmla="*/ 417 w 902"/>
                <a:gd name="T1" fmla="*/ 446 h 934"/>
                <a:gd name="T2" fmla="*/ 648 w 902"/>
                <a:gd name="T3" fmla="*/ 643 h 934"/>
                <a:gd name="T4" fmla="*/ 590 w 902"/>
                <a:gd name="T5" fmla="*/ 643 h 934"/>
                <a:gd name="T6" fmla="*/ 417 w 902"/>
                <a:gd name="T7" fmla="*/ 503 h 934"/>
                <a:gd name="T8" fmla="*/ 590 w 902"/>
                <a:gd name="T9" fmla="*/ 643 h 934"/>
                <a:gd name="T10" fmla="*/ 417 w 902"/>
                <a:gd name="T11" fmla="*/ 529 h 934"/>
                <a:gd name="T12" fmla="*/ 497 w 902"/>
                <a:gd name="T13" fmla="*/ 643 h 934"/>
                <a:gd name="T14" fmla="*/ 417 w 902"/>
                <a:gd name="T15" fmla="*/ 529 h 934"/>
                <a:gd name="T16" fmla="*/ 759 w 902"/>
                <a:gd name="T17" fmla="*/ 429 h 934"/>
                <a:gd name="T18" fmla="*/ 697 w 902"/>
                <a:gd name="T19" fmla="*/ 479 h 934"/>
                <a:gd name="T20" fmla="*/ 746 w 902"/>
                <a:gd name="T21" fmla="*/ 535 h 934"/>
                <a:gd name="T22" fmla="*/ 852 w 902"/>
                <a:gd name="T23" fmla="*/ 535 h 934"/>
                <a:gd name="T24" fmla="*/ 902 w 902"/>
                <a:gd name="T25" fmla="*/ 479 h 934"/>
                <a:gd name="T26" fmla="*/ 902 w 902"/>
                <a:gd name="T27" fmla="*/ 355 h 934"/>
                <a:gd name="T28" fmla="*/ 852 w 902"/>
                <a:gd name="T29" fmla="*/ 410 h 934"/>
                <a:gd name="T30" fmla="*/ 759 w 902"/>
                <a:gd name="T31" fmla="*/ 410 h 934"/>
                <a:gd name="T32" fmla="*/ 697 w 902"/>
                <a:gd name="T33" fmla="*/ 360 h 934"/>
                <a:gd name="T34" fmla="*/ 746 w 902"/>
                <a:gd name="T35" fmla="*/ 305 h 934"/>
                <a:gd name="T36" fmla="*/ 759 w 902"/>
                <a:gd name="T37" fmla="*/ 305 h 934"/>
                <a:gd name="T38" fmla="*/ 786 w 902"/>
                <a:gd name="T39" fmla="*/ 100 h 934"/>
                <a:gd name="T40" fmla="*/ 331 w 902"/>
                <a:gd name="T41" fmla="*/ 212 h 934"/>
                <a:gd name="T42" fmla="*/ 514 w 902"/>
                <a:gd name="T43" fmla="*/ 207 h 934"/>
                <a:gd name="T44" fmla="*/ 331 w 902"/>
                <a:gd name="T45" fmla="*/ 364 h 934"/>
                <a:gd name="T46" fmla="*/ 786 w 902"/>
                <a:gd name="T47" fmla="*/ 817 h 934"/>
                <a:gd name="T48" fmla="*/ 746 w 902"/>
                <a:gd name="T49" fmla="*/ 784 h 934"/>
                <a:gd name="T50" fmla="*/ 697 w 902"/>
                <a:gd name="T51" fmla="*/ 728 h 934"/>
                <a:gd name="T52" fmla="*/ 759 w 902"/>
                <a:gd name="T53" fmla="*/ 678 h 934"/>
                <a:gd name="T54" fmla="*/ 852 w 902"/>
                <a:gd name="T55" fmla="*/ 678 h 934"/>
                <a:gd name="T56" fmla="*/ 902 w 902"/>
                <a:gd name="T57" fmla="*/ 734 h 934"/>
                <a:gd name="T58" fmla="*/ 840 w 902"/>
                <a:gd name="T59" fmla="*/ 784 h 934"/>
                <a:gd name="T60" fmla="*/ 830 w 902"/>
                <a:gd name="T61" fmla="*/ 784 h 934"/>
                <a:gd name="T62" fmla="*/ 767 w 902"/>
                <a:gd name="T63" fmla="*/ 934 h 934"/>
                <a:gd name="T64" fmla="*/ 287 w 902"/>
                <a:gd name="T65" fmla="*/ 871 h 934"/>
                <a:gd name="T66" fmla="*/ 211 w 902"/>
                <a:gd name="T67" fmla="*/ 799 h 934"/>
                <a:gd name="T68" fmla="*/ 37 w 902"/>
                <a:gd name="T69" fmla="*/ 704 h 934"/>
                <a:gd name="T70" fmla="*/ 24 w 902"/>
                <a:gd name="T71" fmla="*/ 680 h 934"/>
                <a:gd name="T72" fmla="*/ 10 w 902"/>
                <a:gd name="T73" fmla="*/ 643 h 934"/>
                <a:gd name="T74" fmla="*/ 4 w 902"/>
                <a:gd name="T75" fmla="*/ 610 h 934"/>
                <a:gd name="T76" fmla="*/ 0 w 902"/>
                <a:gd name="T77" fmla="*/ 563 h 934"/>
                <a:gd name="T78" fmla="*/ 287 w 902"/>
                <a:gd name="T79" fmla="*/ 236 h 934"/>
                <a:gd name="T80" fmla="*/ 350 w 902"/>
                <a:gd name="T81" fmla="*/ 0 h 934"/>
                <a:gd name="T82" fmla="*/ 830 w 902"/>
                <a:gd name="T83" fmla="*/ 63 h 934"/>
                <a:gd name="T84" fmla="*/ 852 w 902"/>
                <a:gd name="T85" fmla="*/ 305 h 934"/>
                <a:gd name="T86" fmla="*/ 527 w 902"/>
                <a:gd name="T87" fmla="*/ 871 h 934"/>
                <a:gd name="T88" fmla="*/ 590 w 902"/>
                <a:gd name="T89" fmla="*/ 871 h 934"/>
                <a:gd name="T90" fmla="*/ 527 w 902"/>
                <a:gd name="T91" fmla="*/ 871 h 934"/>
                <a:gd name="T92" fmla="*/ 625 w 902"/>
                <a:gd name="T93" fmla="*/ 45 h 934"/>
                <a:gd name="T94" fmla="*/ 484 w 902"/>
                <a:gd name="T95" fmla="*/ 53 h 934"/>
                <a:gd name="T96" fmla="*/ 625 w 902"/>
                <a:gd name="T97" fmla="*/ 61 h 934"/>
                <a:gd name="T98" fmla="*/ 852 w 902"/>
                <a:gd name="T99" fmla="*/ 554 h 934"/>
                <a:gd name="T100" fmla="*/ 746 w 902"/>
                <a:gd name="T101" fmla="*/ 554 h 934"/>
                <a:gd name="T102" fmla="*/ 697 w 902"/>
                <a:gd name="T103" fmla="*/ 609 h 934"/>
                <a:gd name="T104" fmla="*/ 759 w 902"/>
                <a:gd name="T105" fmla="*/ 659 h 934"/>
                <a:gd name="T106" fmla="*/ 852 w 902"/>
                <a:gd name="T107" fmla="*/ 659 h 934"/>
                <a:gd name="T108" fmla="*/ 902 w 902"/>
                <a:gd name="T109" fmla="*/ 60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34">
                  <a:moveTo>
                    <a:pt x="615" y="643"/>
                  </a:moveTo>
                  <a:cubicBezTo>
                    <a:pt x="615" y="534"/>
                    <a:pt x="526" y="446"/>
                    <a:pt x="417" y="446"/>
                  </a:cubicBezTo>
                  <a:lnTo>
                    <a:pt x="417" y="412"/>
                  </a:lnTo>
                  <a:cubicBezTo>
                    <a:pt x="544" y="412"/>
                    <a:pt x="648" y="516"/>
                    <a:pt x="648" y="643"/>
                  </a:cubicBezTo>
                  <a:lnTo>
                    <a:pt x="615" y="643"/>
                  </a:lnTo>
                  <a:close/>
                  <a:moveTo>
                    <a:pt x="590" y="643"/>
                  </a:moveTo>
                  <a:cubicBezTo>
                    <a:pt x="590" y="547"/>
                    <a:pt x="513" y="470"/>
                    <a:pt x="417" y="470"/>
                  </a:cubicBezTo>
                  <a:lnTo>
                    <a:pt x="417" y="503"/>
                  </a:lnTo>
                  <a:cubicBezTo>
                    <a:pt x="494" y="503"/>
                    <a:pt x="557" y="566"/>
                    <a:pt x="557" y="643"/>
                  </a:cubicBezTo>
                  <a:lnTo>
                    <a:pt x="590" y="643"/>
                  </a:lnTo>
                  <a:lnTo>
                    <a:pt x="590" y="643"/>
                  </a:lnTo>
                  <a:close/>
                  <a:moveTo>
                    <a:pt x="417" y="529"/>
                  </a:moveTo>
                  <a:lnTo>
                    <a:pt x="417" y="563"/>
                  </a:lnTo>
                  <a:cubicBezTo>
                    <a:pt x="461" y="562"/>
                    <a:pt x="497" y="599"/>
                    <a:pt x="497" y="643"/>
                  </a:cubicBezTo>
                  <a:lnTo>
                    <a:pt x="531" y="643"/>
                  </a:lnTo>
                  <a:cubicBezTo>
                    <a:pt x="531" y="580"/>
                    <a:pt x="480" y="529"/>
                    <a:pt x="417" y="529"/>
                  </a:cubicBezTo>
                  <a:close/>
                  <a:moveTo>
                    <a:pt x="852" y="429"/>
                  </a:moveTo>
                  <a:lnTo>
                    <a:pt x="759" y="429"/>
                  </a:lnTo>
                  <a:lnTo>
                    <a:pt x="746" y="429"/>
                  </a:lnTo>
                  <a:cubicBezTo>
                    <a:pt x="719" y="429"/>
                    <a:pt x="697" y="452"/>
                    <a:pt x="697" y="479"/>
                  </a:cubicBezTo>
                  <a:lnTo>
                    <a:pt x="697" y="485"/>
                  </a:lnTo>
                  <a:cubicBezTo>
                    <a:pt x="697" y="512"/>
                    <a:pt x="719" y="535"/>
                    <a:pt x="746" y="535"/>
                  </a:cubicBezTo>
                  <a:lnTo>
                    <a:pt x="840" y="535"/>
                  </a:lnTo>
                  <a:lnTo>
                    <a:pt x="852" y="535"/>
                  </a:lnTo>
                  <a:cubicBezTo>
                    <a:pt x="880" y="535"/>
                    <a:pt x="902" y="512"/>
                    <a:pt x="902" y="485"/>
                  </a:cubicBezTo>
                  <a:lnTo>
                    <a:pt x="902" y="479"/>
                  </a:lnTo>
                  <a:cubicBezTo>
                    <a:pt x="902" y="452"/>
                    <a:pt x="880" y="429"/>
                    <a:pt x="852" y="429"/>
                  </a:cubicBezTo>
                  <a:close/>
                  <a:moveTo>
                    <a:pt x="902" y="355"/>
                  </a:moveTo>
                  <a:lnTo>
                    <a:pt x="902" y="360"/>
                  </a:lnTo>
                  <a:cubicBezTo>
                    <a:pt x="902" y="388"/>
                    <a:pt x="880" y="410"/>
                    <a:pt x="852" y="410"/>
                  </a:cubicBezTo>
                  <a:lnTo>
                    <a:pt x="840" y="410"/>
                  </a:lnTo>
                  <a:lnTo>
                    <a:pt x="759" y="410"/>
                  </a:lnTo>
                  <a:lnTo>
                    <a:pt x="746" y="410"/>
                  </a:lnTo>
                  <a:cubicBezTo>
                    <a:pt x="719" y="410"/>
                    <a:pt x="697" y="388"/>
                    <a:pt x="697" y="360"/>
                  </a:cubicBezTo>
                  <a:lnTo>
                    <a:pt x="697" y="355"/>
                  </a:lnTo>
                  <a:cubicBezTo>
                    <a:pt x="697" y="327"/>
                    <a:pt x="719" y="305"/>
                    <a:pt x="746" y="305"/>
                  </a:cubicBezTo>
                  <a:lnTo>
                    <a:pt x="759" y="305"/>
                  </a:lnTo>
                  <a:lnTo>
                    <a:pt x="759" y="305"/>
                  </a:lnTo>
                  <a:lnTo>
                    <a:pt x="786" y="305"/>
                  </a:lnTo>
                  <a:lnTo>
                    <a:pt x="786" y="100"/>
                  </a:lnTo>
                  <a:lnTo>
                    <a:pt x="331" y="100"/>
                  </a:lnTo>
                  <a:lnTo>
                    <a:pt x="331" y="212"/>
                  </a:lnTo>
                  <a:cubicBezTo>
                    <a:pt x="375" y="187"/>
                    <a:pt x="413" y="166"/>
                    <a:pt x="431" y="156"/>
                  </a:cubicBezTo>
                  <a:cubicBezTo>
                    <a:pt x="491" y="126"/>
                    <a:pt x="524" y="163"/>
                    <a:pt x="514" y="207"/>
                  </a:cubicBezTo>
                  <a:cubicBezTo>
                    <a:pt x="506" y="242"/>
                    <a:pt x="448" y="279"/>
                    <a:pt x="387" y="326"/>
                  </a:cubicBezTo>
                  <a:cubicBezTo>
                    <a:pt x="375" y="336"/>
                    <a:pt x="354" y="350"/>
                    <a:pt x="331" y="364"/>
                  </a:cubicBezTo>
                  <a:lnTo>
                    <a:pt x="331" y="817"/>
                  </a:lnTo>
                  <a:lnTo>
                    <a:pt x="786" y="817"/>
                  </a:lnTo>
                  <a:lnTo>
                    <a:pt x="786" y="784"/>
                  </a:lnTo>
                  <a:lnTo>
                    <a:pt x="746" y="784"/>
                  </a:lnTo>
                  <a:cubicBezTo>
                    <a:pt x="719" y="784"/>
                    <a:pt x="697" y="761"/>
                    <a:pt x="697" y="734"/>
                  </a:cubicBezTo>
                  <a:lnTo>
                    <a:pt x="697" y="728"/>
                  </a:lnTo>
                  <a:cubicBezTo>
                    <a:pt x="697" y="701"/>
                    <a:pt x="719" y="678"/>
                    <a:pt x="746" y="678"/>
                  </a:cubicBezTo>
                  <a:lnTo>
                    <a:pt x="759" y="678"/>
                  </a:lnTo>
                  <a:lnTo>
                    <a:pt x="840" y="678"/>
                  </a:lnTo>
                  <a:lnTo>
                    <a:pt x="852" y="678"/>
                  </a:lnTo>
                  <a:cubicBezTo>
                    <a:pt x="880" y="678"/>
                    <a:pt x="902" y="701"/>
                    <a:pt x="902" y="728"/>
                  </a:cubicBezTo>
                  <a:lnTo>
                    <a:pt x="902" y="734"/>
                  </a:lnTo>
                  <a:cubicBezTo>
                    <a:pt x="902" y="761"/>
                    <a:pt x="880" y="784"/>
                    <a:pt x="852" y="784"/>
                  </a:cubicBezTo>
                  <a:lnTo>
                    <a:pt x="840" y="784"/>
                  </a:lnTo>
                  <a:lnTo>
                    <a:pt x="840" y="784"/>
                  </a:lnTo>
                  <a:lnTo>
                    <a:pt x="830" y="784"/>
                  </a:lnTo>
                  <a:lnTo>
                    <a:pt x="830" y="871"/>
                  </a:lnTo>
                  <a:cubicBezTo>
                    <a:pt x="830" y="906"/>
                    <a:pt x="802" y="934"/>
                    <a:pt x="767" y="934"/>
                  </a:cubicBezTo>
                  <a:lnTo>
                    <a:pt x="350" y="934"/>
                  </a:lnTo>
                  <a:cubicBezTo>
                    <a:pt x="316" y="934"/>
                    <a:pt x="287" y="906"/>
                    <a:pt x="287" y="871"/>
                  </a:cubicBezTo>
                  <a:lnTo>
                    <a:pt x="287" y="799"/>
                  </a:lnTo>
                  <a:lnTo>
                    <a:pt x="211" y="799"/>
                  </a:lnTo>
                  <a:cubicBezTo>
                    <a:pt x="211" y="799"/>
                    <a:pt x="99" y="799"/>
                    <a:pt x="39" y="707"/>
                  </a:cubicBezTo>
                  <a:cubicBezTo>
                    <a:pt x="38" y="706"/>
                    <a:pt x="37" y="705"/>
                    <a:pt x="37" y="704"/>
                  </a:cubicBezTo>
                  <a:cubicBezTo>
                    <a:pt x="34" y="700"/>
                    <a:pt x="32" y="696"/>
                    <a:pt x="29" y="692"/>
                  </a:cubicBezTo>
                  <a:cubicBezTo>
                    <a:pt x="27" y="688"/>
                    <a:pt x="26" y="684"/>
                    <a:pt x="24" y="680"/>
                  </a:cubicBezTo>
                  <a:cubicBezTo>
                    <a:pt x="22" y="677"/>
                    <a:pt x="20" y="673"/>
                    <a:pt x="19" y="669"/>
                  </a:cubicBezTo>
                  <a:cubicBezTo>
                    <a:pt x="15" y="661"/>
                    <a:pt x="13" y="652"/>
                    <a:pt x="10" y="643"/>
                  </a:cubicBezTo>
                  <a:cubicBezTo>
                    <a:pt x="9" y="641"/>
                    <a:pt x="9" y="638"/>
                    <a:pt x="8" y="635"/>
                  </a:cubicBezTo>
                  <a:cubicBezTo>
                    <a:pt x="6" y="627"/>
                    <a:pt x="5" y="619"/>
                    <a:pt x="4" y="610"/>
                  </a:cubicBezTo>
                  <a:cubicBezTo>
                    <a:pt x="3" y="607"/>
                    <a:pt x="3" y="604"/>
                    <a:pt x="2" y="600"/>
                  </a:cubicBezTo>
                  <a:cubicBezTo>
                    <a:pt x="1" y="588"/>
                    <a:pt x="0" y="576"/>
                    <a:pt x="0" y="563"/>
                  </a:cubicBezTo>
                  <a:cubicBezTo>
                    <a:pt x="0" y="416"/>
                    <a:pt x="69" y="353"/>
                    <a:pt x="116" y="334"/>
                  </a:cubicBezTo>
                  <a:cubicBezTo>
                    <a:pt x="117" y="334"/>
                    <a:pt x="203" y="284"/>
                    <a:pt x="287" y="236"/>
                  </a:cubicBezTo>
                  <a:lnTo>
                    <a:pt x="287" y="63"/>
                  </a:lnTo>
                  <a:cubicBezTo>
                    <a:pt x="287" y="28"/>
                    <a:pt x="316" y="0"/>
                    <a:pt x="350" y="0"/>
                  </a:cubicBezTo>
                  <a:lnTo>
                    <a:pt x="767" y="0"/>
                  </a:lnTo>
                  <a:cubicBezTo>
                    <a:pt x="802" y="0"/>
                    <a:pt x="830" y="28"/>
                    <a:pt x="830" y="63"/>
                  </a:cubicBezTo>
                  <a:lnTo>
                    <a:pt x="830" y="305"/>
                  </a:lnTo>
                  <a:lnTo>
                    <a:pt x="852" y="305"/>
                  </a:lnTo>
                  <a:cubicBezTo>
                    <a:pt x="880" y="305"/>
                    <a:pt x="902" y="327"/>
                    <a:pt x="902" y="355"/>
                  </a:cubicBezTo>
                  <a:close/>
                  <a:moveTo>
                    <a:pt x="527" y="871"/>
                  </a:moveTo>
                  <a:cubicBezTo>
                    <a:pt x="527" y="889"/>
                    <a:pt x="541" y="903"/>
                    <a:pt x="559" y="903"/>
                  </a:cubicBezTo>
                  <a:cubicBezTo>
                    <a:pt x="576" y="903"/>
                    <a:pt x="590" y="889"/>
                    <a:pt x="590" y="871"/>
                  </a:cubicBezTo>
                  <a:cubicBezTo>
                    <a:pt x="590" y="854"/>
                    <a:pt x="576" y="840"/>
                    <a:pt x="559" y="840"/>
                  </a:cubicBezTo>
                  <a:cubicBezTo>
                    <a:pt x="541" y="840"/>
                    <a:pt x="527" y="854"/>
                    <a:pt x="527" y="871"/>
                  </a:cubicBezTo>
                  <a:close/>
                  <a:moveTo>
                    <a:pt x="633" y="53"/>
                  </a:moveTo>
                  <a:cubicBezTo>
                    <a:pt x="633" y="49"/>
                    <a:pt x="629" y="45"/>
                    <a:pt x="625" y="45"/>
                  </a:cubicBezTo>
                  <a:lnTo>
                    <a:pt x="492" y="45"/>
                  </a:lnTo>
                  <a:cubicBezTo>
                    <a:pt x="488" y="45"/>
                    <a:pt x="484" y="49"/>
                    <a:pt x="484" y="53"/>
                  </a:cubicBezTo>
                  <a:cubicBezTo>
                    <a:pt x="484" y="57"/>
                    <a:pt x="488" y="61"/>
                    <a:pt x="492" y="61"/>
                  </a:cubicBezTo>
                  <a:lnTo>
                    <a:pt x="625" y="61"/>
                  </a:lnTo>
                  <a:cubicBezTo>
                    <a:pt x="629" y="61"/>
                    <a:pt x="633" y="57"/>
                    <a:pt x="633" y="53"/>
                  </a:cubicBezTo>
                  <a:close/>
                  <a:moveTo>
                    <a:pt x="852" y="554"/>
                  </a:moveTo>
                  <a:lnTo>
                    <a:pt x="840" y="554"/>
                  </a:lnTo>
                  <a:lnTo>
                    <a:pt x="746" y="554"/>
                  </a:lnTo>
                  <a:cubicBezTo>
                    <a:pt x="719" y="554"/>
                    <a:pt x="697" y="576"/>
                    <a:pt x="697" y="604"/>
                  </a:cubicBezTo>
                  <a:lnTo>
                    <a:pt x="697" y="609"/>
                  </a:lnTo>
                  <a:cubicBezTo>
                    <a:pt x="697" y="637"/>
                    <a:pt x="719" y="659"/>
                    <a:pt x="746" y="659"/>
                  </a:cubicBezTo>
                  <a:lnTo>
                    <a:pt x="759" y="659"/>
                  </a:lnTo>
                  <a:lnTo>
                    <a:pt x="840" y="659"/>
                  </a:lnTo>
                  <a:lnTo>
                    <a:pt x="852" y="659"/>
                  </a:lnTo>
                  <a:cubicBezTo>
                    <a:pt x="880" y="659"/>
                    <a:pt x="902" y="637"/>
                    <a:pt x="902" y="609"/>
                  </a:cubicBezTo>
                  <a:lnTo>
                    <a:pt x="902" y="604"/>
                  </a:lnTo>
                  <a:cubicBezTo>
                    <a:pt x="902" y="576"/>
                    <a:pt x="880" y="554"/>
                    <a:pt x="852" y="554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  <p:sp>
          <p:nvSpPr>
            <p:cNvPr id="24" name="椭圆 54">
              <a:extLst>
                <a:ext uri="{FF2B5EF4-FFF2-40B4-BE49-F238E27FC236}">
                  <a16:creationId xmlns:a16="http://schemas.microsoft.com/office/drawing/2014/main" id="{12A4B28E-86FE-46B4-B46C-067E895EE0AC}"/>
                </a:ext>
              </a:extLst>
            </p:cNvPr>
            <p:cNvSpPr/>
            <p:nvPr/>
          </p:nvSpPr>
          <p:spPr bwMode="auto">
            <a:xfrm>
              <a:off x="812213" y="4934481"/>
              <a:ext cx="317342" cy="288010"/>
            </a:xfrm>
            <a:custGeom>
              <a:avLst/>
              <a:gdLst>
                <a:gd name="connsiteX0" fmla="*/ 610004 w 610004"/>
                <a:gd name="connsiteY0" fmla="*/ 450415 h 553622"/>
                <a:gd name="connsiteX1" fmla="*/ 610004 w 610004"/>
                <a:gd name="connsiteY1" fmla="*/ 498049 h 553622"/>
                <a:gd name="connsiteX2" fmla="*/ 553375 w 610004"/>
                <a:gd name="connsiteY2" fmla="*/ 553622 h 553622"/>
                <a:gd name="connsiteX3" fmla="*/ 55636 w 610004"/>
                <a:gd name="connsiteY3" fmla="*/ 553622 h 553622"/>
                <a:gd name="connsiteX4" fmla="*/ 19870 w 610004"/>
                <a:gd name="connsiteY4" fmla="*/ 540721 h 553622"/>
                <a:gd name="connsiteX5" fmla="*/ 0 w 610004"/>
                <a:gd name="connsiteY5" fmla="*/ 498049 h 553622"/>
                <a:gd name="connsiteX6" fmla="*/ 0 w 610004"/>
                <a:gd name="connsiteY6" fmla="*/ 459347 h 553622"/>
                <a:gd name="connsiteX7" fmla="*/ 11922 w 610004"/>
                <a:gd name="connsiteY7" fmla="*/ 459347 h 553622"/>
                <a:gd name="connsiteX8" fmla="*/ 55636 w 610004"/>
                <a:gd name="connsiteY8" fmla="*/ 471255 h 553622"/>
                <a:gd name="connsiteX9" fmla="*/ 92395 w 610004"/>
                <a:gd name="connsiteY9" fmla="*/ 471255 h 553622"/>
                <a:gd name="connsiteX10" fmla="*/ 117232 w 610004"/>
                <a:gd name="connsiteY10" fmla="*/ 511942 h 553622"/>
                <a:gd name="connsiteX11" fmla="*/ 491779 w 610004"/>
                <a:gd name="connsiteY11" fmla="*/ 511942 h 553622"/>
                <a:gd name="connsiteX12" fmla="*/ 515623 w 610004"/>
                <a:gd name="connsiteY12" fmla="*/ 471255 h 553622"/>
                <a:gd name="connsiteX13" fmla="*/ 553375 w 610004"/>
                <a:gd name="connsiteY13" fmla="*/ 471255 h 553622"/>
                <a:gd name="connsiteX14" fmla="*/ 610004 w 610004"/>
                <a:gd name="connsiteY14" fmla="*/ 450415 h 553622"/>
                <a:gd name="connsiteX15" fmla="*/ 610004 w 610004"/>
                <a:gd name="connsiteY15" fmla="*/ 340360 h 553622"/>
                <a:gd name="connsiteX16" fmla="*/ 610004 w 610004"/>
                <a:gd name="connsiteY16" fmla="*/ 387920 h 553622"/>
                <a:gd name="connsiteX17" fmla="*/ 553375 w 610004"/>
                <a:gd name="connsiteY17" fmla="*/ 443408 h 553622"/>
                <a:gd name="connsiteX18" fmla="*/ 55636 w 610004"/>
                <a:gd name="connsiteY18" fmla="*/ 443408 h 553622"/>
                <a:gd name="connsiteX19" fmla="*/ 19870 w 610004"/>
                <a:gd name="connsiteY19" fmla="*/ 431518 h 553622"/>
                <a:gd name="connsiteX20" fmla="*/ 0 w 610004"/>
                <a:gd name="connsiteY20" fmla="*/ 387920 h 553622"/>
                <a:gd name="connsiteX21" fmla="*/ 0 w 610004"/>
                <a:gd name="connsiteY21" fmla="*/ 349277 h 553622"/>
                <a:gd name="connsiteX22" fmla="*/ 11922 w 610004"/>
                <a:gd name="connsiteY22" fmla="*/ 349277 h 553622"/>
                <a:gd name="connsiteX23" fmla="*/ 55636 w 610004"/>
                <a:gd name="connsiteY23" fmla="*/ 362158 h 553622"/>
                <a:gd name="connsiteX24" fmla="*/ 92395 w 610004"/>
                <a:gd name="connsiteY24" fmla="*/ 362158 h 553622"/>
                <a:gd name="connsiteX25" fmla="*/ 117232 w 610004"/>
                <a:gd name="connsiteY25" fmla="*/ 401792 h 553622"/>
                <a:gd name="connsiteX26" fmla="*/ 491779 w 610004"/>
                <a:gd name="connsiteY26" fmla="*/ 401792 h 553622"/>
                <a:gd name="connsiteX27" fmla="*/ 515623 w 610004"/>
                <a:gd name="connsiteY27" fmla="*/ 362158 h 553622"/>
                <a:gd name="connsiteX28" fmla="*/ 553375 w 610004"/>
                <a:gd name="connsiteY28" fmla="*/ 362158 h 553622"/>
                <a:gd name="connsiteX29" fmla="*/ 610004 w 610004"/>
                <a:gd name="connsiteY29" fmla="*/ 340360 h 553622"/>
                <a:gd name="connsiteX30" fmla="*/ 296003 w 610004"/>
                <a:gd name="connsiteY30" fmla="*/ 93312 h 553622"/>
                <a:gd name="connsiteX31" fmla="*/ 296003 w 610004"/>
                <a:gd name="connsiteY31" fmla="*/ 110170 h 553622"/>
                <a:gd name="connsiteX32" fmla="*/ 265212 w 610004"/>
                <a:gd name="connsiteY32" fmla="*/ 142894 h 553622"/>
                <a:gd name="connsiteX33" fmla="*/ 297989 w 610004"/>
                <a:gd name="connsiteY33" fmla="*/ 175618 h 553622"/>
                <a:gd name="connsiteX34" fmla="*/ 316861 w 610004"/>
                <a:gd name="connsiteY34" fmla="*/ 191484 h 553622"/>
                <a:gd name="connsiteX35" fmla="*/ 298982 w 610004"/>
                <a:gd name="connsiteY35" fmla="*/ 203384 h 553622"/>
                <a:gd name="connsiteX36" fmla="*/ 269185 w 610004"/>
                <a:gd name="connsiteY36" fmla="*/ 195450 h 553622"/>
                <a:gd name="connsiteX37" fmla="*/ 264219 w 610004"/>
                <a:gd name="connsiteY37" fmla="*/ 216275 h 553622"/>
                <a:gd name="connsiteX38" fmla="*/ 295010 w 610004"/>
                <a:gd name="connsiteY38" fmla="*/ 224208 h 553622"/>
                <a:gd name="connsiteX39" fmla="*/ 295010 w 610004"/>
                <a:gd name="connsiteY39" fmla="*/ 241066 h 553622"/>
                <a:gd name="connsiteX40" fmla="*/ 311895 w 610004"/>
                <a:gd name="connsiteY40" fmla="*/ 241066 h 553622"/>
                <a:gd name="connsiteX41" fmla="*/ 311895 w 610004"/>
                <a:gd name="connsiteY41" fmla="*/ 223216 h 553622"/>
                <a:gd name="connsiteX42" fmla="*/ 344671 w 610004"/>
                <a:gd name="connsiteY42" fmla="*/ 189501 h 553622"/>
                <a:gd name="connsiteX43" fmla="*/ 314874 w 610004"/>
                <a:gd name="connsiteY43" fmla="*/ 154793 h 553622"/>
                <a:gd name="connsiteX44" fmla="*/ 293023 w 610004"/>
                <a:gd name="connsiteY44" fmla="*/ 139919 h 553622"/>
                <a:gd name="connsiteX45" fmla="*/ 307922 w 610004"/>
                <a:gd name="connsiteY45" fmla="*/ 129011 h 553622"/>
                <a:gd name="connsiteX46" fmla="*/ 334739 w 610004"/>
                <a:gd name="connsiteY46" fmla="*/ 135952 h 553622"/>
                <a:gd name="connsiteX47" fmla="*/ 339705 w 610004"/>
                <a:gd name="connsiteY47" fmla="*/ 115128 h 553622"/>
                <a:gd name="connsiteX48" fmla="*/ 313881 w 610004"/>
                <a:gd name="connsiteY48" fmla="*/ 109178 h 553622"/>
                <a:gd name="connsiteX49" fmla="*/ 313881 w 610004"/>
                <a:gd name="connsiteY49" fmla="*/ 93312 h 553622"/>
                <a:gd name="connsiteX50" fmla="*/ 303949 w 610004"/>
                <a:gd name="connsiteY50" fmla="*/ 67530 h 553622"/>
                <a:gd name="connsiteX51" fmla="*/ 403272 w 610004"/>
                <a:gd name="connsiteY51" fmla="*/ 166693 h 553622"/>
                <a:gd name="connsiteX52" fmla="*/ 303949 w 610004"/>
                <a:gd name="connsiteY52" fmla="*/ 264865 h 553622"/>
                <a:gd name="connsiteX53" fmla="*/ 205618 w 610004"/>
                <a:gd name="connsiteY53" fmla="*/ 166693 h 553622"/>
                <a:gd name="connsiteX54" fmla="*/ 303949 w 610004"/>
                <a:gd name="connsiteY54" fmla="*/ 67530 h 553622"/>
                <a:gd name="connsiteX55" fmla="*/ 116239 w 610004"/>
                <a:gd name="connsiteY55" fmla="*/ 40672 h 553622"/>
                <a:gd name="connsiteX56" fmla="*/ 41727 w 610004"/>
                <a:gd name="connsiteY56" fmla="*/ 117057 h 553622"/>
                <a:gd name="connsiteX57" fmla="*/ 41727 w 610004"/>
                <a:gd name="connsiteY57" fmla="*/ 216258 h 553622"/>
                <a:gd name="connsiteX58" fmla="*/ 117232 w 610004"/>
                <a:gd name="connsiteY58" fmla="*/ 292642 h 553622"/>
                <a:gd name="connsiteX59" fmla="*/ 491779 w 610004"/>
                <a:gd name="connsiteY59" fmla="*/ 292642 h 553622"/>
                <a:gd name="connsiteX60" fmla="*/ 568278 w 610004"/>
                <a:gd name="connsiteY60" fmla="*/ 215266 h 553622"/>
                <a:gd name="connsiteX61" fmla="*/ 568278 w 610004"/>
                <a:gd name="connsiteY61" fmla="*/ 118049 h 553622"/>
                <a:gd name="connsiteX62" fmla="*/ 492772 w 610004"/>
                <a:gd name="connsiteY62" fmla="*/ 40672 h 553622"/>
                <a:gd name="connsiteX63" fmla="*/ 55636 w 610004"/>
                <a:gd name="connsiteY63" fmla="*/ 0 h 553622"/>
                <a:gd name="connsiteX64" fmla="*/ 553375 w 610004"/>
                <a:gd name="connsiteY64" fmla="*/ 0 h 553622"/>
                <a:gd name="connsiteX65" fmla="*/ 610004 w 610004"/>
                <a:gd name="connsiteY65" fmla="*/ 54560 h 553622"/>
                <a:gd name="connsiteX66" fmla="*/ 610004 w 610004"/>
                <a:gd name="connsiteY66" fmla="*/ 277762 h 553622"/>
                <a:gd name="connsiteX67" fmla="*/ 553375 w 610004"/>
                <a:gd name="connsiteY67" fmla="*/ 334307 h 553622"/>
                <a:gd name="connsiteX68" fmla="*/ 55636 w 610004"/>
                <a:gd name="connsiteY68" fmla="*/ 334307 h 553622"/>
                <a:gd name="connsiteX69" fmla="*/ 19870 w 610004"/>
                <a:gd name="connsiteY69" fmla="*/ 321411 h 553622"/>
                <a:gd name="connsiteX70" fmla="*/ 0 w 610004"/>
                <a:gd name="connsiteY70" fmla="*/ 277762 h 553622"/>
                <a:gd name="connsiteX71" fmla="*/ 0 w 610004"/>
                <a:gd name="connsiteY71" fmla="*/ 54560 h 553622"/>
                <a:gd name="connsiteX72" fmla="*/ 55636 w 610004"/>
                <a:gd name="connsiteY72" fmla="*/ 0 h 55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10004" h="553622">
                  <a:moveTo>
                    <a:pt x="610004" y="450415"/>
                  </a:moveTo>
                  <a:lnTo>
                    <a:pt x="610004" y="498049"/>
                  </a:lnTo>
                  <a:cubicBezTo>
                    <a:pt x="610004" y="528813"/>
                    <a:pt x="584173" y="553622"/>
                    <a:pt x="553375" y="553622"/>
                  </a:cubicBezTo>
                  <a:lnTo>
                    <a:pt x="55636" y="553622"/>
                  </a:lnTo>
                  <a:cubicBezTo>
                    <a:pt x="42720" y="553622"/>
                    <a:pt x="27818" y="547668"/>
                    <a:pt x="19870" y="540721"/>
                  </a:cubicBezTo>
                  <a:cubicBezTo>
                    <a:pt x="10929" y="532782"/>
                    <a:pt x="0" y="514920"/>
                    <a:pt x="0" y="498049"/>
                  </a:cubicBezTo>
                  <a:lnTo>
                    <a:pt x="0" y="459347"/>
                  </a:lnTo>
                  <a:lnTo>
                    <a:pt x="11922" y="459347"/>
                  </a:lnTo>
                  <a:cubicBezTo>
                    <a:pt x="24838" y="467286"/>
                    <a:pt x="40733" y="471255"/>
                    <a:pt x="55636" y="471255"/>
                  </a:cubicBezTo>
                  <a:lnTo>
                    <a:pt x="92395" y="471255"/>
                  </a:lnTo>
                  <a:cubicBezTo>
                    <a:pt x="102330" y="483164"/>
                    <a:pt x="111271" y="496064"/>
                    <a:pt x="117232" y="511942"/>
                  </a:cubicBezTo>
                  <a:lnTo>
                    <a:pt x="491779" y="511942"/>
                  </a:lnTo>
                  <a:cubicBezTo>
                    <a:pt x="497740" y="496064"/>
                    <a:pt x="505688" y="483164"/>
                    <a:pt x="515623" y="471255"/>
                  </a:cubicBezTo>
                  <a:lnTo>
                    <a:pt x="553375" y="471255"/>
                  </a:lnTo>
                  <a:cubicBezTo>
                    <a:pt x="575232" y="471255"/>
                    <a:pt x="595102" y="463316"/>
                    <a:pt x="610004" y="450415"/>
                  </a:cubicBezTo>
                  <a:close/>
                  <a:moveTo>
                    <a:pt x="610004" y="340360"/>
                  </a:moveTo>
                  <a:lnTo>
                    <a:pt x="610004" y="387920"/>
                  </a:lnTo>
                  <a:cubicBezTo>
                    <a:pt x="610004" y="418637"/>
                    <a:pt x="584173" y="443408"/>
                    <a:pt x="553375" y="443408"/>
                  </a:cubicBezTo>
                  <a:lnTo>
                    <a:pt x="55636" y="443408"/>
                  </a:lnTo>
                  <a:cubicBezTo>
                    <a:pt x="42720" y="443408"/>
                    <a:pt x="27818" y="437463"/>
                    <a:pt x="19870" y="431518"/>
                  </a:cubicBezTo>
                  <a:cubicBezTo>
                    <a:pt x="10929" y="423591"/>
                    <a:pt x="0" y="404765"/>
                    <a:pt x="0" y="387920"/>
                  </a:cubicBezTo>
                  <a:lnTo>
                    <a:pt x="0" y="349277"/>
                  </a:lnTo>
                  <a:lnTo>
                    <a:pt x="11922" y="349277"/>
                  </a:lnTo>
                  <a:cubicBezTo>
                    <a:pt x="24838" y="357204"/>
                    <a:pt x="40733" y="362158"/>
                    <a:pt x="55636" y="362158"/>
                  </a:cubicBezTo>
                  <a:lnTo>
                    <a:pt x="92395" y="362158"/>
                  </a:lnTo>
                  <a:cubicBezTo>
                    <a:pt x="102330" y="373058"/>
                    <a:pt x="111271" y="386930"/>
                    <a:pt x="117232" y="401792"/>
                  </a:cubicBezTo>
                  <a:lnTo>
                    <a:pt x="491779" y="401792"/>
                  </a:lnTo>
                  <a:cubicBezTo>
                    <a:pt x="497740" y="386930"/>
                    <a:pt x="505688" y="373058"/>
                    <a:pt x="515623" y="362158"/>
                  </a:cubicBezTo>
                  <a:lnTo>
                    <a:pt x="553375" y="362158"/>
                  </a:lnTo>
                  <a:cubicBezTo>
                    <a:pt x="575232" y="362158"/>
                    <a:pt x="595102" y="353241"/>
                    <a:pt x="610004" y="340360"/>
                  </a:cubicBezTo>
                  <a:close/>
                  <a:moveTo>
                    <a:pt x="296003" y="93312"/>
                  </a:moveTo>
                  <a:lnTo>
                    <a:pt x="296003" y="110170"/>
                  </a:lnTo>
                  <a:cubicBezTo>
                    <a:pt x="276138" y="114137"/>
                    <a:pt x="265212" y="127028"/>
                    <a:pt x="265212" y="142894"/>
                  </a:cubicBezTo>
                  <a:cubicBezTo>
                    <a:pt x="265212" y="160743"/>
                    <a:pt x="278124" y="169668"/>
                    <a:pt x="297989" y="175618"/>
                  </a:cubicBezTo>
                  <a:cubicBezTo>
                    <a:pt x="310901" y="180576"/>
                    <a:pt x="316861" y="184542"/>
                    <a:pt x="316861" y="191484"/>
                  </a:cubicBezTo>
                  <a:cubicBezTo>
                    <a:pt x="316861" y="199417"/>
                    <a:pt x="309908" y="203384"/>
                    <a:pt x="298982" y="203384"/>
                  </a:cubicBezTo>
                  <a:cubicBezTo>
                    <a:pt x="288057" y="203384"/>
                    <a:pt x="277131" y="199417"/>
                    <a:pt x="269185" y="195450"/>
                  </a:cubicBezTo>
                  <a:lnTo>
                    <a:pt x="264219" y="216275"/>
                  </a:lnTo>
                  <a:cubicBezTo>
                    <a:pt x="271172" y="220241"/>
                    <a:pt x="282097" y="224208"/>
                    <a:pt x="295010" y="224208"/>
                  </a:cubicBezTo>
                  <a:lnTo>
                    <a:pt x="295010" y="241066"/>
                  </a:lnTo>
                  <a:lnTo>
                    <a:pt x="311895" y="241066"/>
                  </a:lnTo>
                  <a:lnTo>
                    <a:pt x="311895" y="223216"/>
                  </a:lnTo>
                  <a:cubicBezTo>
                    <a:pt x="332752" y="219250"/>
                    <a:pt x="344671" y="205367"/>
                    <a:pt x="344671" y="189501"/>
                  </a:cubicBezTo>
                  <a:cubicBezTo>
                    <a:pt x="344671" y="172643"/>
                    <a:pt x="336725" y="162727"/>
                    <a:pt x="314874" y="154793"/>
                  </a:cubicBezTo>
                  <a:cubicBezTo>
                    <a:pt x="298982" y="149835"/>
                    <a:pt x="293023" y="145869"/>
                    <a:pt x="293023" y="139919"/>
                  </a:cubicBezTo>
                  <a:cubicBezTo>
                    <a:pt x="293023" y="133969"/>
                    <a:pt x="296996" y="129011"/>
                    <a:pt x="307922" y="129011"/>
                  </a:cubicBezTo>
                  <a:cubicBezTo>
                    <a:pt x="321827" y="129011"/>
                    <a:pt x="329773" y="133969"/>
                    <a:pt x="334739" y="135952"/>
                  </a:cubicBezTo>
                  <a:lnTo>
                    <a:pt x="339705" y="115128"/>
                  </a:lnTo>
                  <a:cubicBezTo>
                    <a:pt x="333746" y="112153"/>
                    <a:pt x="325800" y="109178"/>
                    <a:pt x="313881" y="109178"/>
                  </a:cubicBezTo>
                  <a:lnTo>
                    <a:pt x="313881" y="93312"/>
                  </a:lnTo>
                  <a:close/>
                  <a:moveTo>
                    <a:pt x="303949" y="67530"/>
                  </a:moveTo>
                  <a:cubicBezTo>
                    <a:pt x="358577" y="67530"/>
                    <a:pt x="403272" y="112153"/>
                    <a:pt x="403272" y="166693"/>
                  </a:cubicBezTo>
                  <a:cubicBezTo>
                    <a:pt x="403272" y="221233"/>
                    <a:pt x="358577" y="264865"/>
                    <a:pt x="303949" y="264865"/>
                  </a:cubicBezTo>
                  <a:cubicBezTo>
                    <a:pt x="249321" y="264865"/>
                    <a:pt x="205618" y="221233"/>
                    <a:pt x="205618" y="166693"/>
                  </a:cubicBezTo>
                  <a:cubicBezTo>
                    <a:pt x="205618" y="112153"/>
                    <a:pt x="249321" y="67530"/>
                    <a:pt x="303949" y="67530"/>
                  </a:cubicBezTo>
                  <a:close/>
                  <a:moveTo>
                    <a:pt x="116239" y="40672"/>
                  </a:moveTo>
                  <a:cubicBezTo>
                    <a:pt x="103323" y="79360"/>
                    <a:pt x="73519" y="105153"/>
                    <a:pt x="41727" y="117057"/>
                  </a:cubicBezTo>
                  <a:lnTo>
                    <a:pt x="41727" y="216258"/>
                  </a:lnTo>
                  <a:cubicBezTo>
                    <a:pt x="73519" y="228162"/>
                    <a:pt x="103323" y="254946"/>
                    <a:pt x="117232" y="292642"/>
                  </a:cubicBezTo>
                  <a:lnTo>
                    <a:pt x="491779" y="292642"/>
                  </a:lnTo>
                  <a:cubicBezTo>
                    <a:pt x="505688" y="253954"/>
                    <a:pt x="535492" y="227170"/>
                    <a:pt x="568278" y="215266"/>
                  </a:cubicBezTo>
                  <a:lnTo>
                    <a:pt x="568278" y="118049"/>
                  </a:lnTo>
                  <a:cubicBezTo>
                    <a:pt x="534499" y="106145"/>
                    <a:pt x="505688" y="81344"/>
                    <a:pt x="492772" y="40672"/>
                  </a:cubicBezTo>
                  <a:close/>
                  <a:moveTo>
                    <a:pt x="55636" y="0"/>
                  </a:moveTo>
                  <a:lnTo>
                    <a:pt x="553375" y="0"/>
                  </a:lnTo>
                  <a:cubicBezTo>
                    <a:pt x="584173" y="0"/>
                    <a:pt x="610004" y="23808"/>
                    <a:pt x="610004" y="54560"/>
                  </a:cubicBezTo>
                  <a:lnTo>
                    <a:pt x="610004" y="277762"/>
                  </a:lnTo>
                  <a:cubicBezTo>
                    <a:pt x="610004" y="308515"/>
                    <a:pt x="584173" y="334307"/>
                    <a:pt x="553375" y="334307"/>
                  </a:cubicBezTo>
                  <a:lnTo>
                    <a:pt x="55636" y="334307"/>
                  </a:lnTo>
                  <a:cubicBezTo>
                    <a:pt x="42720" y="334307"/>
                    <a:pt x="27818" y="327363"/>
                    <a:pt x="19870" y="321411"/>
                  </a:cubicBezTo>
                  <a:cubicBezTo>
                    <a:pt x="10929" y="313475"/>
                    <a:pt x="0" y="294626"/>
                    <a:pt x="0" y="277762"/>
                  </a:cubicBezTo>
                  <a:lnTo>
                    <a:pt x="0" y="54560"/>
                  </a:lnTo>
                  <a:cubicBezTo>
                    <a:pt x="0" y="23808"/>
                    <a:pt x="24838" y="0"/>
                    <a:pt x="5563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7735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7514696" y="1511893"/>
            <a:ext cx="4106174" cy="865136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7514695" y="2871893"/>
            <a:ext cx="4106174" cy="310871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7514695" y="3187527"/>
            <a:ext cx="4106174" cy="310871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61803071-E51F-4636-8B23-273B4E4F3A57}"/>
              </a:ext>
            </a:extLst>
          </p:cNvPr>
          <p:cNvCxnSpPr>
            <a:cxnSpLocks/>
          </p:cNvCxnSpPr>
          <p:nvPr/>
        </p:nvCxnSpPr>
        <p:spPr>
          <a:xfrm>
            <a:off x="7359651" y="1524001"/>
            <a:ext cx="0" cy="20174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D9EA912F-9E5E-4FA6-98E0-03B7FC41B866}"/>
              </a:ext>
            </a:extLst>
          </p:cNvPr>
          <p:cNvSpPr txBox="1"/>
          <p:nvPr/>
        </p:nvSpPr>
        <p:spPr>
          <a:xfrm>
            <a:off x="2159845" y="1495945"/>
            <a:ext cx="4741129" cy="19802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gradFill>
                  <a:gsLst>
                    <a:gs pos="0">
                      <a:schemeClr val="bg1">
                        <a:alpha val="31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dirty="0">
              <a:gradFill>
                <a:gsLst>
                  <a:gs pos="0">
                    <a:schemeClr val="bg1">
                      <a:alpha val="3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05E32D3-F97D-4444-85C3-800AAD5285EE}"/>
              </a:ext>
            </a:extLst>
          </p:cNvPr>
          <p:cNvGrpSpPr/>
          <p:nvPr/>
        </p:nvGrpSpPr>
        <p:grpSpPr>
          <a:xfrm>
            <a:off x="3351892" y="1132701"/>
            <a:ext cx="3551553" cy="1643957"/>
            <a:chOff x="3351892" y="1132701"/>
            <a:chExt cx="3551553" cy="1643957"/>
          </a:xfrm>
        </p:grpSpPr>
        <p:sp>
          <p:nvSpPr>
            <p:cNvPr id="32" name="矩形 189">
              <a:extLst>
                <a:ext uri="{FF2B5EF4-FFF2-40B4-BE49-F238E27FC236}">
                  <a16:creationId xmlns:a16="http://schemas.microsoft.com/office/drawing/2014/main" id="{FEBC6BBC-BB54-4927-B452-5451B28DDDA5}"/>
                </a:ext>
              </a:extLst>
            </p:cNvPr>
            <p:cNvSpPr/>
            <p:nvPr/>
          </p:nvSpPr>
          <p:spPr>
            <a:xfrm>
              <a:off x="3351892" y="2453493"/>
              <a:ext cx="33364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defTabSz="914354">
                <a:lnSpc>
                  <a:spcPct val="15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  <a:hlinkClick r:id="rId4"/>
                </a:rPr>
                <a:t>www.islide.cc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90">
              <a:extLst>
                <a:ext uri="{FF2B5EF4-FFF2-40B4-BE49-F238E27FC236}">
                  <a16:creationId xmlns:a16="http://schemas.microsoft.com/office/drawing/2014/main" id="{387C4D2F-DDE4-4325-9289-797FA395D4BE}"/>
                </a:ext>
              </a:extLst>
            </p:cNvPr>
            <p:cNvSpPr/>
            <p:nvPr/>
          </p:nvSpPr>
          <p:spPr>
            <a:xfrm>
              <a:off x="3351892" y="1132701"/>
              <a:ext cx="3551553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t">
              <a:spAutoFit/>
            </a:bodyPr>
            <a:lstStyle/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“一键”美化神器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专业</a:t>
              </a: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素材资源下载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让</a:t>
              </a:r>
              <a:r>
                <a: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设计简单起来！</a:t>
              </a: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All-in-One PowerPoint Optimization Add-in 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 Professional PowerPoint Resources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Make Presentation Design Easy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BF86C5A-46C1-4DD7-84CF-BB20DBAF36B2}"/>
              </a:ext>
            </a:extLst>
          </p:cNvPr>
          <p:cNvGrpSpPr/>
          <p:nvPr/>
        </p:nvGrpSpPr>
        <p:grpSpPr>
          <a:xfrm>
            <a:off x="7381329" y="1128666"/>
            <a:ext cx="1980029" cy="1757843"/>
            <a:chOff x="7381329" y="1128666"/>
            <a:chExt cx="1980029" cy="1757843"/>
          </a:xfrm>
        </p:grpSpPr>
        <p:sp>
          <p:nvSpPr>
            <p:cNvPr id="34" name="矩形 211">
              <a:extLst>
                <a:ext uri="{FF2B5EF4-FFF2-40B4-BE49-F238E27FC236}">
                  <a16:creationId xmlns:a16="http://schemas.microsoft.com/office/drawing/2014/main" id="{7D7628F9-10BB-4B1A-9FD7-13B5C4904AEE}"/>
                </a:ext>
              </a:extLst>
            </p:cNvPr>
            <p:cNvSpPr/>
            <p:nvPr/>
          </p:nvSpPr>
          <p:spPr>
            <a:xfrm>
              <a:off x="7381329" y="2486399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关注官方微信公众号</a:t>
              </a:r>
              <a:b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en-US" altLang="zh-CN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Contact us at support@islide.cc</a:t>
              </a:r>
            </a:p>
          </p:txBody>
        </p:sp>
        <p:grpSp>
          <p:nvGrpSpPr>
            <p:cNvPr id="35" name="组合 212">
              <a:extLst>
                <a:ext uri="{FF2B5EF4-FFF2-40B4-BE49-F238E27FC236}">
                  <a16:creationId xmlns:a16="http://schemas.microsoft.com/office/drawing/2014/main" id="{9D4A6AFC-4EDB-4329-A490-B7F93AD11431}"/>
                </a:ext>
              </a:extLst>
            </p:cNvPr>
            <p:cNvGrpSpPr/>
            <p:nvPr/>
          </p:nvGrpSpPr>
          <p:grpSpPr>
            <a:xfrm>
              <a:off x="7692468" y="1128666"/>
              <a:ext cx="1357733" cy="1357734"/>
              <a:chOff x="4693653" y="1484781"/>
              <a:chExt cx="2329760" cy="2329758"/>
            </a:xfrm>
          </p:grpSpPr>
          <p:pic>
            <p:nvPicPr>
              <p:cNvPr id="36" name="图片 213">
                <a:extLst>
                  <a:ext uri="{FF2B5EF4-FFF2-40B4-BE49-F238E27FC236}">
                    <a16:creationId xmlns:a16="http://schemas.microsoft.com/office/drawing/2014/main" id="{942EAD01-3CC1-4412-880E-B86F17132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3653" y="1484781"/>
                <a:ext cx="2329760" cy="2329758"/>
              </a:xfrm>
              <a:prstGeom prst="rect">
                <a:avLst/>
              </a:prstGeom>
            </p:spPr>
          </p:pic>
          <p:grpSp>
            <p:nvGrpSpPr>
              <p:cNvPr id="37" name="组合 214">
                <a:extLst>
                  <a:ext uri="{FF2B5EF4-FFF2-40B4-BE49-F238E27FC236}">
                    <a16:creationId xmlns:a16="http://schemas.microsoft.com/office/drawing/2014/main" id="{D01E47ED-C402-438D-9A79-BC1163AB6CE1}"/>
                  </a:ext>
                </a:extLst>
              </p:cNvPr>
              <p:cNvGrpSpPr/>
              <p:nvPr/>
            </p:nvGrpSpPr>
            <p:grpSpPr>
              <a:xfrm>
                <a:off x="5497245" y="2228001"/>
                <a:ext cx="722580" cy="722580"/>
                <a:chOff x="5758004" y="2227152"/>
                <a:chExt cx="724278" cy="724278"/>
              </a:xfrm>
            </p:grpSpPr>
            <p:sp>
              <p:nvSpPr>
                <p:cNvPr id="38" name="圆角矩形 215">
                  <a:extLst>
                    <a:ext uri="{FF2B5EF4-FFF2-40B4-BE49-F238E27FC236}">
                      <a16:creationId xmlns:a16="http://schemas.microsoft.com/office/drawing/2014/main" id="{CEE1B0A4-0F49-4D05-B77A-DAF004479898}"/>
                    </a:ext>
                  </a:extLst>
                </p:cNvPr>
                <p:cNvSpPr/>
                <p:nvPr/>
              </p:nvSpPr>
              <p:spPr>
                <a:xfrm>
                  <a:off x="5758004" y="2227152"/>
                  <a:ext cx="724278" cy="724278"/>
                </a:xfrm>
                <a:prstGeom prst="roundRect">
                  <a:avLst>
                    <a:gd name="adj" fmla="val 70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圆角矩形 216">
                  <a:extLst>
                    <a:ext uri="{FF2B5EF4-FFF2-40B4-BE49-F238E27FC236}">
                      <a16:creationId xmlns:a16="http://schemas.microsoft.com/office/drawing/2014/main" id="{9AFDF6F6-5203-42D6-8C4C-E3737A97AB7C}"/>
                    </a:ext>
                  </a:extLst>
                </p:cNvPr>
                <p:cNvSpPr/>
                <p:nvPr/>
              </p:nvSpPr>
              <p:spPr>
                <a:xfrm>
                  <a:off x="5804041" y="2273189"/>
                  <a:ext cx="632205" cy="632205"/>
                </a:xfrm>
                <a:prstGeom prst="roundRect">
                  <a:avLst>
                    <a:gd name="adj" fmla="val 10091"/>
                  </a:avLst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C3A85DFC-ADF1-474C-BF81-0F72CD8A2D8A}"/>
              </a:ext>
            </a:extLst>
          </p:cNvPr>
          <p:cNvCxnSpPr/>
          <p:nvPr/>
        </p:nvCxnSpPr>
        <p:spPr>
          <a:xfrm>
            <a:off x="3007696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9EA76247-2E45-497B-9699-23C3E298E518}"/>
              </a:ext>
            </a:extLst>
          </p:cNvPr>
          <p:cNvCxnSpPr/>
          <p:nvPr/>
        </p:nvCxnSpPr>
        <p:spPr>
          <a:xfrm>
            <a:off x="7247640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4714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22" name="35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10010" y="2456892"/>
            <a:ext cx="9371981" cy="2681943"/>
            <a:chOff x="1410010" y="2456892"/>
            <a:chExt cx="9371981" cy="2681943"/>
          </a:xfrm>
        </p:grpSpPr>
        <p:grpSp>
          <p:nvGrpSpPr>
            <p:cNvPr id="23" name="îsľíḍe">
              <a:extLst>
                <a:ext uri="{FF2B5EF4-FFF2-40B4-BE49-F238E27FC236}">
                  <a16:creationId xmlns:a16="http://schemas.microsoft.com/office/drawing/2014/main" id="{E6B1E7DF-A5AB-4AE6-8908-20DA6B5201DC}"/>
                </a:ext>
              </a:extLst>
            </p:cNvPr>
            <p:cNvGrpSpPr/>
            <p:nvPr/>
          </p:nvGrpSpPr>
          <p:grpSpPr>
            <a:xfrm>
              <a:off x="1410010" y="2624665"/>
              <a:ext cx="9371981" cy="2139516"/>
              <a:chOff x="1410010" y="2624665"/>
              <a:chExt cx="9371981" cy="2139516"/>
            </a:xfrm>
          </p:grpSpPr>
          <p:grpSp>
            <p:nvGrpSpPr>
              <p:cNvPr id="39" name="îŝḻiḑe">
                <a:extLst>
                  <a:ext uri="{FF2B5EF4-FFF2-40B4-BE49-F238E27FC236}">
                    <a16:creationId xmlns:a16="http://schemas.microsoft.com/office/drawing/2014/main" id="{2AF3077C-CD87-4EBB-84F1-8B6AE0552324}"/>
                  </a:ext>
                </a:extLst>
              </p:cNvPr>
              <p:cNvGrpSpPr/>
              <p:nvPr/>
            </p:nvGrpSpPr>
            <p:grpSpPr>
              <a:xfrm>
                <a:off x="8170814" y="2624665"/>
                <a:ext cx="2611177" cy="2139516"/>
                <a:chOff x="8170814" y="1912116"/>
                <a:chExt cx="2611177" cy="2139516"/>
              </a:xfrm>
            </p:grpSpPr>
            <p:grpSp>
              <p:nvGrpSpPr>
                <p:cNvPr id="49" name="í$1íde">
                  <a:extLst>
                    <a:ext uri="{FF2B5EF4-FFF2-40B4-BE49-F238E27FC236}">
                      <a16:creationId xmlns:a16="http://schemas.microsoft.com/office/drawing/2014/main" id="{DB28A6FD-53A9-420C-AE57-D371AD15FCC9}"/>
                    </a:ext>
                  </a:extLst>
                </p:cNvPr>
                <p:cNvGrpSpPr/>
                <p:nvPr/>
              </p:nvGrpSpPr>
              <p:grpSpPr>
                <a:xfrm>
                  <a:off x="8170814" y="1912116"/>
                  <a:ext cx="2611177" cy="2139516"/>
                  <a:chOff x="1193500" y="1491637"/>
                  <a:chExt cx="3761195" cy="2139516"/>
                </a:xfrm>
              </p:grpSpPr>
              <p:grpSp>
                <p:nvGrpSpPr>
                  <p:cNvPr id="51" name="íŝḻîḓe">
                    <a:extLst>
                      <a:ext uri="{FF2B5EF4-FFF2-40B4-BE49-F238E27FC236}">
                        <a16:creationId xmlns:a16="http://schemas.microsoft.com/office/drawing/2014/main" id="{B7766703-4DCE-42D1-ABF9-2399760E7DF0}"/>
                      </a:ext>
                    </a:extLst>
                  </p:cNvPr>
                  <p:cNvGrpSpPr/>
                  <p:nvPr/>
                </p:nvGrpSpPr>
                <p:grpSpPr>
                  <a:xfrm>
                    <a:off x="1193500" y="1491637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55" name="îşļíḍé">
                      <a:extLst>
                        <a:ext uri="{FF2B5EF4-FFF2-40B4-BE49-F238E27FC236}">
                          <a16:creationId xmlns:a16="http://schemas.microsoft.com/office/drawing/2014/main" id="{9FDAB9AB-87FF-4257-9227-F7AB08B9B71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lvl="0" algn="r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</a:p>
                  </p:txBody>
                </p:sp>
                <p:sp>
                  <p:nvSpPr>
                    <p:cNvPr id="56" name="işḻïdè">
                      <a:extLst>
                        <a:ext uri="{FF2B5EF4-FFF2-40B4-BE49-F238E27FC236}">
                          <a16:creationId xmlns:a16="http://schemas.microsoft.com/office/drawing/2014/main" id="{70100E75-A65A-4040-AF7D-C62189034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algn="r"/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  <p:grpSp>
                <p:nvGrpSpPr>
                  <p:cNvPr id="52" name="îsliḍé">
                    <a:extLst>
                      <a:ext uri="{FF2B5EF4-FFF2-40B4-BE49-F238E27FC236}">
                        <a16:creationId xmlns:a16="http://schemas.microsoft.com/office/drawing/2014/main" id="{25D53A3E-97F0-4E4C-89E8-0028783F06F3}"/>
                      </a:ext>
                    </a:extLst>
                  </p:cNvPr>
                  <p:cNvGrpSpPr/>
                  <p:nvPr/>
                </p:nvGrpSpPr>
                <p:grpSpPr>
                  <a:xfrm>
                    <a:off x="1193500" y="2815545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53" name="î$ľíḓè">
                      <a:extLst>
                        <a:ext uri="{FF2B5EF4-FFF2-40B4-BE49-F238E27FC236}">
                          <a16:creationId xmlns:a16="http://schemas.microsoft.com/office/drawing/2014/main" id="{16C4C973-E674-4063-B1FC-A9BA6ABDA80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lvl="0" algn="r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</a:p>
                  </p:txBody>
                </p:sp>
                <p:sp>
                  <p:nvSpPr>
                    <p:cNvPr id="54" name="ïsḻíḓè">
                      <a:extLst>
                        <a:ext uri="{FF2B5EF4-FFF2-40B4-BE49-F238E27FC236}">
                          <a16:creationId xmlns:a16="http://schemas.microsoft.com/office/drawing/2014/main" id="{B71FCC28-F2A7-46A7-8977-D877A58AD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square" lIns="91440" tIns="45720" rIns="91440" bIns="45720">
                      <a:normAutofit fontScale="92500" lnSpcReduction="10000"/>
                    </a:bodyPr>
                    <a:lstStyle/>
                    <a:p>
                      <a:pPr algn="r"/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</p:grpSp>
            <p:cxnSp>
              <p:nvCxnSpPr>
                <p:cNvPr id="50" name="直接连接符 49">
                  <a:extLst>
                    <a:ext uri="{FF2B5EF4-FFF2-40B4-BE49-F238E27FC236}">
                      <a16:creationId xmlns:a16="http://schemas.microsoft.com/office/drawing/2014/main" id="{E530F8C9-ACA9-4BB1-893D-D86E45A84E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70814" y="2924944"/>
                  <a:ext cx="2506711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íṡḷiďê">
                <a:extLst>
                  <a:ext uri="{FF2B5EF4-FFF2-40B4-BE49-F238E27FC236}">
                    <a16:creationId xmlns:a16="http://schemas.microsoft.com/office/drawing/2014/main" id="{C7A782F3-843E-481F-8A09-BE46D8380471}"/>
                  </a:ext>
                </a:extLst>
              </p:cNvPr>
              <p:cNvGrpSpPr/>
              <p:nvPr/>
            </p:nvGrpSpPr>
            <p:grpSpPr>
              <a:xfrm>
                <a:off x="1410010" y="2624665"/>
                <a:ext cx="2985569" cy="2139516"/>
                <a:chOff x="1410010" y="1697288"/>
                <a:chExt cx="2985569" cy="2139516"/>
              </a:xfrm>
            </p:grpSpPr>
            <p:grpSp>
              <p:nvGrpSpPr>
                <p:cNvPr id="41" name="îṣļíḓê">
                  <a:extLst>
                    <a:ext uri="{FF2B5EF4-FFF2-40B4-BE49-F238E27FC236}">
                      <a16:creationId xmlns:a16="http://schemas.microsoft.com/office/drawing/2014/main" id="{49208FA9-09D2-458D-81F9-707A59CBC0AC}"/>
                    </a:ext>
                  </a:extLst>
                </p:cNvPr>
                <p:cNvGrpSpPr/>
                <p:nvPr/>
              </p:nvGrpSpPr>
              <p:grpSpPr>
                <a:xfrm>
                  <a:off x="1410010" y="1697288"/>
                  <a:ext cx="2611177" cy="2139516"/>
                  <a:chOff x="1193500" y="1491637"/>
                  <a:chExt cx="3761195" cy="2139516"/>
                </a:xfrm>
              </p:grpSpPr>
              <p:grpSp>
                <p:nvGrpSpPr>
                  <p:cNvPr id="43" name="išḷiḓe">
                    <a:extLst>
                      <a:ext uri="{FF2B5EF4-FFF2-40B4-BE49-F238E27FC236}">
                        <a16:creationId xmlns:a16="http://schemas.microsoft.com/office/drawing/2014/main" id="{48FD148F-E9C8-4AC2-80DC-6A5AA07539B5}"/>
                      </a:ext>
                    </a:extLst>
                  </p:cNvPr>
                  <p:cNvGrpSpPr/>
                  <p:nvPr/>
                </p:nvGrpSpPr>
                <p:grpSpPr>
                  <a:xfrm>
                    <a:off x="1193500" y="1491637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47" name="îṩ1iḋê">
                      <a:extLst>
                        <a:ext uri="{FF2B5EF4-FFF2-40B4-BE49-F238E27FC236}">
                          <a16:creationId xmlns:a16="http://schemas.microsoft.com/office/drawing/2014/main" id="{18EAD504-6422-4B54-836C-7C09CBE439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>
                      <a:normAutofit/>
                    </a:bodyPr>
                    <a:lstStyle/>
                    <a:p>
                      <a:pPr lvl="0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</a:p>
                  </p:txBody>
                </p:sp>
                <p:sp>
                  <p:nvSpPr>
                    <p:cNvPr id="48" name="ï$1ïdè">
                      <a:extLst>
                        <a:ext uri="{FF2B5EF4-FFF2-40B4-BE49-F238E27FC236}">
                          <a16:creationId xmlns:a16="http://schemas.microsoft.com/office/drawing/2014/main" id="{0F9F266E-56D3-4B32-A1ED-4262B2519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none" lIns="0" tIns="0" rIns="0" bIns="0">
                      <a:normAutofit/>
                    </a:bodyPr>
                    <a:lstStyle/>
                    <a:p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  <p:grpSp>
                <p:nvGrpSpPr>
                  <p:cNvPr id="44" name="îS1îde">
                    <a:extLst>
                      <a:ext uri="{FF2B5EF4-FFF2-40B4-BE49-F238E27FC236}">
                        <a16:creationId xmlns:a16="http://schemas.microsoft.com/office/drawing/2014/main" id="{421598CC-56AC-4518-B765-C6D40DE3E0E0}"/>
                      </a:ext>
                    </a:extLst>
                  </p:cNvPr>
                  <p:cNvGrpSpPr/>
                  <p:nvPr/>
                </p:nvGrpSpPr>
                <p:grpSpPr>
                  <a:xfrm>
                    <a:off x="1193500" y="2815545"/>
                    <a:ext cx="3761195" cy="815608"/>
                    <a:chOff x="1317257" y="1824875"/>
                    <a:chExt cx="3761195" cy="815608"/>
                  </a:xfrm>
                </p:grpSpPr>
                <p:sp>
                  <p:nvSpPr>
                    <p:cNvPr id="45" name="ïṡļïďe">
                      <a:extLst>
                        <a:ext uri="{FF2B5EF4-FFF2-40B4-BE49-F238E27FC236}">
                          <a16:creationId xmlns:a16="http://schemas.microsoft.com/office/drawing/2014/main" id="{D61BB696-95A3-40D7-940E-F99BA1A73E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17257" y="2132652"/>
                      <a:ext cx="3761195" cy="5078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>
                      <a:normAutofit/>
                    </a:bodyPr>
                    <a:lstStyle/>
                    <a:p>
                      <a:pPr lvl="0">
                        <a:lnSpc>
                          <a:spcPct val="150000"/>
                        </a:lnSpc>
                        <a:buSzPct val="25000"/>
                        <a:defRPr/>
                      </a:pPr>
                      <a:r>
                        <a:rPr lang="en-US" altLang="zh-CN" sz="1100" dirty="0"/>
                        <a:t>Copy paste fonts. Choose the only option to retain text.</a:t>
                      </a:r>
                    </a:p>
                  </p:txBody>
                </p:sp>
                <p:sp>
                  <p:nvSpPr>
                    <p:cNvPr id="46" name="îşḷiḑê">
                      <a:extLst>
                        <a:ext uri="{FF2B5EF4-FFF2-40B4-BE49-F238E27FC236}">
                          <a16:creationId xmlns:a16="http://schemas.microsoft.com/office/drawing/2014/main" id="{01C4E2CB-B4B0-444A-8422-C2E2AA31C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257" y="1824875"/>
                      <a:ext cx="3761195" cy="307777"/>
                    </a:xfrm>
                    <a:prstGeom prst="rect">
                      <a:avLst/>
                    </a:prstGeom>
                  </p:spPr>
                  <p:txBody>
                    <a:bodyPr wrap="none" lIns="0" tIns="0" rIns="0" bIns="0">
                      <a:normAutofit/>
                    </a:bodyPr>
                    <a:lstStyle/>
                    <a:p>
                      <a:r>
                        <a:rPr lang="en-US" altLang="zh-CN" sz="1600" b="1" dirty="0"/>
                        <a:t>Text here</a:t>
                      </a:r>
                      <a:endParaRPr lang="zh-CN" altLang="en-US" sz="1600" b="1" dirty="0"/>
                    </a:p>
                  </p:txBody>
                </p:sp>
              </p:grpSp>
            </p:grpSp>
            <p:cxnSp>
              <p:nvCxnSpPr>
                <p:cNvPr id="42" name="直接连接符 41">
                  <a:extLst>
                    <a:ext uri="{FF2B5EF4-FFF2-40B4-BE49-F238E27FC236}">
                      <a16:creationId xmlns:a16="http://schemas.microsoft.com/office/drawing/2014/main" id="{FB2F9480-E0D5-4CC2-978B-A2B1437CAB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10010" y="2710116"/>
                  <a:ext cx="2985569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isľiḓè">
              <a:extLst>
                <a:ext uri="{FF2B5EF4-FFF2-40B4-BE49-F238E27FC236}">
                  <a16:creationId xmlns:a16="http://schemas.microsoft.com/office/drawing/2014/main" id="{5ABF56B8-2E72-4505-9007-71DD3EFE494D}"/>
                </a:ext>
              </a:extLst>
            </p:cNvPr>
            <p:cNvGrpSpPr/>
            <p:nvPr/>
          </p:nvGrpSpPr>
          <p:grpSpPr>
            <a:xfrm>
              <a:off x="4140383" y="2456892"/>
              <a:ext cx="4049326" cy="2681943"/>
              <a:chOff x="1281164" y="2804451"/>
              <a:chExt cx="4049326" cy="2681943"/>
            </a:xfrm>
          </p:grpSpPr>
          <p:grpSp>
            <p:nvGrpSpPr>
              <p:cNvPr id="25" name="iṥľíḓe">
                <a:extLst>
                  <a:ext uri="{FF2B5EF4-FFF2-40B4-BE49-F238E27FC236}">
                    <a16:creationId xmlns:a16="http://schemas.microsoft.com/office/drawing/2014/main" id="{C0234AA4-A698-4C46-A4C5-84A8AD4E4BF3}"/>
                  </a:ext>
                </a:extLst>
              </p:cNvPr>
              <p:cNvGrpSpPr/>
              <p:nvPr/>
            </p:nvGrpSpPr>
            <p:grpSpPr>
              <a:xfrm>
                <a:off x="1837956" y="3348654"/>
                <a:ext cx="2772617" cy="2137740"/>
                <a:chOff x="3016250" y="2076450"/>
                <a:chExt cx="4578350" cy="3022598"/>
              </a:xfrm>
            </p:grpSpPr>
            <p:sp>
              <p:nvSpPr>
                <p:cNvPr id="36" name="îŝḻïḓe">
                  <a:extLst>
                    <a:ext uri="{FF2B5EF4-FFF2-40B4-BE49-F238E27FC236}">
                      <a16:creationId xmlns:a16="http://schemas.microsoft.com/office/drawing/2014/main" id="{2BEA85B4-71E9-4B35-B6D8-7E7B949537E7}"/>
                    </a:ext>
                  </a:extLst>
                </p:cNvPr>
                <p:cNvSpPr/>
                <p:nvPr/>
              </p:nvSpPr>
              <p:spPr>
                <a:xfrm flipV="1">
                  <a:off x="3016250" y="4803773"/>
                  <a:ext cx="4578350" cy="2952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ï$liḓê">
                  <a:extLst>
                    <a:ext uri="{FF2B5EF4-FFF2-40B4-BE49-F238E27FC236}">
                      <a16:creationId xmlns:a16="http://schemas.microsoft.com/office/drawing/2014/main" id="{D8E5CF66-1DA9-4416-B775-015BD9410F3B}"/>
                    </a:ext>
                  </a:extLst>
                </p:cNvPr>
                <p:cNvSpPr/>
                <p:nvPr/>
              </p:nvSpPr>
              <p:spPr>
                <a:xfrm>
                  <a:off x="3152775" y="2076450"/>
                  <a:ext cx="4305300" cy="2505075"/>
                </a:xfrm>
                <a:prstGeom prst="roundRect">
                  <a:avLst>
                    <a:gd name="adj" fmla="val 11344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8" name="íşḷiďê">
                  <a:extLst>
                    <a:ext uri="{FF2B5EF4-FFF2-40B4-BE49-F238E27FC236}">
                      <a16:creationId xmlns:a16="http://schemas.microsoft.com/office/drawing/2014/main" id="{E269BDF1-B2A3-4C45-BF81-DF6CAE8ADA1C}"/>
                    </a:ext>
                  </a:extLst>
                </p:cNvPr>
                <p:cNvSpPr/>
                <p:nvPr/>
              </p:nvSpPr>
              <p:spPr>
                <a:xfrm>
                  <a:off x="3282950" y="2182812"/>
                  <a:ext cx="4044950" cy="2292350"/>
                </a:xfrm>
                <a:prstGeom prst="roundRect">
                  <a:avLst>
                    <a:gd name="adj" fmla="val 11344"/>
                  </a:avLst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</p:grpSp>
          <p:sp>
            <p:nvSpPr>
              <p:cNvPr id="26" name="iṣ1iḑè">
                <a:extLst>
                  <a:ext uri="{FF2B5EF4-FFF2-40B4-BE49-F238E27FC236}">
                    <a16:creationId xmlns:a16="http://schemas.microsoft.com/office/drawing/2014/main" id="{20928194-7EE9-40F0-AF8F-5770185276AF}"/>
                  </a:ext>
                </a:extLst>
              </p:cNvPr>
              <p:cNvSpPr/>
              <p:nvPr/>
            </p:nvSpPr>
            <p:spPr>
              <a:xfrm>
                <a:off x="1281164" y="3988763"/>
                <a:ext cx="862861" cy="86286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šlïḓê">
                <a:extLst>
                  <a:ext uri="{FF2B5EF4-FFF2-40B4-BE49-F238E27FC236}">
                    <a16:creationId xmlns:a16="http://schemas.microsoft.com/office/drawing/2014/main" id="{DA1A7407-67A1-4431-967D-BF740D217ADB}"/>
                  </a:ext>
                </a:extLst>
              </p:cNvPr>
              <p:cNvSpPr/>
              <p:nvPr/>
            </p:nvSpPr>
            <p:spPr>
              <a:xfrm>
                <a:off x="4467629" y="3917159"/>
                <a:ext cx="862861" cy="86286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ŝḻiḓé">
                <a:extLst>
                  <a:ext uri="{FF2B5EF4-FFF2-40B4-BE49-F238E27FC236}">
                    <a16:creationId xmlns:a16="http://schemas.microsoft.com/office/drawing/2014/main" id="{04694EF5-E459-42C2-BE08-D4F348851376}"/>
                  </a:ext>
                </a:extLst>
              </p:cNvPr>
              <p:cNvSpPr/>
              <p:nvPr/>
            </p:nvSpPr>
            <p:spPr>
              <a:xfrm>
                <a:off x="1653414" y="2804451"/>
                <a:ext cx="863402" cy="86340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sľïdê">
                <a:extLst>
                  <a:ext uri="{FF2B5EF4-FFF2-40B4-BE49-F238E27FC236}">
                    <a16:creationId xmlns:a16="http://schemas.microsoft.com/office/drawing/2014/main" id="{0FF8C9CB-C64B-4382-8B2C-E9E39C261FB1}"/>
                  </a:ext>
                </a:extLst>
              </p:cNvPr>
              <p:cNvSpPr/>
              <p:nvPr/>
            </p:nvSpPr>
            <p:spPr>
              <a:xfrm>
                <a:off x="3931713" y="2804451"/>
                <a:ext cx="863402" cy="86340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iṣļîḍê">
                <a:extLst>
                  <a:ext uri="{FF2B5EF4-FFF2-40B4-BE49-F238E27FC236}">
                    <a16:creationId xmlns:a16="http://schemas.microsoft.com/office/drawing/2014/main" id="{6A6A9361-A3A5-4479-9979-69E7194ECD5C}"/>
                  </a:ext>
                </a:extLst>
              </p:cNvPr>
              <p:cNvSpPr/>
              <p:nvPr/>
            </p:nvSpPr>
            <p:spPr bwMode="auto">
              <a:xfrm>
                <a:off x="4255363" y="3056501"/>
                <a:ext cx="199613" cy="359303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ṩ1ïḓê">
                <a:extLst>
                  <a:ext uri="{FF2B5EF4-FFF2-40B4-BE49-F238E27FC236}">
                    <a16:creationId xmlns:a16="http://schemas.microsoft.com/office/drawing/2014/main" id="{093FD2ED-DE26-4579-83F8-CF05FB4DB5EF}"/>
                  </a:ext>
                </a:extLst>
              </p:cNvPr>
              <p:cNvSpPr/>
              <p:nvPr/>
            </p:nvSpPr>
            <p:spPr bwMode="auto">
              <a:xfrm>
                <a:off x="1536360" y="4270484"/>
                <a:ext cx="364295" cy="299419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ṥ1îďê">
                <a:extLst>
                  <a:ext uri="{FF2B5EF4-FFF2-40B4-BE49-F238E27FC236}">
                    <a16:creationId xmlns:a16="http://schemas.microsoft.com/office/drawing/2014/main" id="{D335AC63-1F73-487B-AE9F-3760303358CD}"/>
                  </a:ext>
                </a:extLst>
              </p:cNvPr>
              <p:cNvSpPr/>
              <p:nvPr/>
            </p:nvSpPr>
            <p:spPr bwMode="auto">
              <a:xfrm>
                <a:off x="4744489" y="4185084"/>
                <a:ext cx="327619" cy="327010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ïSļíḑe">
                <a:extLst>
                  <a:ext uri="{FF2B5EF4-FFF2-40B4-BE49-F238E27FC236}">
                    <a16:creationId xmlns:a16="http://schemas.microsoft.com/office/drawing/2014/main" id="{58DA398F-5214-4AED-9923-3023369F2C23}"/>
                  </a:ext>
                </a:extLst>
              </p:cNvPr>
              <p:cNvSpPr/>
              <p:nvPr/>
            </p:nvSpPr>
            <p:spPr bwMode="auto">
              <a:xfrm>
                <a:off x="1894588" y="3045826"/>
                <a:ext cx="381053" cy="380653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ïśliḋê">
                <a:extLst>
                  <a:ext uri="{FF2B5EF4-FFF2-40B4-BE49-F238E27FC236}">
                    <a16:creationId xmlns:a16="http://schemas.microsoft.com/office/drawing/2014/main" id="{9A429542-7AFD-41F4-8424-E1A7726265D4}"/>
                  </a:ext>
                </a:extLst>
              </p:cNvPr>
              <p:cNvSpPr/>
              <p:nvPr/>
            </p:nvSpPr>
            <p:spPr bwMode="auto">
              <a:xfrm>
                <a:off x="2842472" y="3705465"/>
                <a:ext cx="714558" cy="714558"/>
              </a:xfrm>
              <a:custGeom>
                <a:avLst/>
                <a:gdLst>
                  <a:gd name="connsiteX0" fmla="*/ 56258 w 331788"/>
                  <a:gd name="connsiteY0" fmla="*/ 234950 h 331788"/>
                  <a:gd name="connsiteX1" fmla="*/ 56258 w 331788"/>
                  <a:gd name="connsiteY1" fmla="*/ 236252 h 331788"/>
                  <a:gd name="connsiteX2" fmla="*/ 52388 w 331788"/>
                  <a:gd name="connsiteY2" fmla="*/ 247968 h 331788"/>
                  <a:gd name="connsiteX3" fmla="*/ 165895 w 331788"/>
                  <a:gd name="connsiteY3" fmla="*/ 300038 h 331788"/>
                  <a:gd name="connsiteX4" fmla="*/ 279401 w 331788"/>
                  <a:gd name="connsiteY4" fmla="*/ 247968 h 331788"/>
                  <a:gd name="connsiteX5" fmla="*/ 275531 w 331788"/>
                  <a:gd name="connsiteY5" fmla="*/ 234950 h 331788"/>
                  <a:gd name="connsiteX6" fmla="*/ 165895 w 331788"/>
                  <a:gd name="connsiteY6" fmla="*/ 268796 h 331788"/>
                  <a:gd name="connsiteX7" fmla="*/ 56258 w 331788"/>
                  <a:gd name="connsiteY7" fmla="*/ 234950 h 331788"/>
                  <a:gd name="connsiteX8" fmla="*/ 54964 w 331788"/>
                  <a:gd name="connsiteY8" fmla="*/ 176212 h 331788"/>
                  <a:gd name="connsiteX9" fmla="*/ 52388 w 331788"/>
                  <a:gd name="connsiteY9" fmla="*/ 186531 h 331788"/>
                  <a:gd name="connsiteX10" fmla="*/ 165711 w 331788"/>
                  <a:gd name="connsiteY10" fmla="*/ 238125 h 331788"/>
                  <a:gd name="connsiteX11" fmla="*/ 236538 w 331788"/>
                  <a:gd name="connsiteY11" fmla="*/ 226516 h 331788"/>
                  <a:gd name="connsiteX12" fmla="*/ 206919 w 331788"/>
                  <a:gd name="connsiteY12" fmla="*/ 227806 h 331788"/>
                  <a:gd name="connsiteX13" fmla="*/ 88445 w 331788"/>
                  <a:gd name="connsiteY13" fmla="*/ 183951 h 331788"/>
                  <a:gd name="connsiteX14" fmla="*/ 54964 w 331788"/>
                  <a:gd name="connsiteY14" fmla="*/ 176212 h 331788"/>
                  <a:gd name="connsiteX15" fmla="*/ 280538 w 331788"/>
                  <a:gd name="connsiteY15" fmla="*/ 106362 h 331788"/>
                  <a:gd name="connsiteX16" fmla="*/ 248169 w 331788"/>
                  <a:gd name="connsiteY16" fmla="*/ 129630 h 331788"/>
                  <a:gd name="connsiteX17" fmla="*/ 138113 w 331788"/>
                  <a:gd name="connsiteY17" fmla="*/ 185216 h 331788"/>
                  <a:gd name="connsiteX18" fmla="*/ 206736 w 331788"/>
                  <a:gd name="connsiteY18" fmla="*/ 196850 h 331788"/>
                  <a:gd name="connsiteX19" fmla="*/ 320676 w 331788"/>
                  <a:gd name="connsiteY19" fmla="*/ 145143 h 331788"/>
                  <a:gd name="connsiteX20" fmla="*/ 280538 w 331788"/>
                  <a:gd name="connsiteY20" fmla="*/ 106362 h 331788"/>
                  <a:gd name="connsiteX21" fmla="*/ 42019 w 331788"/>
                  <a:gd name="connsiteY21" fmla="*/ 68262 h 331788"/>
                  <a:gd name="connsiteX22" fmla="*/ 11113 w 331788"/>
                  <a:gd name="connsiteY22" fmla="*/ 103448 h 331788"/>
                  <a:gd name="connsiteX23" fmla="*/ 124436 w 331788"/>
                  <a:gd name="connsiteY23" fmla="*/ 155575 h 331788"/>
                  <a:gd name="connsiteX24" fmla="*/ 195263 w 331788"/>
                  <a:gd name="connsiteY24" fmla="*/ 143847 h 331788"/>
                  <a:gd name="connsiteX25" fmla="*/ 165644 w 331788"/>
                  <a:gd name="connsiteY25" fmla="*/ 145150 h 331788"/>
                  <a:gd name="connsiteX26" fmla="*/ 42019 w 331788"/>
                  <a:gd name="connsiteY26" fmla="*/ 82597 h 331788"/>
                  <a:gd name="connsiteX27" fmla="*/ 42019 w 331788"/>
                  <a:gd name="connsiteY27" fmla="*/ 68262 h 331788"/>
                  <a:gd name="connsiteX28" fmla="*/ 155468 w 331788"/>
                  <a:gd name="connsiteY28" fmla="*/ 20637 h 331788"/>
                  <a:gd name="connsiteX29" fmla="*/ 174732 w 331788"/>
                  <a:gd name="connsiteY29" fmla="*/ 20637 h 331788"/>
                  <a:gd name="connsiteX30" fmla="*/ 174732 w 331788"/>
                  <a:gd name="connsiteY30" fmla="*/ 28404 h 331788"/>
                  <a:gd name="connsiteX31" fmla="*/ 217113 w 331788"/>
                  <a:gd name="connsiteY31" fmla="*/ 43937 h 331788"/>
                  <a:gd name="connsiteX32" fmla="*/ 190143 w 331788"/>
                  <a:gd name="connsiteY32" fmla="*/ 47820 h 331788"/>
                  <a:gd name="connsiteX33" fmla="*/ 167026 w 331788"/>
                  <a:gd name="connsiteY33" fmla="*/ 38759 h 331788"/>
                  <a:gd name="connsiteX34" fmla="*/ 152899 w 331788"/>
                  <a:gd name="connsiteY34" fmla="*/ 40054 h 331788"/>
                  <a:gd name="connsiteX35" fmla="*/ 147762 w 331788"/>
                  <a:gd name="connsiteY35" fmla="*/ 45231 h 331788"/>
                  <a:gd name="connsiteX36" fmla="*/ 152899 w 331788"/>
                  <a:gd name="connsiteY36" fmla="*/ 50409 h 331788"/>
                  <a:gd name="connsiteX37" fmla="*/ 173448 w 331788"/>
                  <a:gd name="connsiteY37" fmla="*/ 54292 h 331788"/>
                  <a:gd name="connsiteX38" fmla="*/ 200417 w 331788"/>
                  <a:gd name="connsiteY38" fmla="*/ 59470 h 331788"/>
                  <a:gd name="connsiteX39" fmla="*/ 217113 w 331788"/>
                  <a:gd name="connsiteY39" fmla="*/ 65942 h 331788"/>
                  <a:gd name="connsiteX40" fmla="*/ 222250 w 331788"/>
                  <a:gd name="connsiteY40" fmla="*/ 75003 h 331788"/>
                  <a:gd name="connsiteX41" fmla="*/ 210692 w 331788"/>
                  <a:gd name="connsiteY41" fmla="*/ 89242 h 331788"/>
                  <a:gd name="connsiteX42" fmla="*/ 174732 w 331788"/>
                  <a:gd name="connsiteY42" fmla="*/ 95714 h 331788"/>
                  <a:gd name="connsiteX43" fmla="*/ 174732 w 331788"/>
                  <a:gd name="connsiteY43" fmla="*/ 104775 h 331788"/>
                  <a:gd name="connsiteX44" fmla="*/ 155468 w 331788"/>
                  <a:gd name="connsiteY44" fmla="*/ 104775 h 331788"/>
                  <a:gd name="connsiteX45" fmla="*/ 155468 w 331788"/>
                  <a:gd name="connsiteY45" fmla="*/ 95714 h 331788"/>
                  <a:gd name="connsiteX46" fmla="*/ 107950 w 331788"/>
                  <a:gd name="connsiteY46" fmla="*/ 77592 h 331788"/>
                  <a:gd name="connsiteX47" fmla="*/ 138772 w 331788"/>
                  <a:gd name="connsiteY47" fmla="*/ 73709 h 331788"/>
                  <a:gd name="connsiteX48" fmla="*/ 165742 w 331788"/>
                  <a:gd name="connsiteY48" fmla="*/ 85359 h 331788"/>
                  <a:gd name="connsiteX49" fmla="*/ 182438 w 331788"/>
                  <a:gd name="connsiteY49" fmla="*/ 82770 h 331788"/>
                  <a:gd name="connsiteX50" fmla="*/ 187575 w 331788"/>
                  <a:gd name="connsiteY50" fmla="*/ 77592 h 331788"/>
                  <a:gd name="connsiteX51" fmla="*/ 182438 w 331788"/>
                  <a:gd name="connsiteY51" fmla="*/ 72414 h 331788"/>
                  <a:gd name="connsiteX52" fmla="*/ 159321 w 331788"/>
                  <a:gd name="connsiteY52" fmla="*/ 67237 h 331788"/>
                  <a:gd name="connsiteX53" fmla="*/ 134920 w 331788"/>
                  <a:gd name="connsiteY53" fmla="*/ 63353 h 331788"/>
                  <a:gd name="connsiteX54" fmla="*/ 119508 w 331788"/>
                  <a:gd name="connsiteY54" fmla="*/ 56881 h 331788"/>
                  <a:gd name="connsiteX55" fmla="*/ 114371 w 331788"/>
                  <a:gd name="connsiteY55" fmla="*/ 47820 h 331788"/>
                  <a:gd name="connsiteX56" fmla="*/ 124646 w 331788"/>
                  <a:gd name="connsiteY56" fmla="*/ 34876 h 331788"/>
                  <a:gd name="connsiteX57" fmla="*/ 155468 w 331788"/>
                  <a:gd name="connsiteY57" fmla="*/ 28404 h 331788"/>
                  <a:gd name="connsiteX58" fmla="*/ 155468 w 331788"/>
                  <a:gd name="connsiteY58" fmla="*/ 20637 h 331788"/>
                  <a:gd name="connsiteX59" fmla="*/ 165895 w 331788"/>
                  <a:gd name="connsiteY59" fmla="*/ 9525 h 331788"/>
                  <a:gd name="connsiteX60" fmla="*/ 52388 w 331788"/>
                  <a:gd name="connsiteY60" fmla="*/ 61913 h 331788"/>
                  <a:gd name="connsiteX61" fmla="*/ 165895 w 331788"/>
                  <a:gd name="connsiteY61" fmla="*/ 114301 h 331788"/>
                  <a:gd name="connsiteX62" fmla="*/ 279402 w 331788"/>
                  <a:gd name="connsiteY62" fmla="*/ 61913 h 331788"/>
                  <a:gd name="connsiteX63" fmla="*/ 165895 w 331788"/>
                  <a:gd name="connsiteY63" fmla="*/ 9525 h 331788"/>
                  <a:gd name="connsiteX64" fmla="*/ 165894 w 331788"/>
                  <a:gd name="connsiteY64" fmla="*/ 0 h 331788"/>
                  <a:gd name="connsiteX65" fmla="*/ 290315 w 331788"/>
                  <a:gd name="connsiteY65" fmla="*/ 62210 h 331788"/>
                  <a:gd name="connsiteX66" fmla="*/ 290315 w 331788"/>
                  <a:gd name="connsiteY66" fmla="*/ 82947 h 331788"/>
                  <a:gd name="connsiteX67" fmla="*/ 286426 w 331788"/>
                  <a:gd name="connsiteY67" fmla="*/ 97204 h 331788"/>
                  <a:gd name="connsiteX68" fmla="*/ 331788 w 331788"/>
                  <a:gd name="connsiteY68" fmla="*/ 145157 h 331788"/>
                  <a:gd name="connsiteX69" fmla="*/ 331788 w 331788"/>
                  <a:gd name="connsiteY69" fmla="*/ 165894 h 331788"/>
                  <a:gd name="connsiteX70" fmla="*/ 290315 w 331788"/>
                  <a:gd name="connsiteY70" fmla="*/ 212552 h 331788"/>
                  <a:gd name="connsiteX71" fmla="*/ 282538 w 331788"/>
                  <a:gd name="connsiteY71" fmla="*/ 228104 h 331788"/>
                  <a:gd name="connsiteX72" fmla="*/ 290315 w 331788"/>
                  <a:gd name="connsiteY72" fmla="*/ 248841 h 331788"/>
                  <a:gd name="connsiteX73" fmla="*/ 290315 w 331788"/>
                  <a:gd name="connsiteY73" fmla="*/ 269578 h 331788"/>
                  <a:gd name="connsiteX74" fmla="*/ 165894 w 331788"/>
                  <a:gd name="connsiteY74" fmla="*/ 331788 h 331788"/>
                  <a:gd name="connsiteX75" fmla="*/ 41474 w 331788"/>
                  <a:gd name="connsiteY75" fmla="*/ 269578 h 331788"/>
                  <a:gd name="connsiteX76" fmla="*/ 41474 w 331788"/>
                  <a:gd name="connsiteY76" fmla="*/ 248841 h 331788"/>
                  <a:gd name="connsiteX77" fmla="*/ 49250 w 331788"/>
                  <a:gd name="connsiteY77" fmla="*/ 228104 h 331788"/>
                  <a:gd name="connsiteX78" fmla="*/ 41474 w 331788"/>
                  <a:gd name="connsiteY78" fmla="*/ 207368 h 331788"/>
                  <a:gd name="connsiteX79" fmla="*/ 41474 w 331788"/>
                  <a:gd name="connsiteY79" fmla="*/ 186631 h 331788"/>
                  <a:gd name="connsiteX80" fmla="*/ 45362 w 331788"/>
                  <a:gd name="connsiteY80" fmla="*/ 172374 h 331788"/>
                  <a:gd name="connsiteX81" fmla="*/ 0 w 331788"/>
                  <a:gd name="connsiteY81" fmla="*/ 124421 h 331788"/>
                  <a:gd name="connsiteX82" fmla="*/ 0 w 331788"/>
                  <a:gd name="connsiteY82" fmla="*/ 103684 h 331788"/>
                  <a:gd name="connsiteX83" fmla="*/ 41474 w 331788"/>
                  <a:gd name="connsiteY83" fmla="*/ 57026 h 331788"/>
                  <a:gd name="connsiteX84" fmla="*/ 41474 w 331788"/>
                  <a:gd name="connsiteY84" fmla="*/ 62210 h 331788"/>
                  <a:gd name="connsiteX85" fmla="*/ 165894 w 331788"/>
                  <a:gd name="connsiteY85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31788" h="331788">
                    <a:moveTo>
                      <a:pt x="56258" y="234950"/>
                    </a:moveTo>
                    <a:cubicBezTo>
                      <a:pt x="56258" y="234950"/>
                      <a:pt x="56258" y="234950"/>
                      <a:pt x="56258" y="236252"/>
                    </a:cubicBezTo>
                    <a:cubicBezTo>
                      <a:pt x="53678" y="240157"/>
                      <a:pt x="52388" y="244062"/>
                      <a:pt x="52388" y="247968"/>
                    </a:cubicBezTo>
                    <a:cubicBezTo>
                      <a:pt x="52388" y="272701"/>
                      <a:pt x="98823" y="300038"/>
                      <a:pt x="165895" y="300038"/>
                    </a:cubicBezTo>
                    <a:cubicBezTo>
                      <a:pt x="232967" y="300038"/>
                      <a:pt x="279401" y="272701"/>
                      <a:pt x="279401" y="247968"/>
                    </a:cubicBezTo>
                    <a:cubicBezTo>
                      <a:pt x="279401" y="244062"/>
                      <a:pt x="278111" y="240157"/>
                      <a:pt x="275531" y="234950"/>
                    </a:cubicBezTo>
                    <a:cubicBezTo>
                      <a:pt x="254894" y="255778"/>
                      <a:pt x="213619" y="268796"/>
                      <a:pt x="165895" y="268796"/>
                    </a:cubicBezTo>
                    <a:cubicBezTo>
                      <a:pt x="118170" y="268796"/>
                      <a:pt x="76895" y="255778"/>
                      <a:pt x="56258" y="234950"/>
                    </a:cubicBezTo>
                    <a:close/>
                    <a:moveTo>
                      <a:pt x="54964" y="176212"/>
                    </a:moveTo>
                    <a:cubicBezTo>
                      <a:pt x="53676" y="180082"/>
                      <a:pt x="52388" y="182661"/>
                      <a:pt x="52388" y="186531"/>
                    </a:cubicBezTo>
                    <a:cubicBezTo>
                      <a:pt x="52388" y="211038"/>
                      <a:pt x="98747" y="238125"/>
                      <a:pt x="165711" y="238125"/>
                    </a:cubicBezTo>
                    <a:cubicBezTo>
                      <a:pt x="194042" y="238125"/>
                      <a:pt x="217222" y="232966"/>
                      <a:pt x="236538" y="226516"/>
                    </a:cubicBezTo>
                    <a:cubicBezTo>
                      <a:pt x="227524" y="226516"/>
                      <a:pt x="217222" y="227806"/>
                      <a:pt x="206919" y="227806"/>
                    </a:cubicBezTo>
                    <a:cubicBezTo>
                      <a:pt x="151546" y="227806"/>
                      <a:pt x="103899" y="209748"/>
                      <a:pt x="88445" y="183951"/>
                    </a:cubicBezTo>
                    <a:cubicBezTo>
                      <a:pt x="76855" y="182661"/>
                      <a:pt x="65266" y="178792"/>
                      <a:pt x="54964" y="176212"/>
                    </a:cubicBezTo>
                    <a:close/>
                    <a:moveTo>
                      <a:pt x="280538" y="106362"/>
                    </a:moveTo>
                    <a:cubicBezTo>
                      <a:pt x="272769" y="115411"/>
                      <a:pt x="261116" y="123167"/>
                      <a:pt x="248169" y="129630"/>
                    </a:cubicBezTo>
                    <a:cubicBezTo>
                      <a:pt x="242990" y="159362"/>
                      <a:pt x="196378" y="182631"/>
                      <a:pt x="138113" y="185216"/>
                    </a:cubicBezTo>
                    <a:cubicBezTo>
                      <a:pt x="157535" y="192972"/>
                      <a:pt x="179546" y="196850"/>
                      <a:pt x="206736" y="196850"/>
                    </a:cubicBezTo>
                    <a:cubicBezTo>
                      <a:pt x="274064" y="196850"/>
                      <a:pt x="320676" y="169704"/>
                      <a:pt x="320676" y="145143"/>
                    </a:cubicBezTo>
                    <a:cubicBezTo>
                      <a:pt x="320676" y="130923"/>
                      <a:pt x="305139" y="116704"/>
                      <a:pt x="280538" y="106362"/>
                    </a:cubicBezTo>
                    <a:close/>
                    <a:moveTo>
                      <a:pt x="42019" y="68262"/>
                    </a:moveTo>
                    <a:cubicBezTo>
                      <a:pt x="22703" y="78688"/>
                      <a:pt x="11113" y="91719"/>
                      <a:pt x="11113" y="103448"/>
                    </a:cubicBezTo>
                    <a:cubicBezTo>
                      <a:pt x="11113" y="128208"/>
                      <a:pt x="57472" y="155575"/>
                      <a:pt x="124436" y="155575"/>
                    </a:cubicBezTo>
                    <a:cubicBezTo>
                      <a:pt x="152767" y="155575"/>
                      <a:pt x="175947" y="150362"/>
                      <a:pt x="195263" y="143847"/>
                    </a:cubicBezTo>
                    <a:cubicBezTo>
                      <a:pt x="186249" y="143847"/>
                      <a:pt x="175947" y="145150"/>
                      <a:pt x="165644" y="145150"/>
                    </a:cubicBezTo>
                    <a:cubicBezTo>
                      <a:pt x="97393" y="145150"/>
                      <a:pt x="42019" y="117783"/>
                      <a:pt x="42019" y="82597"/>
                    </a:cubicBezTo>
                    <a:cubicBezTo>
                      <a:pt x="42019" y="82597"/>
                      <a:pt x="42019" y="82597"/>
                      <a:pt x="42019" y="68262"/>
                    </a:cubicBezTo>
                    <a:close/>
                    <a:moveTo>
                      <a:pt x="155468" y="20637"/>
                    </a:moveTo>
                    <a:cubicBezTo>
                      <a:pt x="174732" y="20637"/>
                      <a:pt x="174732" y="20637"/>
                      <a:pt x="174732" y="20637"/>
                    </a:cubicBezTo>
                    <a:cubicBezTo>
                      <a:pt x="174732" y="28404"/>
                      <a:pt x="174732" y="28404"/>
                      <a:pt x="174732" y="28404"/>
                    </a:cubicBezTo>
                    <a:cubicBezTo>
                      <a:pt x="196565" y="29698"/>
                      <a:pt x="210692" y="33581"/>
                      <a:pt x="217113" y="43937"/>
                    </a:cubicBezTo>
                    <a:cubicBezTo>
                      <a:pt x="190143" y="47820"/>
                      <a:pt x="190143" y="47820"/>
                      <a:pt x="190143" y="47820"/>
                    </a:cubicBezTo>
                    <a:cubicBezTo>
                      <a:pt x="185006" y="41348"/>
                      <a:pt x="177301" y="38759"/>
                      <a:pt x="167026" y="38759"/>
                    </a:cubicBezTo>
                    <a:cubicBezTo>
                      <a:pt x="160605" y="38759"/>
                      <a:pt x="156752" y="38759"/>
                      <a:pt x="152899" y="40054"/>
                    </a:cubicBezTo>
                    <a:cubicBezTo>
                      <a:pt x="150331" y="41348"/>
                      <a:pt x="147762" y="43937"/>
                      <a:pt x="147762" y="45231"/>
                    </a:cubicBezTo>
                    <a:cubicBezTo>
                      <a:pt x="147762" y="47820"/>
                      <a:pt x="150331" y="49115"/>
                      <a:pt x="152899" y="50409"/>
                    </a:cubicBezTo>
                    <a:cubicBezTo>
                      <a:pt x="156752" y="51703"/>
                      <a:pt x="163174" y="52998"/>
                      <a:pt x="173448" y="54292"/>
                    </a:cubicBezTo>
                    <a:cubicBezTo>
                      <a:pt x="185006" y="55587"/>
                      <a:pt x="193996" y="58176"/>
                      <a:pt x="200417" y="59470"/>
                    </a:cubicBezTo>
                    <a:cubicBezTo>
                      <a:pt x="206839" y="60764"/>
                      <a:pt x="213260" y="63353"/>
                      <a:pt x="217113" y="65942"/>
                    </a:cubicBezTo>
                    <a:cubicBezTo>
                      <a:pt x="220966" y="68531"/>
                      <a:pt x="222250" y="71120"/>
                      <a:pt x="222250" y="75003"/>
                    </a:cubicBezTo>
                    <a:cubicBezTo>
                      <a:pt x="222250" y="80181"/>
                      <a:pt x="218397" y="85359"/>
                      <a:pt x="210692" y="89242"/>
                    </a:cubicBezTo>
                    <a:cubicBezTo>
                      <a:pt x="201702" y="93125"/>
                      <a:pt x="190143" y="95714"/>
                      <a:pt x="174732" y="95714"/>
                    </a:cubicBezTo>
                    <a:cubicBezTo>
                      <a:pt x="174732" y="104775"/>
                      <a:pt x="174732" y="104775"/>
                      <a:pt x="174732" y="104775"/>
                    </a:cubicBezTo>
                    <a:cubicBezTo>
                      <a:pt x="155468" y="104775"/>
                      <a:pt x="155468" y="104775"/>
                      <a:pt x="155468" y="104775"/>
                    </a:cubicBezTo>
                    <a:cubicBezTo>
                      <a:pt x="155468" y="95714"/>
                      <a:pt x="155468" y="95714"/>
                      <a:pt x="155468" y="95714"/>
                    </a:cubicBezTo>
                    <a:cubicBezTo>
                      <a:pt x="129783" y="94420"/>
                      <a:pt x="114371" y="89242"/>
                      <a:pt x="107950" y="77592"/>
                    </a:cubicBezTo>
                    <a:cubicBezTo>
                      <a:pt x="138772" y="73709"/>
                      <a:pt x="138772" y="73709"/>
                      <a:pt x="138772" y="73709"/>
                    </a:cubicBezTo>
                    <a:cubicBezTo>
                      <a:pt x="141341" y="81475"/>
                      <a:pt x="150331" y="85359"/>
                      <a:pt x="165742" y="85359"/>
                    </a:cubicBezTo>
                    <a:cubicBezTo>
                      <a:pt x="173448" y="85359"/>
                      <a:pt x="178585" y="84064"/>
                      <a:pt x="182438" y="82770"/>
                    </a:cubicBezTo>
                    <a:cubicBezTo>
                      <a:pt x="186290" y="81475"/>
                      <a:pt x="187575" y="78887"/>
                      <a:pt x="187575" y="77592"/>
                    </a:cubicBezTo>
                    <a:cubicBezTo>
                      <a:pt x="187575" y="75003"/>
                      <a:pt x="186290" y="73709"/>
                      <a:pt x="182438" y="72414"/>
                    </a:cubicBezTo>
                    <a:cubicBezTo>
                      <a:pt x="178585" y="71120"/>
                      <a:pt x="170879" y="69825"/>
                      <a:pt x="159321" y="67237"/>
                    </a:cubicBezTo>
                    <a:cubicBezTo>
                      <a:pt x="149047" y="65942"/>
                      <a:pt x="140057" y="64648"/>
                      <a:pt x="134920" y="63353"/>
                    </a:cubicBezTo>
                    <a:cubicBezTo>
                      <a:pt x="128498" y="62059"/>
                      <a:pt x="123361" y="59470"/>
                      <a:pt x="119508" y="56881"/>
                    </a:cubicBezTo>
                    <a:cubicBezTo>
                      <a:pt x="115656" y="54292"/>
                      <a:pt x="114371" y="51703"/>
                      <a:pt x="114371" y="47820"/>
                    </a:cubicBezTo>
                    <a:cubicBezTo>
                      <a:pt x="114371" y="42642"/>
                      <a:pt x="116940" y="38759"/>
                      <a:pt x="124646" y="34876"/>
                    </a:cubicBezTo>
                    <a:cubicBezTo>
                      <a:pt x="131067" y="30993"/>
                      <a:pt x="141341" y="28404"/>
                      <a:pt x="155468" y="28404"/>
                    </a:cubicBezTo>
                    <a:cubicBezTo>
                      <a:pt x="155468" y="20637"/>
                      <a:pt x="155468" y="20637"/>
                      <a:pt x="155468" y="20637"/>
                    </a:cubicBezTo>
                    <a:close/>
                    <a:moveTo>
                      <a:pt x="165895" y="9525"/>
                    </a:moveTo>
                    <a:cubicBezTo>
                      <a:pt x="103207" y="9525"/>
                      <a:pt x="52388" y="32980"/>
                      <a:pt x="52388" y="61913"/>
                    </a:cubicBezTo>
                    <a:cubicBezTo>
                      <a:pt x="52388" y="90846"/>
                      <a:pt x="103207" y="114301"/>
                      <a:pt x="165895" y="114301"/>
                    </a:cubicBezTo>
                    <a:cubicBezTo>
                      <a:pt x="228583" y="114301"/>
                      <a:pt x="279402" y="90846"/>
                      <a:pt x="279402" y="61913"/>
                    </a:cubicBezTo>
                    <a:cubicBezTo>
                      <a:pt x="279402" y="32980"/>
                      <a:pt x="228583" y="9525"/>
                      <a:pt x="165895" y="9525"/>
                    </a:cubicBezTo>
                    <a:close/>
                    <a:moveTo>
                      <a:pt x="165894" y="0"/>
                    </a:moveTo>
                    <a:cubicBezTo>
                      <a:pt x="234584" y="0"/>
                      <a:pt x="290315" y="27217"/>
                      <a:pt x="290315" y="62210"/>
                    </a:cubicBezTo>
                    <a:cubicBezTo>
                      <a:pt x="290315" y="62210"/>
                      <a:pt x="290315" y="62210"/>
                      <a:pt x="290315" y="82947"/>
                    </a:cubicBezTo>
                    <a:cubicBezTo>
                      <a:pt x="290315" y="88131"/>
                      <a:pt x="289018" y="93316"/>
                      <a:pt x="286426" y="97204"/>
                    </a:cubicBezTo>
                    <a:cubicBezTo>
                      <a:pt x="313643" y="108868"/>
                      <a:pt x="331788" y="125717"/>
                      <a:pt x="331788" y="145157"/>
                    </a:cubicBezTo>
                    <a:cubicBezTo>
                      <a:pt x="331788" y="145157"/>
                      <a:pt x="331788" y="145157"/>
                      <a:pt x="331788" y="165894"/>
                    </a:cubicBezTo>
                    <a:cubicBezTo>
                      <a:pt x="331788" y="184039"/>
                      <a:pt x="314939" y="200887"/>
                      <a:pt x="290315" y="212552"/>
                    </a:cubicBezTo>
                    <a:cubicBezTo>
                      <a:pt x="289018" y="217736"/>
                      <a:pt x="286426" y="222920"/>
                      <a:pt x="282538" y="228104"/>
                    </a:cubicBezTo>
                    <a:cubicBezTo>
                      <a:pt x="287722" y="234585"/>
                      <a:pt x="290315" y="241065"/>
                      <a:pt x="290315" y="248841"/>
                    </a:cubicBezTo>
                    <a:cubicBezTo>
                      <a:pt x="290315" y="248841"/>
                      <a:pt x="290315" y="248841"/>
                      <a:pt x="290315" y="269578"/>
                    </a:cubicBezTo>
                    <a:cubicBezTo>
                      <a:pt x="290315" y="303275"/>
                      <a:pt x="234584" y="331788"/>
                      <a:pt x="165894" y="331788"/>
                    </a:cubicBezTo>
                    <a:cubicBezTo>
                      <a:pt x="97204" y="331788"/>
                      <a:pt x="41474" y="303275"/>
                      <a:pt x="41474" y="269578"/>
                    </a:cubicBezTo>
                    <a:cubicBezTo>
                      <a:pt x="41474" y="269578"/>
                      <a:pt x="41474" y="269578"/>
                      <a:pt x="41474" y="248841"/>
                    </a:cubicBezTo>
                    <a:cubicBezTo>
                      <a:pt x="41474" y="241065"/>
                      <a:pt x="44066" y="234585"/>
                      <a:pt x="49250" y="228104"/>
                    </a:cubicBezTo>
                    <a:cubicBezTo>
                      <a:pt x="44066" y="221624"/>
                      <a:pt x="41474" y="215144"/>
                      <a:pt x="41474" y="207368"/>
                    </a:cubicBezTo>
                    <a:cubicBezTo>
                      <a:pt x="41474" y="207368"/>
                      <a:pt x="41474" y="207368"/>
                      <a:pt x="41474" y="186631"/>
                    </a:cubicBezTo>
                    <a:cubicBezTo>
                      <a:pt x="41474" y="181447"/>
                      <a:pt x="42770" y="176263"/>
                      <a:pt x="45362" y="172374"/>
                    </a:cubicBezTo>
                    <a:cubicBezTo>
                      <a:pt x="18145" y="160710"/>
                      <a:pt x="0" y="143861"/>
                      <a:pt x="0" y="124421"/>
                    </a:cubicBezTo>
                    <a:cubicBezTo>
                      <a:pt x="0" y="124421"/>
                      <a:pt x="0" y="124421"/>
                      <a:pt x="0" y="103684"/>
                    </a:cubicBezTo>
                    <a:cubicBezTo>
                      <a:pt x="0" y="85539"/>
                      <a:pt x="16849" y="68691"/>
                      <a:pt x="41474" y="57026"/>
                    </a:cubicBezTo>
                    <a:cubicBezTo>
                      <a:pt x="41474" y="58322"/>
                      <a:pt x="41474" y="60914"/>
                      <a:pt x="41474" y="62210"/>
                    </a:cubicBezTo>
                    <a:cubicBezTo>
                      <a:pt x="41474" y="27217"/>
                      <a:pt x="97204" y="0"/>
                      <a:pt x="1658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íśļíďe">
                <a:extLst>
                  <a:ext uri="{FF2B5EF4-FFF2-40B4-BE49-F238E27FC236}">
                    <a16:creationId xmlns:a16="http://schemas.microsoft.com/office/drawing/2014/main" id="{9DD0734E-1FB6-420C-93C2-D176EAC4BD04}"/>
                  </a:ext>
                </a:extLst>
              </p:cNvPr>
              <p:cNvSpPr/>
              <p:nvPr/>
            </p:nvSpPr>
            <p:spPr>
              <a:xfrm>
                <a:off x="2470969" y="4551328"/>
                <a:ext cx="1497473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62500" lnSpcReduction="20000"/>
              </a:bodyPr>
              <a:lstStyle/>
              <a:p>
                <a:pPr lvl="0" algn="ctr" defTabSz="914378">
                  <a:defRPr/>
                </a:pPr>
                <a:r>
                  <a:rPr lang="en-US" altLang="zh-CN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Text here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501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161" name="37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A62FE2D-7C8A-4393-8440-F01B058C24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2306" y="2258343"/>
            <a:ext cx="10845800" cy="2793052"/>
            <a:chOff x="672306" y="2258343"/>
            <a:chExt cx="10845800" cy="2793052"/>
          </a:xfrm>
        </p:grpSpPr>
        <p:sp>
          <p:nvSpPr>
            <p:cNvPr id="162" name="ïšľiḍê">
              <a:extLst>
                <a:ext uri="{FF2B5EF4-FFF2-40B4-BE49-F238E27FC236}">
                  <a16:creationId xmlns:a16="http://schemas.microsoft.com/office/drawing/2014/main" id="{D2DAAF41-2F37-4B96-AD0A-558C62F1AAD8}"/>
                </a:ext>
              </a:extLst>
            </p:cNvPr>
            <p:cNvSpPr/>
            <p:nvPr/>
          </p:nvSpPr>
          <p:spPr>
            <a:xfrm>
              <a:off x="5343820" y="3326133"/>
              <a:ext cx="1502787" cy="6248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i="1" dirty="0"/>
                <a:t>Text here</a:t>
              </a:r>
            </a:p>
          </p:txBody>
        </p:sp>
        <p:grpSp>
          <p:nvGrpSpPr>
            <p:cNvPr id="163" name="î$ḷîḍé">
              <a:extLst>
                <a:ext uri="{FF2B5EF4-FFF2-40B4-BE49-F238E27FC236}">
                  <a16:creationId xmlns:a16="http://schemas.microsoft.com/office/drawing/2014/main" id="{718184C0-06A9-40EA-9A9C-D3B91AF7CEE6}"/>
                </a:ext>
              </a:extLst>
            </p:cNvPr>
            <p:cNvGrpSpPr/>
            <p:nvPr/>
          </p:nvGrpSpPr>
          <p:grpSpPr>
            <a:xfrm>
              <a:off x="7143938" y="3207387"/>
              <a:ext cx="862298" cy="862327"/>
              <a:chOff x="-1" y="0"/>
              <a:chExt cx="1540013" cy="1540065"/>
            </a:xfrm>
          </p:grpSpPr>
          <p:sp>
            <p:nvSpPr>
              <p:cNvPr id="174" name="íṡľíḋê">
                <a:extLst>
                  <a:ext uri="{FF2B5EF4-FFF2-40B4-BE49-F238E27FC236}">
                    <a16:creationId xmlns:a16="http://schemas.microsoft.com/office/drawing/2014/main" id="{D916C1B4-BCDD-4792-B9F6-9A422A7E9D54}"/>
                  </a:ext>
                </a:extLst>
              </p:cNvPr>
              <p:cNvSpPr/>
              <p:nvPr/>
            </p:nvSpPr>
            <p:spPr>
              <a:xfrm>
                <a:off x="-1" y="0"/>
                <a:ext cx="1540013" cy="15400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6" extrusionOk="0">
                    <a:moveTo>
                      <a:pt x="11898" y="19600"/>
                    </a:moveTo>
                    <a:cubicBezTo>
                      <a:pt x="6542" y="20703"/>
                      <a:pt x="1307" y="17254"/>
                      <a:pt x="205" y="11898"/>
                    </a:cubicBezTo>
                    <a:cubicBezTo>
                      <a:pt x="-897" y="6542"/>
                      <a:pt x="2551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5"/>
                      <a:pt x="19600" y="7907"/>
                    </a:cubicBezTo>
                    <a:cubicBezTo>
                      <a:pt x="20703" y="13263"/>
                      <a:pt x="17254" y="18499"/>
                      <a:pt x="11898" y="1960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0800" cap="flat">
                <a:solidFill>
                  <a:schemeClr val="bg1">
                    <a:lumMod val="95000"/>
                    <a:alpha val="70000"/>
                  </a:schemeClr>
                </a:solidFill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í$ḷïḓè">
                <a:extLst>
                  <a:ext uri="{FF2B5EF4-FFF2-40B4-BE49-F238E27FC236}">
                    <a16:creationId xmlns:a16="http://schemas.microsoft.com/office/drawing/2014/main" id="{BF8A3B5D-69F0-412C-AAC5-8DDF579E22C8}"/>
                  </a:ext>
                </a:extLst>
              </p:cNvPr>
              <p:cNvSpPr/>
              <p:nvPr/>
            </p:nvSpPr>
            <p:spPr>
              <a:xfrm>
                <a:off x="426100" y="509542"/>
                <a:ext cx="687812" cy="558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600" extrusionOk="0">
                    <a:moveTo>
                      <a:pt x="19462" y="6646"/>
                    </a:moveTo>
                    <a:lnTo>
                      <a:pt x="16442" y="1662"/>
                    </a:lnTo>
                    <a:lnTo>
                      <a:pt x="13695" y="1662"/>
                    </a:lnTo>
                    <a:lnTo>
                      <a:pt x="15834" y="6646"/>
                    </a:lnTo>
                    <a:cubicBezTo>
                      <a:pt x="15834" y="6646"/>
                      <a:pt x="19462" y="6646"/>
                      <a:pt x="19462" y="6646"/>
                    </a:cubicBezTo>
                    <a:close/>
                    <a:moveTo>
                      <a:pt x="19252" y="8308"/>
                    </a:moveTo>
                    <a:lnTo>
                      <a:pt x="15865" y="8308"/>
                    </a:lnTo>
                    <a:lnTo>
                      <a:pt x="12720" y="16940"/>
                    </a:lnTo>
                    <a:cubicBezTo>
                      <a:pt x="12720" y="16940"/>
                      <a:pt x="19252" y="8308"/>
                      <a:pt x="19252" y="8308"/>
                    </a:cubicBezTo>
                    <a:close/>
                    <a:moveTo>
                      <a:pt x="14314" y="6646"/>
                    </a:moveTo>
                    <a:lnTo>
                      <a:pt x="12175" y="1662"/>
                    </a:lnTo>
                    <a:lnTo>
                      <a:pt x="9301" y="1662"/>
                    </a:lnTo>
                    <a:lnTo>
                      <a:pt x="7162" y="6646"/>
                    </a:lnTo>
                    <a:cubicBezTo>
                      <a:pt x="7162" y="6646"/>
                      <a:pt x="14314" y="6646"/>
                      <a:pt x="14314" y="6646"/>
                    </a:cubicBezTo>
                    <a:close/>
                    <a:moveTo>
                      <a:pt x="14397" y="8308"/>
                    </a:moveTo>
                    <a:lnTo>
                      <a:pt x="7079" y="8308"/>
                    </a:lnTo>
                    <a:lnTo>
                      <a:pt x="10738" y="18329"/>
                    </a:lnTo>
                    <a:cubicBezTo>
                      <a:pt x="10738" y="18329"/>
                      <a:pt x="14397" y="8308"/>
                      <a:pt x="14397" y="8308"/>
                    </a:cubicBezTo>
                    <a:close/>
                    <a:moveTo>
                      <a:pt x="8756" y="16940"/>
                    </a:moveTo>
                    <a:lnTo>
                      <a:pt x="5611" y="8308"/>
                    </a:lnTo>
                    <a:lnTo>
                      <a:pt x="2224" y="8308"/>
                    </a:lnTo>
                    <a:cubicBezTo>
                      <a:pt x="2224" y="8308"/>
                      <a:pt x="8756" y="16940"/>
                      <a:pt x="8756" y="16940"/>
                    </a:cubicBezTo>
                    <a:close/>
                    <a:moveTo>
                      <a:pt x="7781" y="1662"/>
                    </a:moveTo>
                    <a:lnTo>
                      <a:pt x="5034" y="1662"/>
                    </a:lnTo>
                    <a:lnTo>
                      <a:pt x="2014" y="6646"/>
                    </a:lnTo>
                    <a:lnTo>
                      <a:pt x="5642" y="6646"/>
                    </a:lnTo>
                    <a:cubicBezTo>
                      <a:pt x="5642" y="6646"/>
                      <a:pt x="7781" y="1662"/>
                      <a:pt x="7781" y="1662"/>
                    </a:cubicBezTo>
                    <a:close/>
                    <a:moveTo>
                      <a:pt x="21339" y="6984"/>
                    </a:moveTo>
                    <a:cubicBezTo>
                      <a:pt x="21538" y="7295"/>
                      <a:pt x="21517" y="7750"/>
                      <a:pt x="21297" y="8048"/>
                    </a:cubicBezTo>
                    <a:lnTo>
                      <a:pt x="11231" y="21340"/>
                    </a:lnTo>
                    <a:cubicBezTo>
                      <a:pt x="11105" y="21509"/>
                      <a:pt x="10927" y="21600"/>
                      <a:pt x="10738" y="21600"/>
                    </a:cubicBezTo>
                    <a:cubicBezTo>
                      <a:pt x="10549" y="21600"/>
                      <a:pt x="10371" y="21509"/>
                      <a:pt x="10245" y="21340"/>
                    </a:cubicBezTo>
                    <a:lnTo>
                      <a:pt x="179" y="8048"/>
                    </a:lnTo>
                    <a:cubicBezTo>
                      <a:pt x="-41" y="7750"/>
                      <a:pt x="-62" y="7295"/>
                      <a:pt x="137" y="6984"/>
                    </a:cubicBezTo>
                    <a:lnTo>
                      <a:pt x="4164" y="337"/>
                    </a:lnTo>
                    <a:cubicBezTo>
                      <a:pt x="4289" y="117"/>
                      <a:pt x="4489" y="0"/>
                      <a:pt x="4698" y="0"/>
                    </a:cubicBezTo>
                    <a:lnTo>
                      <a:pt x="16778" y="0"/>
                    </a:lnTo>
                    <a:cubicBezTo>
                      <a:pt x="16987" y="0"/>
                      <a:pt x="17187" y="117"/>
                      <a:pt x="17312" y="337"/>
                    </a:cubicBezTo>
                    <a:cubicBezTo>
                      <a:pt x="17312" y="337"/>
                      <a:pt x="21339" y="6984"/>
                      <a:pt x="21339" y="69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64" name="íṡ1íḍè">
              <a:extLst>
                <a:ext uri="{FF2B5EF4-FFF2-40B4-BE49-F238E27FC236}">
                  <a16:creationId xmlns:a16="http://schemas.microsoft.com/office/drawing/2014/main" id="{A7B59471-D814-48DD-BADA-70F06A25FD78}"/>
                </a:ext>
              </a:extLst>
            </p:cNvPr>
            <p:cNvGrpSpPr/>
            <p:nvPr/>
          </p:nvGrpSpPr>
          <p:grpSpPr>
            <a:xfrm>
              <a:off x="4184187" y="3207386"/>
              <a:ext cx="862331" cy="862314"/>
              <a:chOff x="-1" y="-1"/>
              <a:chExt cx="1540071" cy="1540042"/>
            </a:xfrm>
          </p:grpSpPr>
          <p:sp>
            <p:nvSpPr>
              <p:cNvPr id="172" name="ï$1iďé">
                <a:extLst>
                  <a:ext uri="{FF2B5EF4-FFF2-40B4-BE49-F238E27FC236}">
                    <a16:creationId xmlns:a16="http://schemas.microsoft.com/office/drawing/2014/main" id="{A6744C3D-DC96-43DE-8811-A43EF964EF2D}"/>
                  </a:ext>
                </a:extLst>
              </p:cNvPr>
              <p:cNvSpPr/>
              <p:nvPr/>
            </p:nvSpPr>
            <p:spPr>
              <a:xfrm>
                <a:off x="-1" y="-1"/>
                <a:ext cx="1540071" cy="1540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11898" y="19602"/>
                    </a:moveTo>
                    <a:cubicBezTo>
                      <a:pt x="6542" y="20704"/>
                      <a:pt x="1306" y="17256"/>
                      <a:pt x="204" y="11899"/>
                    </a:cubicBezTo>
                    <a:cubicBezTo>
                      <a:pt x="-897" y="6542"/>
                      <a:pt x="2552" y="1307"/>
                      <a:pt x="7907" y="205"/>
                    </a:cubicBezTo>
                    <a:cubicBezTo>
                      <a:pt x="13261" y="-896"/>
                      <a:pt x="18494" y="2549"/>
                      <a:pt x="19599" y="7900"/>
                    </a:cubicBezTo>
                    <a:cubicBezTo>
                      <a:pt x="19600" y="7903"/>
                      <a:pt x="19600" y="7905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0800" cap="flat">
                <a:solidFill>
                  <a:schemeClr val="bg1">
                    <a:lumMod val="95000"/>
                    <a:alpha val="70000"/>
                  </a:schemeClr>
                </a:solidFill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íSlíḑé">
                <a:extLst>
                  <a:ext uri="{FF2B5EF4-FFF2-40B4-BE49-F238E27FC236}">
                    <a16:creationId xmlns:a16="http://schemas.microsoft.com/office/drawing/2014/main" id="{EB86A69C-CA91-46AF-BC0D-82AED00638EA}"/>
                  </a:ext>
                </a:extLst>
              </p:cNvPr>
              <p:cNvSpPr/>
              <p:nvPr/>
            </p:nvSpPr>
            <p:spPr>
              <a:xfrm>
                <a:off x="464630" y="527132"/>
                <a:ext cx="607277" cy="485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0" y="13500"/>
                    </a:moveTo>
                    <a:lnTo>
                      <a:pt x="4320" y="13500"/>
                    </a:lnTo>
                    <a:lnTo>
                      <a:pt x="4320" y="2700"/>
                    </a:lnTo>
                    <a:lnTo>
                      <a:pt x="17280" y="2700"/>
                    </a:lnTo>
                    <a:cubicBezTo>
                      <a:pt x="17280" y="2700"/>
                      <a:pt x="17280" y="13500"/>
                      <a:pt x="17280" y="13500"/>
                    </a:cubicBezTo>
                    <a:close/>
                    <a:moveTo>
                      <a:pt x="7560" y="18900"/>
                    </a:moveTo>
                    <a:lnTo>
                      <a:pt x="8208" y="17550"/>
                    </a:lnTo>
                    <a:lnTo>
                      <a:pt x="13392" y="17550"/>
                    </a:lnTo>
                    <a:lnTo>
                      <a:pt x="14040" y="18900"/>
                    </a:lnTo>
                    <a:cubicBezTo>
                      <a:pt x="14040" y="18900"/>
                      <a:pt x="7560" y="18900"/>
                      <a:pt x="7560" y="18900"/>
                    </a:cubicBezTo>
                    <a:close/>
                    <a:moveTo>
                      <a:pt x="21334" y="18402"/>
                    </a:moveTo>
                    <a:cubicBezTo>
                      <a:pt x="21068" y="17901"/>
                      <a:pt x="19440" y="14850"/>
                      <a:pt x="19440" y="14850"/>
                    </a:cubicBezTo>
                    <a:lnTo>
                      <a:pt x="19440" y="2700"/>
                    </a:lnTo>
                    <a:cubicBezTo>
                      <a:pt x="19440" y="1212"/>
                      <a:pt x="18468" y="0"/>
                      <a:pt x="17280" y="0"/>
                    </a:cubicBezTo>
                    <a:lnTo>
                      <a:pt x="4320" y="0"/>
                    </a:lnTo>
                    <a:cubicBezTo>
                      <a:pt x="3131" y="0"/>
                      <a:pt x="2160" y="1212"/>
                      <a:pt x="2160" y="2700"/>
                    </a:cubicBezTo>
                    <a:lnTo>
                      <a:pt x="2160" y="14850"/>
                    </a:lnTo>
                    <a:cubicBezTo>
                      <a:pt x="2160" y="14850"/>
                      <a:pt x="532" y="17901"/>
                      <a:pt x="266" y="18402"/>
                    </a:cubicBezTo>
                    <a:cubicBezTo>
                      <a:pt x="0" y="18900"/>
                      <a:pt x="0" y="19188"/>
                      <a:pt x="0" y="19575"/>
                    </a:cubicBezTo>
                    <a:lnTo>
                      <a:pt x="0" y="20250"/>
                    </a:lnTo>
                    <a:cubicBezTo>
                      <a:pt x="0" y="20925"/>
                      <a:pt x="540" y="21600"/>
                      <a:pt x="1079" y="21600"/>
                    </a:cubicBezTo>
                    <a:lnTo>
                      <a:pt x="20521" y="21600"/>
                    </a:lnTo>
                    <a:cubicBezTo>
                      <a:pt x="21060" y="21600"/>
                      <a:pt x="21600" y="20925"/>
                      <a:pt x="21600" y="20250"/>
                    </a:cubicBezTo>
                    <a:lnTo>
                      <a:pt x="21600" y="19575"/>
                    </a:lnTo>
                    <a:cubicBezTo>
                      <a:pt x="21600" y="19188"/>
                      <a:pt x="21600" y="18900"/>
                      <a:pt x="21334" y="184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65" name="ïṥļïḋè">
              <a:extLst>
                <a:ext uri="{FF2B5EF4-FFF2-40B4-BE49-F238E27FC236}">
                  <a16:creationId xmlns:a16="http://schemas.microsoft.com/office/drawing/2014/main" id="{89C30AA1-96FA-43CA-8790-F5C0C87F7823}"/>
                </a:ext>
              </a:extLst>
            </p:cNvPr>
            <p:cNvSpPr/>
            <p:nvPr/>
          </p:nvSpPr>
          <p:spPr>
            <a:xfrm>
              <a:off x="4858473" y="2258343"/>
              <a:ext cx="2461153" cy="2793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10576" y="7"/>
                  </a:moveTo>
                  <a:cubicBezTo>
                    <a:pt x="10316" y="32"/>
                    <a:pt x="10047" y="121"/>
                    <a:pt x="9827" y="299"/>
                  </a:cubicBezTo>
                  <a:cubicBezTo>
                    <a:pt x="9719" y="387"/>
                    <a:pt x="9627" y="497"/>
                    <a:pt x="9563" y="615"/>
                  </a:cubicBezTo>
                  <a:cubicBezTo>
                    <a:pt x="9531" y="673"/>
                    <a:pt x="9506" y="734"/>
                    <a:pt x="9487" y="795"/>
                  </a:cubicBezTo>
                  <a:cubicBezTo>
                    <a:pt x="9482" y="810"/>
                    <a:pt x="9477" y="824"/>
                    <a:pt x="9474" y="839"/>
                  </a:cubicBezTo>
                  <a:cubicBezTo>
                    <a:pt x="9471" y="852"/>
                    <a:pt x="9467" y="866"/>
                    <a:pt x="9464" y="879"/>
                  </a:cubicBezTo>
                  <a:cubicBezTo>
                    <a:pt x="9460" y="897"/>
                    <a:pt x="9454" y="914"/>
                    <a:pt x="9450" y="932"/>
                  </a:cubicBezTo>
                  <a:cubicBezTo>
                    <a:pt x="9419" y="1060"/>
                    <a:pt x="9384" y="1192"/>
                    <a:pt x="9341" y="1320"/>
                  </a:cubicBezTo>
                  <a:cubicBezTo>
                    <a:pt x="9257" y="1577"/>
                    <a:pt x="9149" y="1828"/>
                    <a:pt x="9023" y="2072"/>
                  </a:cubicBezTo>
                  <a:cubicBezTo>
                    <a:pt x="8517" y="3046"/>
                    <a:pt x="7673" y="3879"/>
                    <a:pt x="6628" y="4419"/>
                  </a:cubicBezTo>
                  <a:cubicBezTo>
                    <a:pt x="5580" y="4964"/>
                    <a:pt x="4369" y="5264"/>
                    <a:pt x="3199" y="5205"/>
                  </a:cubicBezTo>
                  <a:cubicBezTo>
                    <a:pt x="2907" y="5191"/>
                    <a:pt x="2619" y="5154"/>
                    <a:pt x="2338" y="5094"/>
                  </a:cubicBezTo>
                  <a:cubicBezTo>
                    <a:pt x="2197" y="5064"/>
                    <a:pt x="2058" y="5029"/>
                    <a:pt x="1922" y="4987"/>
                  </a:cubicBezTo>
                  <a:cubicBezTo>
                    <a:pt x="1887" y="4977"/>
                    <a:pt x="1853" y="4966"/>
                    <a:pt x="1819" y="4955"/>
                  </a:cubicBezTo>
                  <a:cubicBezTo>
                    <a:pt x="1781" y="4942"/>
                    <a:pt x="1743" y="4930"/>
                    <a:pt x="1706" y="4917"/>
                  </a:cubicBezTo>
                  <a:cubicBezTo>
                    <a:pt x="1594" y="4880"/>
                    <a:pt x="1469" y="4853"/>
                    <a:pt x="1338" y="4843"/>
                  </a:cubicBezTo>
                  <a:cubicBezTo>
                    <a:pt x="1076" y="4822"/>
                    <a:pt x="782" y="4880"/>
                    <a:pt x="543" y="5025"/>
                  </a:cubicBezTo>
                  <a:cubicBezTo>
                    <a:pt x="304" y="5168"/>
                    <a:pt x="123" y="5390"/>
                    <a:pt x="46" y="5640"/>
                  </a:cubicBezTo>
                  <a:cubicBezTo>
                    <a:pt x="-34" y="5889"/>
                    <a:pt x="-4" y="6160"/>
                    <a:pt x="100" y="6381"/>
                  </a:cubicBezTo>
                  <a:cubicBezTo>
                    <a:pt x="204" y="6604"/>
                    <a:pt x="369" y="6779"/>
                    <a:pt x="541" y="6911"/>
                  </a:cubicBezTo>
                  <a:cubicBezTo>
                    <a:pt x="542" y="6911"/>
                    <a:pt x="543" y="6910"/>
                    <a:pt x="543" y="6910"/>
                  </a:cubicBezTo>
                  <a:cubicBezTo>
                    <a:pt x="1465" y="7610"/>
                    <a:pt x="2084" y="8536"/>
                    <a:pt x="2343" y="9549"/>
                  </a:cubicBezTo>
                  <a:cubicBezTo>
                    <a:pt x="2607" y="10562"/>
                    <a:pt x="2501" y="11652"/>
                    <a:pt x="2067" y="12652"/>
                  </a:cubicBezTo>
                  <a:cubicBezTo>
                    <a:pt x="1852" y="13152"/>
                    <a:pt x="1549" y="13623"/>
                    <a:pt x="1175" y="14045"/>
                  </a:cubicBezTo>
                  <a:cubicBezTo>
                    <a:pt x="988" y="14257"/>
                    <a:pt x="785" y="14456"/>
                    <a:pt x="565" y="14641"/>
                  </a:cubicBezTo>
                  <a:cubicBezTo>
                    <a:pt x="537" y="14664"/>
                    <a:pt x="509" y="14687"/>
                    <a:pt x="481" y="14710"/>
                  </a:cubicBezTo>
                  <a:cubicBezTo>
                    <a:pt x="449" y="14735"/>
                    <a:pt x="416" y="14761"/>
                    <a:pt x="384" y="14787"/>
                  </a:cubicBezTo>
                  <a:cubicBezTo>
                    <a:pt x="262" y="14888"/>
                    <a:pt x="169" y="15013"/>
                    <a:pt x="114" y="15147"/>
                  </a:cubicBezTo>
                  <a:cubicBezTo>
                    <a:pt x="5" y="15418"/>
                    <a:pt x="39" y="15673"/>
                    <a:pt x="116" y="15883"/>
                  </a:cubicBezTo>
                  <a:cubicBezTo>
                    <a:pt x="196" y="16096"/>
                    <a:pt x="324" y="16282"/>
                    <a:pt x="510" y="16443"/>
                  </a:cubicBezTo>
                  <a:cubicBezTo>
                    <a:pt x="604" y="16522"/>
                    <a:pt x="715" y="16595"/>
                    <a:pt x="847" y="16652"/>
                  </a:cubicBezTo>
                  <a:cubicBezTo>
                    <a:pt x="978" y="16709"/>
                    <a:pt x="1133" y="16748"/>
                    <a:pt x="1298" y="16754"/>
                  </a:cubicBezTo>
                  <a:cubicBezTo>
                    <a:pt x="1380" y="16756"/>
                    <a:pt x="1462" y="16750"/>
                    <a:pt x="1543" y="16736"/>
                  </a:cubicBezTo>
                  <a:cubicBezTo>
                    <a:pt x="1583" y="16729"/>
                    <a:pt x="1623" y="16721"/>
                    <a:pt x="1661" y="16711"/>
                  </a:cubicBezTo>
                  <a:cubicBezTo>
                    <a:pt x="1683" y="16704"/>
                    <a:pt x="1705" y="16698"/>
                    <a:pt x="1727" y="16692"/>
                  </a:cubicBezTo>
                  <a:cubicBezTo>
                    <a:pt x="1763" y="16681"/>
                    <a:pt x="1798" y="16671"/>
                    <a:pt x="1834" y="16661"/>
                  </a:cubicBezTo>
                  <a:cubicBezTo>
                    <a:pt x="1870" y="16651"/>
                    <a:pt x="1907" y="16641"/>
                    <a:pt x="1943" y="16632"/>
                  </a:cubicBezTo>
                  <a:cubicBezTo>
                    <a:pt x="2089" y="16594"/>
                    <a:pt x="2236" y="16562"/>
                    <a:pt x="2384" y="16534"/>
                  </a:cubicBezTo>
                  <a:cubicBezTo>
                    <a:pt x="2978" y="16424"/>
                    <a:pt x="3591" y="16393"/>
                    <a:pt x="4194" y="16443"/>
                  </a:cubicBezTo>
                  <a:cubicBezTo>
                    <a:pt x="5402" y="16540"/>
                    <a:pt x="6568" y="16973"/>
                    <a:pt x="7493" y="17667"/>
                  </a:cubicBezTo>
                  <a:cubicBezTo>
                    <a:pt x="8420" y="18356"/>
                    <a:pt x="9101" y="19300"/>
                    <a:pt x="9407" y="20333"/>
                  </a:cubicBezTo>
                  <a:cubicBezTo>
                    <a:pt x="9427" y="20398"/>
                    <a:pt x="9443" y="20464"/>
                    <a:pt x="9460" y="20529"/>
                  </a:cubicBezTo>
                  <a:cubicBezTo>
                    <a:pt x="9468" y="20562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5"/>
                  </a:cubicBezTo>
                  <a:cubicBezTo>
                    <a:pt x="9499" y="20694"/>
                    <a:pt x="9502" y="20704"/>
                    <a:pt x="9505" y="20713"/>
                  </a:cubicBezTo>
                  <a:cubicBezTo>
                    <a:pt x="9509" y="20728"/>
                    <a:pt x="9514" y="20744"/>
                    <a:pt x="9518" y="20759"/>
                  </a:cubicBezTo>
                  <a:cubicBezTo>
                    <a:pt x="9554" y="20877"/>
                    <a:pt x="9607" y="20989"/>
                    <a:pt x="9689" y="21099"/>
                  </a:cubicBezTo>
                  <a:cubicBezTo>
                    <a:pt x="9770" y="21207"/>
                    <a:pt x="9878" y="21306"/>
                    <a:pt x="10002" y="21380"/>
                  </a:cubicBezTo>
                  <a:cubicBezTo>
                    <a:pt x="10253" y="21532"/>
                    <a:pt x="10546" y="21583"/>
                    <a:pt x="10809" y="21567"/>
                  </a:cubicBezTo>
                  <a:cubicBezTo>
                    <a:pt x="11074" y="21551"/>
                    <a:pt x="11324" y="21472"/>
                    <a:pt x="11546" y="21331"/>
                  </a:cubicBezTo>
                  <a:cubicBezTo>
                    <a:pt x="11766" y="21191"/>
                    <a:pt x="11953" y="20968"/>
                    <a:pt x="12022" y="20711"/>
                  </a:cubicBezTo>
                  <a:cubicBezTo>
                    <a:pt x="12040" y="20639"/>
                    <a:pt x="12058" y="20568"/>
                    <a:pt x="12076" y="20496"/>
                  </a:cubicBezTo>
                  <a:cubicBezTo>
                    <a:pt x="12094" y="20431"/>
                    <a:pt x="12114" y="20368"/>
                    <a:pt x="12135" y="20303"/>
                  </a:cubicBezTo>
                  <a:cubicBezTo>
                    <a:pt x="12217" y="20044"/>
                    <a:pt x="12320" y="19791"/>
                    <a:pt x="12444" y="19546"/>
                  </a:cubicBezTo>
                  <a:cubicBezTo>
                    <a:pt x="12935" y="18564"/>
                    <a:pt x="13762" y="17718"/>
                    <a:pt x="14798" y="17165"/>
                  </a:cubicBezTo>
                  <a:cubicBezTo>
                    <a:pt x="15832" y="16608"/>
                    <a:pt x="17063" y="16343"/>
                    <a:pt x="18273" y="16412"/>
                  </a:cubicBezTo>
                  <a:cubicBezTo>
                    <a:pt x="18576" y="16429"/>
                    <a:pt x="18877" y="16465"/>
                    <a:pt x="19173" y="16522"/>
                  </a:cubicBezTo>
                  <a:cubicBezTo>
                    <a:pt x="19322" y="16550"/>
                    <a:pt x="19469" y="16583"/>
                    <a:pt x="19615" y="16621"/>
                  </a:cubicBezTo>
                  <a:cubicBezTo>
                    <a:pt x="19687" y="16640"/>
                    <a:pt x="19760" y="16660"/>
                    <a:pt x="19832" y="16681"/>
                  </a:cubicBezTo>
                  <a:cubicBezTo>
                    <a:pt x="19846" y="16685"/>
                    <a:pt x="19859" y="16689"/>
                    <a:pt x="19873" y="16693"/>
                  </a:cubicBezTo>
                  <a:cubicBezTo>
                    <a:pt x="19893" y="16698"/>
                    <a:pt x="19913" y="16704"/>
                    <a:pt x="19933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8" y="16740"/>
                    <a:pt x="20274" y="16736"/>
                  </a:cubicBezTo>
                  <a:cubicBezTo>
                    <a:pt x="20578" y="16722"/>
                    <a:pt x="20847" y="16602"/>
                    <a:pt x="21043" y="16446"/>
                  </a:cubicBezTo>
                  <a:cubicBezTo>
                    <a:pt x="21241" y="16289"/>
                    <a:pt x="21385" y="16092"/>
                    <a:pt x="21461" y="15863"/>
                  </a:cubicBezTo>
                  <a:cubicBezTo>
                    <a:pt x="21538" y="15636"/>
                    <a:pt x="21536" y="15362"/>
                    <a:pt x="21413" y="15118"/>
                  </a:cubicBezTo>
                  <a:cubicBezTo>
                    <a:pt x="21353" y="14997"/>
                    <a:pt x="21267" y="14888"/>
                    <a:pt x="21170" y="14801"/>
                  </a:cubicBezTo>
                  <a:cubicBezTo>
                    <a:pt x="21157" y="14789"/>
                    <a:pt x="21145" y="14778"/>
                    <a:pt x="21133" y="14768"/>
                  </a:cubicBezTo>
                  <a:cubicBezTo>
                    <a:pt x="21122" y="14759"/>
                    <a:pt x="21110" y="14751"/>
                    <a:pt x="21100" y="14742"/>
                  </a:cubicBezTo>
                  <a:cubicBezTo>
                    <a:pt x="21085" y="14730"/>
                    <a:pt x="21070" y="14716"/>
                    <a:pt x="21055" y="14704"/>
                  </a:cubicBezTo>
                  <a:cubicBezTo>
                    <a:pt x="21028" y="14682"/>
                    <a:pt x="20999" y="14660"/>
                    <a:pt x="20971" y="14637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1"/>
                    <a:pt x="19498" y="8744"/>
                  </a:cubicBezTo>
                  <a:cubicBezTo>
                    <a:pt x="19731" y="8250"/>
                    <a:pt x="20049" y="7787"/>
                    <a:pt x="20437" y="7375"/>
                  </a:cubicBezTo>
                  <a:cubicBezTo>
                    <a:pt x="20631" y="7168"/>
                    <a:pt x="20842" y="6975"/>
                    <a:pt x="21069" y="6796"/>
                  </a:cubicBezTo>
                  <a:cubicBezTo>
                    <a:pt x="21086" y="6782"/>
                    <a:pt x="21104" y="6768"/>
                    <a:pt x="21121" y="6753"/>
                  </a:cubicBezTo>
                  <a:cubicBezTo>
                    <a:pt x="21140" y="6737"/>
                    <a:pt x="21177" y="6705"/>
                    <a:pt x="21195" y="6686"/>
                  </a:cubicBezTo>
                  <a:cubicBezTo>
                    <a:pt x="21240" y="6643"/>
                    <a:pt x="21283" y="6596"/>
                    <a:pt x="21321" y="6544"/>
                  </a:cubicBezTo>
                  <a:cubicBezTo>
                    <a:pt x="21399" y="6442"/>
                    <a:pt x="21460" y="6324"/>
                    <a:pt x="21494" y="6197"/>
                  </a:cubicBezTo>
                  <a:cubicBezTo>
                    <a:pt x="21566" y="5944"/>
                    <a:pt x="21522" y="5678"/>
                    <a:pt x="21405" y="5461"/>
                  </a:cubicBezTo>
                  <a:cubicBezTo>
                    <a:pt x="21288" y="5243"/>
                    <a:pt x="21103" y="5063"/>
                    <a:pt x="20865" y="4939"/>
                  </a:cubicBezTo>
                  <a:cubicBezTo>
                    <a:pt x="20628" y="4815"/>
                    <a:pt x="20329" y="4759"/>
                    <a:pt x="20048" y="4795"/>
                  </a:cubicBezTo>
                  <a:cubicBezTo>
                    <a:pt x="19978" y="4804"/>
                    <a:pt x="19909" y="4817"/>
                    <a:pt x="19844" y="4835"/>
                  </a:cubicBezTo>
                  <a:cubicBezTo>
                    <a:pt x="19803" y="4846"/>
                    <a:pt x="19762" y="4858"/>
                    <a:pt x="19722" y="4869"/>
                  </a:cubicBezTo>
                  <a:cubicBezTo>
                    <a:pt x="19653" y="4888"/>
                    <a:pt x="19578" y="4908"/>
                    <a:pt x="19506" y="4926"/>
                  </a:cubicBezTo>
                  <a:cubicBezTo>
                    <a:pt x="19359" y="4961"/>
                    <a:pt x="19210" y="4992"/>
                    <a:pt x="19061" y="5018"/>
                  </a:cubicBezTo>
                  <a:cubicBezTo>
                    <a:pt x="18464" y="5122"/>
                    <a:pt x="17850" y="5149"/>
                    <a:pt x="17247" y="5096"/>
                  </a:cubicBezTo>
                  <a:cubicBezTo>
                    <a:pt x="16038" y="4993"/>
                    <a:pt x="14879" y="4552"/>
                    <a:pt x="13962" y="3850"/>
                  </a:cubicBezTo>
                  <a:cubicBezTo>
                    <a:pt x="13042" y="3152"/>
                    <a:pt x="12373" y="2202"/>
                    <a:pt x="12076" y="1166"/>
                  </a:cubicBezTo>
                  <a:cubicBezTo>
                    <a:pt x="12058" y="1101"/>
                    <a:pt x="12040" y="1035"/>
                    <a:pt x="12024" y="970"/>
                  </a:cubicBezTo>
                  <a:cubicBezTo>
                    <a:pt x="12015" y="933"/>
                    <a:pt x="12007" y="897"/>
                    <a:pt x="11999" y="860"/>
                  </a:cubicBezTo>
                  <a:cubicBezTo>
                    <a:pt x="11996" y="851"/>
                    <a:pt x="11993" y="842"/>
                    <a:pt x="11991" y="833"/>
                  </a:cubicBezTo>
                  <a:cubicBezTo>
                    <a:pt x="11985" y="814"/>
                    <a:pt x="11981" y="795"/>
                    <a:pt x="11975" y="776"/>
                  </a:cubicBezTo>
                  <a:cubicBezTo>
                    <a:pt x="11964" y="744"/>
                    <a:pt x="11952" y="714"/>
                    <a:pt x="11938" y="683"/>
                  </a:cubicBezTo>
                  <a:cubicBezTo>
                    <a:pt x="11830" y="436"/>
                    <a:pt x="11599" y="233"/>
                    <a:pt x="11351" y="127"/>
                  </a:cubicBezTo>
                  <a:cubicBezTo>
                    <a:pt x="11102" y="18"/>
                    <a:pt x="10837" y="-17"/>
                    <a:pt x="10576" y="7"/>
                  </a:cubicBezTo>
                  <a:close/>
                  <a:moveTo>
                    <a:pt x="10690" y="939"/>
                  </a:moveTo>
                  <a:cubicBezTo>
                    <a:pt x="10756" y="932"/>
                    <a:pt x="10831" y="943"/>
                    <a:pt x="10877" y="965"/>
                  </a:cubicBezTo>
                  <a:cubicBezTo>
                    <a:pt x="10925" y="987"/>
                    <a:pt x="10938" y="1005"/>
                    <a:pt x="10951" y="1030"/>
                  </a:cubicBezTo>
                  <a:cubicBezTo>
                    <a:pt x="10952" y="1034"/>
                    <a:pt x="10955" y="1037"/>
                    <a:pt x="10957" y="1040"/>
                  </a:cubicBezTo>
                  <a:cubicBezTo>
                    <a:pt x="10959" y="1048"/>
                    <a:pt x="10961" y="1055"/>
                    <a:pt x="10962" y="1063"/>
                  </a:cubicBezTo>
                  <a:cubicBezTo>
                    <a:pt x="10971" y="1097"/>
                    <a:pt x="10978" y="1132"/>
                    <a:pt x="10986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0"/>
                    <a:pt x="12185" y="3739"/>
                    <a:pt x="13268" y="4560"/>
                  </a:cubicBezTo>
                  <a:cubicBezTo>
                    <a:pt x="13808" y="4971"/>
                    <a:pt x="14419" y="5310"/>
                    <a:pt x="15076" y="5559"/>
                  </a:cubicBezTo>
                  <a:cubicBezTo>
                    <a:pt x="15732" y="5808"/>
                    <a:pt x="16433" y="5965"/>
                    <a:pt x="17142" y="6027"/>
                  </a:cubicBezTo>
                  <a:cubicBezTo>
                    <a:pt x="17851" y="6091"/>
                    <a:pt x="18569" y="6058"/>
                    <a:pt x="19267" y="5936"/>
                  </a:cubicBezTo>
                  <a:cubicBezTo>
                    <a:pt x="19441" y="5906"/>
                    <a:pt x="19615" y="5871"/>
                    <a:pt x="19786" y="5830"/>
                  </a:cubicBezTo>
                  <a:cubicBezTo>
                    <a:pt x="19872" y="5809"/>
                    <a:pt x="19955" y="5788"/>
                    <a:pt x="20044" y="5763"/>
                  </a:cubicBezTo>
                  <a:cubicBezTo>
                    <a:pt x="20082" y="5753"/>
                    <a:pt x="20119" y="5741"/>
                    <a:pt x="20157" y="5731"/>
                  </a:cubicBezTo>
                  <a:cubicBezTo>
                    <a:pt x="20170" y="5727"/>
                    <a:pt x="20182" y="5725"/>
                    <a:pt x="20194" y="5724"/>
                  </a:cubicBezTo>
                  <a:cubicBezTo>
                    <a:pt x="20240" y="5719"/>
                    <a:pt x="20282" y="5725"/>
                    <a:pt x="20330" y="5749"/>
                  </a:cubicBezTo>
                  <a:cubicBezTo>
                    <a:pt x="20377" y="5773"/>
                    <a:pt x="20423" y="5816"/>
                    <a:pt x="20447" y="5861"/>
                  </a:cubicBezTo>
                  <a:cubicBezTo>
                    <a:pt x="20471" y="5907"/>
                    <a:pt x="20472" y="5946"/>
                    <a:pt x="20464" y="5976"/>
                  </a:cubicBezTo>
                  <a:cubicBezTo>
                    <a:pt x="20460" y="5992"/>
                    <a:pt x="20451" y="6007"/>
                    <a:pt x="20437" y="6026"/>
                  </a:cubicBezTo>
                  <a:cubicBezTo>
                    <a:pt x="20430" y="6035"/>
                    <a:pt x="20422" y="6045"/>
                    <a:pt x="20412" y="6055"/>
                  </a:cubicBezTo>
                  <a:cubicBezTo>
                    <a:pt x="20408" y="6058"/>
                    <a:pt x="20404" y="6063"/>
                    <a:pt x="20400" y="6067"/>
                  </a:cubicBezTo>
                  <a:cubicBezTo>
                    <a:pt x="20387" y="6077"/>
                    <a:pt x="20374" y="6087"/>
                    <a:pt x="20361" y="6098"/>
                  </a:cubicBezTo>
                  <a:cubicBezTo>
                    <a:pt x="20096" y="6307"/>
                    <a:pt x="19848" y="6534"/>
                    <a:pt x="19620" y="6776"/>
                  </a:cubicBezTo>
                  <a:cubicBezTo>
                    <a:pt x="19166" y="7259"/>
                    <a:pt x="18792" y="7802"/>
                    <a:pt x="18518" y="8384"/>
                  </a:cubicBezTo>
                  <a:cubicBezTo>
                    <a:pt x="17967" y="9545"/>
                    <a:pt x="17832" y="10861"/>
                    <a:pt x="18149" y="12092"/>
                  </a:cubicBezTo>
                  <a:cubicBezTo>
                    <a:pt x="18461" y="13325"/>
                    <a:pt x="19212" y="14457"/>
                    <a:pt x="20242" y="15317"/>
                  </a:cubicBezTo>
                  <a:cubicBezTo>
                    <a:pt x="20298" y="15362"/>
                    <a:pt x="20351" y="15407"/>
                    <a:pt x="20406" y="15453"/>
                  </a:cubicBezTo>
                  <a:cubicBezTo>
                    <a:pt x="20424" y="15469"/>
                    <a:pt x="20435" y="15481"/>
                    <a:pt x="20441" y="15494"/>
                  </a:cubicBezTo>
                  <a:cubicBezTo>
                    <a:pt x="20452" y="15517"/>
                    <a:pt x="20457" y="15552"/>
                    <a:pt x="20441" y="15604"/>
                  </a:cubicBezTo>
                  <a:cubicBezTo>
                    <a:pt x="20425" y="15654"/>
                    <a:pt x="20383" y="15711"/>
                    <a:pt x="20336" y="15748"/>
                  </a:cubicBezTo>
                  <a:cubicBezTo>
                    <a:pt x="20287" y="15786"/>
                    <a:pt x="20243" y="15799"/>
                    <a:pt x="20217" y="15799"/>
                  </a:cubicBezTo>
                  <a:cubicBezTo>
                    <a:pt x="20210" y="15800"/>
                    <a:pt x="20161" y="15791"/>
                    <a:pt x="20161" y="15791"/>
                  </a:cubicBezTo>
                  <a:cubicBezTo>
                    <a:pt x="20157" y="15790"/>
                    <a:pt x="20001" y="15744"/>
                    <a:pt x="19916" y="15722"/>
                  </a:cubicBezTo>
                  <a:cubicBezTo>
                    <a:pt x="19745" y="15678"/>
                    <a:pt x="19573" y="15638"/>
                    <a:pt x="19399" y="15605"/>
                  </a:cubicBezTo>
                  <a:cubicBezTo>
                    <a:pt x="19051" y="15539"/>
                    <a:pt x="18695" y="15496"/>
                    <a:pt x="18339" y="15477"/>
                  </a:cubicBezTo>
                  <a:cubicBezTo>
                    <a:pt x="16916" y="15396"/>
                    <a:pt x="15467" y="15707"/>
                    <a:pt x="14248" y="16364"/>
                  </a:cubicBezTo>
                  <a:cubicBezTo>
                    <a:pt x="13023" y="17017"/>
                    <a:pt x="12047" y="18016"/>
                    <a:pt x="11472" y="19165"/>
                  </a:cubicBezTo>
                  <a:cubicBezTo>
                    <a:pt x="11327" y="19452"/>
                    <a:pt x="11208" y="19748"/>
                    <a:pt x="11112" y="20050"/>
                  </a:cubicBezTo>
                  <a:cubicBezTo>
                    <a:pt x="11088" y="20126"/>
                    <a:pt x="11065" y="20201"/>
                    <a:pt x="11044" y="20277"/>
                  </a:cubicBezTo>
                  <a:cubicBezTo>
                    <a:pt x="11024" y="20349"/>
                    <a:pt x="11002" y="20449"/>
                    <a:pt x="10992" y="20490"/>
                  </a:cubicBezTo>
                  <a:cubicBezTo>
                    <a:pt x="10984" y="20517"/>
                    <a:pt x="10966" y="20544"/>
                    <a:pt x="10920" y="20575"/>
                  </a:cubicBezTo>
                  <a:cubicBezTo>
                    <a:pt x="10874" y="20606"/>
                    <a:pt x="10803" y="20629"/>
                    <a:pt x="10739" y="20632"/>
                  </a:cubicBezTo>
                  <a:cubicBezTo>
                    <a:pt x="10674" y="20636"/>
                    <a:pt x="10625" y="20620"/>
                    <a:pt x="10603" y="20606"/>
                  </a:cubicBezTo>
                  <a:cubicBezTo>
                    <a:pt x="10582" y="20593"/>
                    <a:pt x="10562" y="20572"/>
                    <a:pt x="10545" y="20521"/>
                  </a:cubicBezTo>
                  <a:cubicBezTo>
                    <a:pt x="10544" y="20518"/>
                    <a:pt x="10537" y="20497"/>
                    <a:pt x="10535" y="20488"/>
                  </a:cubicBezTo>
                  <a:cubicBezTo>
                    <a:pt x="10531" y="20472"/>
                    <a:pt x="10529" y="20456"/>
                    <a:pt x="10525" y="20440"/>
                  </a:cubicBezTo>
                  <a:cubicBezTo>
                    <a:pt x="10516" y="20401"/>
                    <a:pt x="10505" y="20363"/>
                    <a:pt x="10496" y="20325"/>
                  </a:cubicBezTo>
                  <a:cubicBezTo>
                    <a:pt x="10477" y="20248"/>
                    <a:pt x="10457" y="20171"/>
                    <a:pt x="10434" y="20095"/>
                  </a:cubicBezTo>
                  <a:cubicBezTo>
                    <a:pt x="10072" y="18874"/>
                    <a:pt x="9270" y="17762"/>
                    <a:pt x="8179" y="16951"/>
                  </a:cubicBezTo>
                  <a:cubicBezTo>
                    <a:pt x="7092" y="16135"/>
                    <a:pt x="5714" y="15623"/>
                    <a:pt x="4293" y="15509"/>
                  </a:cubicBezTo>
                  <a:cubicBezTo>
                    <a:pt x="3583" y="15451"/>
                    <a:pt x="2864" y="15490"/>
                    <a:pt x="2167" y="15619"/>
                  </a:cubicBezTo>
                  <a:cubicBezTo>
                    <a:pt x="1992" y="15652"/>
                    <a:pt x="1819" y="15689"/>
                    <a:pt x="1648" y="15732"/>
                  </a:cubicBezTo>
                  <a:cubicBezTo>
                    <a:pt x="1605" y="15743"/>
                    <a:pt x="1562" y="15755"/>
                    <a:pt x="1519" y="15767"/>
                  </a:cubicBezTo>
                  <a:cubicBezTo>
                    <a:pt x="1385" y="15804"/>
                    <a:pt x="1252" y="15803"/>
                    <a:pt x="1169" y="15677"/>
                  </a:cubicBezTo>
                  <a:cubicBezTo>
                    <a:pt x="1064" y="15516"/>
                    <a:pt x="1175" y="15420"/>
                    <a:pt x="1199" y="15401"/>
                  </a:cubicBezTo>
                  <a:cubicBezTo>
                    <a:pt x="1231" y="15374"/>
                    <a:pt x="1263" y="15347"/>
                    <a:pt x="1296" y="15321"/>
                  </a:cubicBezTo>
                  <a:cubicBezTo>
                    <a:pt x="1554" y="15104"/>
                    <a:pt x="1794" y="14872"/>
                    <a:pt x="2013" y="14624"/>
                  </a:cubicBezTo>
                  <a:cubicBezTo>
                    <a:pt x="2451" y="14129"/>
                    <a:pt x="2806" y="13573"/>
                    <a:pt x="3059" y="12985"/>
                  </a:cubicBezTo>
                  <a:cubicBezTo>
                    <a:pt x="3570" y="11808"/>
                    <a:pt x="3690" y="10516"/>
                    <a:pt x="3374" y="9321"/>
                  </a:cubicBezTo>
                  <a:cubicBezTo>
                    <a:pt x="3218" y="8723"/>
                    <a:pt x="2957" y="8147"/>
                    <a:pt x="2596" y="7620"/>
                  </a:cubicBezTo>
                  <a:cubicBezTo>
                    <a:pt x="2237" y="7093"/>
                    <a:pt x="1772" y="6610"/>
                    <a:pt x="1237" y="6202"/>
                  </a:cubicBezTo>
                  <a:cubicBezTo>
                    <a:pt x="1226" y="6214"/>
                    <a:pt x="1214" y="6225"/>
                    <a:pt x="1202" y="6237"/>
                  </a:cubicBezTo>
                  <a:lnTo>
                    <a:pt x="1200" y="6237"/>
                  </a:lnTo>
                  <a:cubicBezTo>
                    <a:pt x="1212" y="6225"/>
                    <a:pt x="1224" y="6213"/>
                    <a:pt x="1235" y="6201"/>
                  </a:cubicBezTo>
                  <a:cubicBezTo>
                    <a:pt x="1159" y="6143"/>
                    <a:pt x="1110" y="6084"/>
                    <a:pt x="1088" y="6034"/>
                  </a:cubicBezTo>
                  <a:cubicBezTo>
                    <a:pt x="1066" y="5985"/>
                    <a:pt x="1066" y="5946"/>
                    <a:pt x="1076" y="5912"/>
                  </a:cubicBezTo>
                  <a:cubicBezTo>
                    <a:pt x="1087" y="5879"/>
                    <a:pt x="1112" y="5849"/>
                    <a:pt x="1144" y="5830"/>
                  </a:cubicBezTo>
                  <a:cubicBezTo>
                    <a:pt x="1177" y="5812"/>
                    <a:pt x="1215" y="5802"/>
                    <a:pt x="1274" y="5806"/>
                  </a:cubicBezTo>
                  <a:cubicBezTo>
                    <a:pt x="1304" y="5809"/>
                    <a:pt x="1337" y="5813"/>
                    <a:pt x="1375" y="5827"/>
                  </a:cubicBezTo>
                  <a:cubicBezTo>
                    <a:pt x="1413" y="5840"/>
                    <a:pt x="1452" y="5854"/>
                    <a:pt x="1490" y="5866"/>
                  </a:cubicBezTo>
                  <a:cubicBezTo>
                    <a:pt x="1532" y="5880"/>
                    <a:pt x="1573" y="5892"/>
                    <a:pt x="1614" y="5906"/>
                  </a:cubicBezTo>
                  <a:cubicBezTo>
                    <a:pt x="1783" y="5958"/>
                    <a:pt x="1954" y="6002"/>
                    <a:pt x="2126" y="6039"/>
                  </a:cubicBezTo>
                  <a:cubicBezTo>
                    <a:pt x="2469" y="6113"/>
                    <a:pt x="2817" y="6157"/>
                    <a:pt x="3166" y="6173"/>
                  </a:cubicBezTo>
                  <a:cubicBezTo>
                    <a:pt x="4564" y="6236"/>
                    <a:pt x="5943" y="5861"/>
                    <a:pt x="7166" y="5228"/>
                  </a:cubicBezTo>
                  <a:cubicBezTo>
                    <a:pt x="8399" y="4590"/>
                    <a:pt x="9395" y="3609"/>
                    <a:pt x="9989" y="2465"/>
                  </a:cubicBezTo>
                  <a:cubicBezTo>
                    <a:pt x="10138" y="2179"/>
                    <a:pt x="10261" y="1883"/>
                    <a:pt x="10360" y="1581"/>
                  </a:cubicBezTo>
                  <a:cubicBezTo>
                    <a:pt x="10410" y="1429"/>
                    <a:pt x="10452" y="1280"/>
                    <a:pt x="10490" y="1123"/>
                  </a:cubicBezTo>
                  <a:cubicBezTo>
                    <a:pt x="10494" y="1105"/>
                    <a:pt x="10499" y="1087"/>
                    <a:pt x="10504" y="1069"/>
                  </a:cubicBezTo>
                  <a:cubicBezTo>
                    <a:pt x="10505" y="1064"/>
                    <a:pt x="10506" y="1059"/>
                    <a:pt x="10508" y="1054"/>
                  </a:cubicBezTo>
                  <a:cubicBezTo>
                    <a:pt x="10508" y="1051"/>
                    <a:pt x="10509" y="1048"/>
                    <a:pt x="10510" y="1045"/>
                  </a:cubicBezTo>
                  <a:cubicBezTo>
                    <a:pt x="10513" y="1036"/>
                    <a:pt x="10516" y="1028"/>
                    <a:pt x="10519" y="1021"/>
                  </a:cubicBezTo>
                  <a:cubicBezTo>
                    <a:pt x="10527" y="1008"/>
                    <a:pt x="10534" y="999"/>
                    <a:pt x="10547" y="989"/>
                  </a:cubicBezTo>
                  <a:cubicBezTo>
                    <a:pt x="10570" y="968"/>
                    <a:pt x="10623" y="945"/>
                    <a:pt x="10690" y="9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66" name="ïṧlîdé">
              <a:extLst>
                <a:ext uri="{FF2B5EF4-FFF2-40B4-BE49-F238E27FC236}">
                  <a16:creationId xmlns:a16="http://schemas.microsoft.com/office/drawing/2014/main" id="{578FBCE0-1E96-46E4-8641-C9EFA79D517D}"/>
                </a:ext>
              </a:extLst>
            </p:cNvPr>
            <p:cNvGrpSpPr/>
            <p:nvPr/>
          </p:nvGrpSpPr>
          <p:grpSpPr>
            <a:xfrm>
              <a:off x="8337206" y="3230746"/>
              <a:ext cx="3180900" cy="815608"/>
              <a:chOff x="1317257" y="1824875"/>
              <a:chExt cx="3761195" cy="815608"/>
            </a:xfrm>
          </p:grpSpPr>
          <p:sp>
            <p:nvSpPr>
              <p:cNvPr id="170" name="íṡļiďè">
                <a:extLst>
                  <a:ext uri="{FF2B5EF4-FFF2-40B4-BE49-F238E27FC236}">
                    <a16:creationId xmlns:a16="http://schemas.microsoft.com/office/drawing/2014/main" id="{1747F69C-A0AB-4B6D-A277-4CA1FDF8B8B7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  <p:sp>
            <p:nvSpPr>
              <p:cNvPr id="171" name="iṡļiḍè">
                <a:extLst>
                  <a:ext uri="{FF2B5EF4-FFF2-40B4-BE49-F238E27FC236}">
                    <a16:creationId xmlns:a16="http://schemas.microsoft.com/office/drawing/2014/main" id="{F4844C19-FD43-448B-9236-F4D999A5AA41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67" name="iśļîdé">
              <a:extLst>
                <a:ext uri="{FF2B5EF4-FFF2-40B4-BE49-F238E27FC236}">
                  <a16:creationId xmlns:a16="http://schemas.microsoft.com/office/drawing/2014/main" id="{7891AFAA-F925-4E25-8950-505257EF0593}"/>
                </a:ext>
              </a:extLst>
            </p:cNvPr>
            <p:cNvGrpSpPr/>
            <p:nvPr/>
          </p:nvGrpSpPr>
          <p:grpSpPr>
            <a:xfrm>
              <a:off x="672306" y="3230746"/>
              <a:ext cx="3180900" cy="815608"/>
              <a:chOff x="1317257" y="1824875"/>
              <a:chExt cx="3761195" cy="815608"/>
            </a:xfrm>
          </p:grpSpPr>
          <p:sp>
            <p:nvSpPr>
              <p:cNvPr id="168" name="iSḻíďe">
                <a:extLst>
                  <a:ext uri="{FF2B5EF4-FFF2-40B4-BE49-F238E27FC236}">
                    <a16:creationId xmlns:a16="http://schemas.microsoft.com/office/drawing/2014/main" id="{0647F26D-B9FD-44B3-907F-7777A43B32AA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text…...</a:t>
                </a:r>
              </a:p>
            </p:txBody>
          </p:sp>
          <p:sp>
            <p:nvSpPr>
              <p:cNvPr id="169" name="iš1îḓè">
                <a:extLst>
                  <a:ext uri="{FF2B5EF4-FFF2-40B4-BE49-F238E27FC236}">
                    <a16:creationId xmlns:a16="http://schemas.microsoft.com/office/drawing/2014/main" id="{C2A0369F-1C4F-43DF-B9AA-E4D2BAF02FAB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2171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A56F34-943B-4203-B6C6-2FF6C3A5B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B63A2D2-E6C5-4CE4-A15B-9264951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FCBCB-07DC-4797-82F6-3E2F323B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134" name="2176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F7C5DB-588E-4A48-A007-6FF2F76AA17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221764"/>
            <a:ext cx="10845801" cy="4925036"/>
            <a:chOff x="673099" y="1221764"/>
            <a:chExt cx="10845801" cy="4925036"/>
          </a:xfrm>
        </p:grpSpPr>
        <p:grpSp>
          <p:nvGrpSpPr>
            <p:cNvPr id="135" name="ïšḻîdé">
              <a:extLst>
                <a:ext uri="{FF2B5EF4-FFF2-40B4-BE49-F238E27FC236}">
                  <a16:creationId xmlns:a16="http://schemas.microsoft.com/office/drawing/2014/main" id="{0C2D491B-434E-4635-BDB7-4D9C01C6F853}"/>
                </a:ext>
              </a:extLst>
            </p:cNvPr>
            <p:cNvGrpSpPr/>
            <p:nvPr/>
          </p:nvGrpSpPr>
          <p:grpSpPr>
            <a:xfrm>
              <a:off x="5009383" y="5176520"/>
              <a:ext cx="2185933" cy="970280"/>
              <a:chOff x="669925" y="2907958"/>
              <a:chExt cx="2701794" cy="970280"/>
            </a:xfrm>
          </p:grpSpPr>
          <p:sp>
            <p:nvSpPr>
              <p:cNvPr id="168" name="íṡḷiḑê">
                <a:extLst>
                  <a:ext uri="{FF2B5EF4-FFF2-40B4-BE49-F238E27FC236}">
                    <a16:creationId xmlns:a16="http://schemas.microsoft.com/office/drawing/2014/main" id="{3A029B17-C06C-4166-963B-238987B5C988}"/>
                  </a:ext>
                </a:extLst>
              </p:cNvPr>
              <p:cNvSpPr/>
              <p:nvPr/>
            </p:nvSpPr>
            <p:spPr bwMode="auto">
              <a:xfrm>
                <a:off x="669925" y="3320839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169" name="íṥ1ïḑê">
                <a:extLst>
                  <a:ext uri="{FF2B5EF4-FFF2-40B4-BE49-F238E27FC236}">
                    <a16:creationId xmlns:a16="http://schemas.microsoft.com/office/drawing/2014/main" id="{4AF5F905-8BFA-4E50-870C-27FBCC82C2FA}"/>
                  </a:ext>
                </a:extLst>
              </p:cNvPr>
              <p:cNvSpPr txBox="1"/>
              <p:nvPr/>
            </p:nvSpPr>
            <p:spPr bwMode="auto">
              <a:xfrm>
                <a:off x="669925" y="2907958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</a:p>
            </p:txBody>
          </p:sp>
        </p:grpSp>
        <p:cxnSp>
          <p:nvCxnSpPr>
            <p:cNvPr id="136" name="直接连接符 135">
              <a:extLst>
                <a:ext uri="{FF2B5EF4-FFF2-40B4-BE49-F238E27FC236}">
                  <a16:creationId xmlns:a16="http://schemas.microsoft.com/office/drawing/2014/main" id="{F2897D18-379D-4DAD-A1B3-32D9DB665303}"/>
                </a:ext>
              </a:extLst>
            </p:cNvPr>
            <p:cNvCxnSpPr/>
            <p:nvPr/>
          </p:nvCxnSpPr>
          <p:spPr>
            <a:xfrm>
              <a:off x="673100" y="6146800"/>
              <a:ext cx="108458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ïšľïḓe">
              <a:extLst>
                <a:ext uri="{FF2B5EF4-FFF2-40B4-BE49-F238E27FC236}">
                  <a16:creationId xmlns:a16="http://schemas.microsoft.com/office/drawing/2014/main" id="{3CB5727D-ADB6-4B3A-AD5A-031DDE9A17CE}"/>
                </a:ext>
              </a:extLst>
            </p:cNvPr>
            <p:cNvSpPr/>
            <p:nvPr/>
          </p:nvSpPr>
          <p:spPr>
            <a:xfrm>
              <a:off x="5462279" y="2698236"/>
              <a:ext cx="1267442" cy="126744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7D0466A8-503F-4C29-AAD5-DCF32DA0CB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5999" y="4101975"/>
              <a:ext cx="1" cy="35942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iSḷiďe">
              <a:extLst>
                <a:ext uri="{FF2B5EF4-FFF2-40B4-BE49-F238E27FC236}">
                  <a16:creationId xmlns:a16="http://schemas.microsoft.com/office/drawing/2014/main" id="{EB1BF575-EDF5-430F-BCDF-64B25F1BBC50}"/>
                </a:ext>
              </a:extLst>
            </p:cNvPr>
            <p:cNvGrpSpPr/>
            <p:nvPr/>
          </p:nvGrpSpPr>
          <p:grpSpPr>
            <a:xfrm>
              <a:off x="673100" y="3208497"/>
              <a:ext cx="2701794" cy="970280"/>
              <a:chOff x="669925" y="2907958"/>
              <a:chExt cx="2701794" cy="970280"/>
            </a:xfrm>
          </p:grpSpPr>
          <p:sp>
            <p:nvSpPr>
              <p:cNvPr id="166" name="í$líḓè">
                <a:extLst>
                  <a:ext uri="{FF2B5EF4-FFF2-40B4-BE49-F238E27FC236}">
                    <a16:creationId xmlns:a16="http://schemas.microsoft.com/office/drawing/2014/main" id="{D368C5FB-8D6B-4C10-8EDD-9DD7468DAA08}"/>
                  </a:ext>
                </a:extLst>
              </p:cNvPr>
              <p:cNvSpPr/>
              <p:nvPr/>
            </p:nvSpPr>
            <p:spPr bwMode="auto">
              <a:xfrm>
                <a:off x="669925" y="3320839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167" name="íṩľidè">
                <a:extLst>
                  <a:ext uri="{FF2B5EF4-FFF2-40B4-BE49-F238E27FC236}">
                    <a16:creationId xmlns:a16="http://schemas.microsoft.com/office/drawing/2014/main" id="{9B781B91-09C5-4A6B-B927-31875CFD18A3}"/>
                  </a:ext>
                </a:extLst>
              </p:cNvPr>
              <p:cNvSpPr txBox="1"/>
              <p:nvPr/>
            </p:nvSpPr>
            <p:spPr bwMode="auto">
              <a:xfrm>
                <a:off x="669925" y="2907958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</a:p>
            </p:txBody>
          </p:sp>
        </p:grpSp>
        <p:cxnSp>
          <p:nvCxnSpPr>
            <p:cNvPr id="140" name="直接连接符 139">
              <a:extLst>
                <a:ext uri="{FF2B5EF4-FFF2-40B4-BE49-F238E27FC236}">
                  <a16:creationId xmlns:a16="http://schemas.microsoft.com/office/drawing/2014/main" id="{102A7D22-EAE7-4BB2-AA07-C5F6FB6736BC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4125017"/>
              <a:ext cx="259520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iṩḷíḋê">
              <a:extLst>
                <a:ext uri="{FF2B5EF4-FFF2-40B4-BE49-F238E27FC236}">
                  <a16:creationId xmlns:a16="http://schemas.microsoft.com/office/drawing/2014/main" id="{60AC3C8C-E22A-40BC-923A-4D0B81228316}"/>
                </a:ext>
              </a:extLst>
            </p:cNvPr>
            <p:cNvGrpSpPr/>
            <p:nvPr/>
          </p:nvGrpSpPr>
          <p:grpSpPr>
            <a:xfrm>
              <a:off x="8817106" y="3208497"/>
              <a:ext cx="2701794" cy="970280"/>
              <a:chOff x="669925" y="2907958"/>
              <a:chExt cx="2701794" cy="970280"/>
            </a:xfrm>
          </p:grpSpPr>
          <p:sp>
            <p:nvSpPr>
              <p:cNvPr id="164" name="ïsļïdê">
                <a:extLst>
                  <a:ext uri="{FF2B5EF4-FFF2-40B4-BE49-F238E27FC236}">
                    <a16:creationId xmlns:a16="http://schemas.microsoft.com/office/drawing/2014/main" id="{4218CE44-828E-44D0-82CB-2B35B736E92E}"/>
                  </a:ext>
                </a:extLst>
              </p:cNvPr>
              <p:cNvSpPr/>
              <p:nvPr/>
            </p:nvSpPr>
            <p:spPr bwMode="auto">
              <a:xfrm>
                <a:off x="669925" y="3320839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165" name="işḷïḍê">
                <a:extLst>
                  <a:ext uri="{FF2B5EF4-FFF2-40B4-BE49-F238E27FC236}">
                    <a16:creationId xmlns:a16="http://schemas.microsoft.com/office/drawing/2014/main" id="{4816CC39-95DA-445F-90AD-51EB3EE0530C}"/>
                  </a:ext>
                </a:extLst>
              </p:cNvPr>
              <p:cNvSpPr txBox="1"/>
              <p:nvPr/>
            </p:nvSpPr>
            <p:spPr bwMode="auto">
              <a:xfrm>
                <a:off x="669925" y="2907958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05.Text here</a:t>
                </a:r>
              </a:p>
            </p:txBody>
          </p:sp>
        </p:grpSp>
        <p:cxnSp>
          <p:nvCxnSpPr>
            <p:cNvPr id="142" name="直接连接符 141">
              <a:extLst>
                <a:ext uri="{FF2B5EF4-FFF2-40B4-BE49-F238E27FC236}">
                  <a16:creationId xmlns:a16="http://schemas.microsoft.com/office/drawing/2014/main" id="{A1E0F319-3857-4C3C-B2B3-CF27EDA255ED}"/>
                </a:ext>
              </a:extLst>
            </p:cNvPr>
            <p:cNvCxnSpPr>
              <a:cxnSpLocks/>
            </p:cNvCxnSpPr>
            <p:nvPr/>
          </p:nvCxnSpPr>
          <p:spPr>
            <a:xfrm>
              <a:off x="8923699" y="4125017"/>
              <a:ext cx="259520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ïSľïḍe">
              <a:extLst>
                <a:ext uri="{FF2B5EF4-FFF2-40B4-BE49-F238E27FC236}">
                  <a16:creationId xmlns:a16="http://schemas.microsoft.com/office/drawing/2014/main" id="{C516356A-104D-4751-BDB4-1E66D1D3B22B}"/>
                </a:ext>
              </a:extLst>
            </p:cNvPr>
            <p:cNvGrpSpPr/>
            <p:nvPr/>
          </p:nvGrpSpPr>
          <p:grpSpPr>
            <a:xfrm>
              <a:off x="1393217" y="4133812"/>
              <a:ext cx="2727094" cy="970280"/>
              <a:chOff x="669925" y="2907958"/>
              <a:chExt cx="2701794" cy="970280"/>
            </a:xfrm>
          </p:grpSpPr>
          <p:sp>
            <p:nvSpPr>
              <p:cNvPr id="162" name="işḻíďé">
                <a:extLst>
                  <a:ext uri="{FF2B5EF4-FFF2-40B4-BE49-F238E27FC236}">
                    <a16:creationId xmlns:a16="http://schemas.microsoft.com/office/drawing/2014/main" id="{A998C01A-9B7B-495C-B633-8B4449D8DAEA}"/>
                  </a:ext>
                </a:extLst>
              </p:cNvPr>
              <p:cNvSpPr/>
              <p:nvPr/>
            </p:nvSpPr>
            <p:spPr bwMode="auto">
              <a:xfrm>
                <a:off x="669925" y="3320839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163" name="îṧ1iḑè">
                <a:extLst>
                  <a:ext uri="{FF2B5EF4-FFF2-40B4-BE49-F238E27FC236}">
                    <a16:creationId xmlns:a16="http://schemas.microsoft.com/office/drawing/2014/main" id="{70440241-E13D-47C2-B77D-815B14C85A78}"/>
                  </a:ext>
                </a:extLst>
              </p:cNvPr>
              <p:cNvSpPr txBox="1"/>
              <p:nvPr/>
            </p:nvSpPr>
            <p:spPr bwMode="auto">
              <a:xfrm>
                <a:off x="669925" y="2907958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</a:p>
            </p:txBody>
          </p:sp>
        </p:grpSp>
        <p:cxnSp>
          <p:nvCxnSpPr>
            <p:cNvPr id="144" name="直接连接符 143">
              <a:extLst>
                <a:ext uri="{FF2B5EF4-FFF2-40B4-BE49-F238E27FC236}">
                  <a16:creationId xmlns:a16="http://schemas.microsoft.com/office/drawing/2014/main" id="{7B1B4BDC-F44A-4AA3-8FF5-23294B7BAC9C}"/>
                </a:ext>
              </a:extLst>
            </p:cNvPr>
            <p:cNvCxnSpPr/>
            <p:nvPr/>
          </p:nvCxnSpPr>
          <p:spPr>
            <a:xfrm>
              <a:off x="673101" y="5104092"/>
              <a:ext cx="336267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5" name="ï$1íḓè">
              <a:extLst>
                <a:ext uri="{FF2B5EF4-FFF2-40B4-BE49-F238E27FC236}">
                  <a16:creationId xmlns:a16="http://schemas.microsoft.com/office/drawing/2014/main" id="{AB649E90-DE60-4EE7-9B22-BC114A03F2F4}"/>
                </a:ext>
              </a:extLst>
            </p:cNvPr>
            <p:cNvGrpSpPr/>
            <p:nvPr/>
          </p:nvGrpSpPr>
          <p:grpSpPr>
            <a:xfrm>
              <a:off x="8071687" y="4133812"/>
              <a:ext cx="2727092" cy="970280"/>
              <a:chOff x="669925" y="2907958"/>
              <a:chExt cx="2701794" cy="970280"/>
            </a:xfrm>
          </p:grpSpPr>
          <p:sp>
            <p:nvSpPr>
              <p:cNvPr id="160" name="isļíďe">
                <a:extLst>
                  <a:ext uri="{FF2B5EF4-FFF2-40B4-BE49-F238E27FC236}">
                    <a16:creationId xmlns:a16="http://schemas.microsoft.com/office/drawing/2014/main" id="{0AD00928-9C40-4934-A662-0D38911244F1}"/>
                  </a:ext>
                </a:extLst>
              </p:cNvPr>
              <p:cNvSpPr/>
              <p:nvPr/>
            </p:nvSpPr>
            <p:spPr bwMode="auto">
              <a:xfrm>
                <a:off x="669925" y="3320839"/>
                <a:ext cx="270179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 ……</a:t>
                </a:r>
              </a:p>
            </p:txBody>
          </p:sp>
          <p:sp>
            <p:nvSpPr>
              <p:cNvPr id="161" name="íSļîďé">
                <a:extLst>
                  <a:ext uri="{FF2B5EF4-FFF2-40B4-BE49-F238E27FC236}">
                    <a16:creationId xmlns:a16="http://schemas.microsoft.com/office/drawing/2014/main" id="{1690F62D-5BCF-425E-9BCC-A54C00EBB5B0}"/>
                  </a:ext>
                </a:extLst>
              </p:cNvPr>
              <p:cNvSpPr txBox="1"/>
              <p:nvPr/>
            </p:nvSpPr>
            <p:spPr bwMode="auto">
              <a:xfrm>
                <a:off x="669925" y="2907958"/>
                <a:ext cx="270179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04.Text here</a:t>
                </a:r>
              </a:p>
            </p:txBody>
          </p:sp>
        </p:grpSp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id="{A6A8CF97-A9FA-4D19-9928-2F8B0946314F}"/>
                </a:ext>
              </a:extLst>
            </p:cNvPr>
            <p:cNvCxnSpPr/>
            <p:nvPr/>
          </p:nvCxnSpPr>
          <p:spPr>
            <a:xfrm>
              <a:off x="8156228" y="5104092"/>
              <a:ext cx="336266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7" name="íšḷíde">
              <a:extLst>
                <a:ext uri="{FF2B5EF4-FFF2-40B4-BE49-F238E27FC236}">
                  <a16:creationId xmlns:a16="http://schemas.microsoft.com/office/drawing/2014/main" id="{384DB710-20E2-4447-AE39-DD0FF9545E57}"/>
                </a:ext>
              </a:extLst>
            </p:cNvPr>
            <p:cNvGrpSpPr/>
            <p:nvPr/>
          </p:nvGrpSpPr>
          <p:grpSpPr>
            <a:xfrm>
              <a:off x="3480283" y="3343635"/>
              <a:ext cx="5231434" cy="1725556"/>
              <a:chOff x="3480283" y="3450964"/>
              <a:chExt cx="5231434" cy="1725556"/>
            </a:xfrm>
          </p:grpSpPr>
          <p:cxnSp>
            <p:nvCxnSpPr>
              <p:cNvPr id="149" name="曲线连接符 24">
                <a:extLst>
                  <a:ext uri="{FF2B5EF4-FFF2-40B4-BE49-F238E27FC236}">
                    <a16:creationId xmlns:a16="http://schemas.microsoft.com/office/drawing/2014/main" id="{E54B0FFD-A5EE-4FE1-9C5A-ED4533963AAC}"/>
                  </a:ext>
                </a:extLst>
              </p:cNvPr>
              <p:cNvCxnSpPr>
                <a:cxnSpLocks/>
                <a:stCxn id="150" idx="5"/>
                <a:endCxn id="151" idx="3"/>
              </p:cNvCxnSpPr>
              <p:nvPr/>
            </p:nvCxnSpPr>
            <p:spPr>
              <a:xfrm rot="16200000" flipH="1">
                <a:off x="6096000" y="1872819"/>
                <a:ext cx="12700" cy="4193862"/>
              </a:xfrm>
              <a:prstGeom prst="curvedConnector3">
                <a:avLst>
                  <a:gd name="adj1" fmla="val 6778094"/>
                </a:avLst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işḷíḑê">
                <a:extLst>
                  <a:ext uri="{FF2B5EF4-FFF2-40B4-BE49-F238E27FC236}">
                    <a16:creationId xmlns:a16="http://schemas.microsoft.com/office/drawing/2014/main" id="{4800B244-E0E2-4B38-B5E4-31CE4261FE39}"/>
                  </a:ext>
                </a:extLst>
              </p:cNvPr>
              <p:cNvSpPr/>
              <p:nvPr/>
            </p:nvSpPr>
            <p:spPr>
              <a:xfrm>
                <a:off x="3480283" y="3450964"/>
                <a:ext cx="607796" cy="60779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1" name="íṡḻídê">
                <a:extLst>
                  <a:ext uri="{FF2B5EF4-FFF2-40B4-BE49-F238E27FC236}">
                    <a16:creationId xmlns:a16="http://schemas.microsoft.com/office/drawing/2014/main" id="{9F6D314B-3C25-4D13-974E-D5D274544C0C}"/>
                  </a:ext>
                </a:extLst>
              </p:cNvPr>
              <p:cNvSpPr/>
              <p:nvPr/>
            </p:nvSpPr>
            <p:spPr>
              <a:xfrm>
                <a:off x="8103921" y="3450964"/>
                <a:ext cx="607796" cy="607796"/>
              </a:xfrm>
              <a:prstGeom prst="ellipse">
                <a:avLst/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16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íSļïḑe">
                <a:extLst>
                  <a:ext uri="{FF2B5EF4-FFF2-40B4-BE49-F238E27FC236}">
                    <a16:creationId xmlns:a16="http://schemas.microsoft.com/office/drawing/2014/main" id="{E561AB1B-FDA9-426D-8614-C6E16153F1E3}"/>
                  </a:ext>
                </a:extLst>
              </p:cNvPr>
              <p:cNvSpPr/>
              <p:nvPr/>
            </p:nvSpPr>
            <p:spPr>
              <a:xfrm>
                <a:off x="5792101" y="4568724"/>
                <a:ext cx="607796" cy="607796"/>
              </a:xfrm>
              <a:prstGeom prst="ellipse">
                <a:avLst/>
              </a:prstGeom>
              <a:solidFill>
                <a:schemeClr val="bg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zh-CN" altLang="en-US" sz="16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íŝľíḓe">
                <a:extLst>
                  <a:ext uri="{FF2B5EF4-FFF2-40B4-BE49-F238E27FC236}">
                    <a16:creationId xmlns:a16="http://schemas.microsoft.com/office/drawing/2014/main" id="{82EF5909-874A-4CF1-A9C2-C4EB6C68A11D}"/>
                  </a:ext>
                </a:extLst>
              </p:cNvPr>
              <p:cNvSpPr/>
              <p:nvPr/>
            </p:nvSpPr>
            <p:spPr>
              <a:xfrm>
                <a:off x="4636192" y="4313724"/>
                <a:ext cx="607796" cy="60779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4" name="íṧ1îḍè">
                <a:extLst>
                  <a:ext uri="{FF2B5EF4-FFF2-40B4-BE49-F238E27FC236}">
                    <a16:creationId xmlns:a16="http://schemas.microsoft.com/office/drawing/2014/main" id="{3F932B00-F7EC-43BA-A997-E7D46919B3F3}"/>
                  </a:ext>
                </a:extLst>
              </p:cNvPr>
              <p:cNvSpPr/>
              <p:nvPr/>
            </p:nvSpPr>
            <p:spPr>
              <a:xfrm>
                <a:off x="6948010" y="4313724"/>
                <a:ext cx="607796" cy="60779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5" name="íṣ1ídê">
                <a:extLst>
                  <a:ext uri="{FF2B5EF4-FFF2-40B4-BE49-F238E27FC236}">
                    <a16:creationId xmlns:a16="http://schemas.microsoft.com/office/drawing/2014/main" id="{8C8EB289-54BE-4052-A3B0-9F4BDEF43CFB}"/>
                  </a:ext>
                </a:extLst>
              </p:cNvPr>
              <p:cNvSpPr/>
              <p:nvPr/>
            </p:nvSpPr>
            <p:spPr bwMode="auto">
              <a:xfrm>
                <a:off x="3680886" y="3554548"/>
                <a:ext cx="206590" cy="400628"/>
              </a:xfrm>
              <a:custGeom>
                <a:avLst/>
                <a:gdLst>
                  <a:gd name="connsiteX0" fmla="*/ 159127 w 313668"/>
                  <a:gd name="connsiteY0" fmla="*/ 411396 h 608274"/>
                  <a:gd name="connsiteX1" fmla="*/ 159127 w 313668"/>
                  <a:gd name="connsiteY1" fmla="*/ 577440 h 608274"/>
                  <a:gd name="connsiteX2" fmla="*/ 128336 w 313668"/>
                  <a:gd name="connsiteY2" fmla="*/ 608274 h 608274"/>
                  <a:gd name="connsiteX3" fmla="*/ 97453 w 313668"/>
                  <a:gd name="connsiteY3" fmla="*/ 577440 h 608274"/>
                  <a:gd name="connsiteX4" fmla="*/ 97453 w 313668"/>
                  <a:gd name="connsiteY4" fmla="*/ 458706 h 608274"/>
                  <a:gd name="connsiteX5" fmla="*/ 128221 w 313668"/>
                  <a:gd name="connsiteY5" fmla="*/ 306395 h 608274"/>
                  <a:gd name="connsiteX6" fmla="*/ 168122 w 313668"/>
                  <a:gd name="connsiteY6" fmla="*/ 358410 h 608274"/>
                  <a:gd name="connsiteX7" fmla="*/ 171347 w 313668"/>
                  <a:gd name="connsiteY7" fmla="*/ 370377 h 608274"/>
                  <a:gd name="connsiteX8" fmla="*/ 165173 w 313668"/>
                  <a:gd name="connsiteY8" fmla="*/ 381149 h 608274"/>
                  <a:gd name="connsiteX9" fmla="*/ 71917 w 313668"/>
                  <a:gd name="connsiteY9" fmla="*/ 452588 h 608274"/>
                  <a:gd name="connsiteX10" fmla="*/ 62057 w 313668"/>
                  <a:gd name="connsiteY10" fmla="*/ 455994 h 608274"/>
                  <a:gd name="connsiteX11" fmla="*/ 49156 w 313668"/>
                  <a:gd name="connsiteY11" fmla="*/ 449642 h 608274"/>
                  <a:gd name="connsiteX12" fmla="*/ 3357 w 313668"/>
                  <a:gd name="connsiteY12" fmla="*/ 390079 h 608274"/>
                  <a:gd name="connsiteX13" fmla="*/ 132 w 313668"/>
                  <a:gd name="connsiteY13" fmla="*/ 378019 h 608274"/>
                  <a:gd name="connsiteX14" fmla="*/ 6398 w 313668"/>
                  <a:gd name="connsiteY14" fmla="*/ 367339 h 608274"/>
                  <a:gd name="connsiteX15" fmla="*/ 9162 w 313668"/>
                  <a:gd name="connsiteY15" fmla="*/ 365130 h 608274"/>
                  <a:gd name="connsiteX16" fmla="*/ 43904 w 313668"/>
                  <a:gd name="connsiteY16" fmla="*/ 407754 h 608274"/>
                  <a:gd name="connsiteX17" fmla="*/ 59661 w 313668"/>
                  <a:gd name="connsiteY17" fmla="*/ 410240 h 608274"/>
                  <a:gd name="connsiteX18" fmla="*/ 107948 w 313668"/>
                  <a:gd name="connsiteY18" fmla="*/ 375165 h 608274"/>
                  <a:gd name="connsiteX19" fmla="*/ 126009 w 313668"/>
                  <a:gd name="connsiteY19" fmla="*/ 319836 h 608274"/>
                  <a:gd name="connsiteX20" fmla="*/ 128221 w 313668"/>
                  <a:gd name="connsiteY20" fmla="*/ 306395 h 608274"/>
                  <a:gd name="connsiteX21" fmla="*/ 163534 w 313668"/>
                  <a:gd name="connsiteY21" fmla="*/ 163741 h 608274"/>
                  <a:gd name="connsiteX22" fmla="*/ 160861 w 313668"/>
                  <a:gd name="connsiteY22" fmla="*/ 166411 h 608274"/>
                  <a:gd name="connsiteX23" fmla="*/ 160861 w 313668"/>
                  <a:gd name="connsiteY23" fmla="*/ 185098 h 608274"/>
                  <a:gd name="connsiteX24" fmla="*/ 163534 w 313668"/>
                  <a:gd name="connsiteY24" fmla="*/ 187767 h 608274"/>
                  <a:gd name="connsiteX25" fmla="*/ 179484 w 313668"/>
                  <a:gd name="connsiteY25" fmla="*/ 187767 h 608274"/>
                  <a:gd name="connsiteX26" fmla="*/ 182157 w 313668"/>
                  <a:gd name="connsiteY26" fmla="*/ 185098 h 608274"/>
                  <a:gd name="connsiteX27" fmla="*/ 182157 w 313668"/>
                  <a:gd name="connsiteY27" fmla="*/ 166411 h 608274"/>
                  <a:gd name="connsiteX28" fmla="*/ 179484 w 313668"/>
                  <a:gd name="connsiteY28" fmla="*/ 163741 h 608274"/>
                  <a:gd name="connsiteX29" fmla="*/ 131358 w 313668"/>
                  <a:gd name="connsiteY29" fmla="*/ 155456 h 608274"/>
                  <a:gd name="connsiteX30" fmla="*/ 211383 w 313668"/>
                  <a:gd name="connsiteY30" fmla="*/ 155456 h 608274"/>
                  <a:gd name="connsiteX31" fmla="*/ 260338 w 313668"/>
                  <a:gd name="connsiteY31" fmla="*/ 190989 h 608274"/>
                  <a:gd name="connsiteX32" fmla="*/ 312151 w 313668"/>
                  <a:gd name="connsiteY32" fmla="*/ 350060 h 608274"/>
                  <a:gd name="connsiteX33" fmla="*/ 292606 w 313668"/>
                  <a:gd name="connsiteY33" fmla="*/ 388447 h 608274"/>
                  <a:gd name="connsiteX34" fmla="*/ 283110 w 313668"/>
                  <a:gd name="connsiteY34" fmla="*/ 389920 h 608274"/>
                  <a:gd name="connsiteX35" fmla="*/ 254069 w 313668"/>
                  <a:gd name="connsiteY35" fmla="*/ 368931 h 608274"/>
                  <a:gd name="connsiteX36" fmla="*/ 245310 w 313668"/>
                  <a:gd name="connsiteY36" fmla="*/ 341867 h 608274"/>
                  <a:gd name="connsiteX37" fmla="*/ 245310 w 313668"/>
                  <a:gd name="connsiteY37" fmla="*/ 383108 h 608274"/>
                  <a:gd name="connsiteX38" fmla="*/ 245310 w 313668"/>
                  <a:gd name="connsiteY38" fmla="*/ 577436 h 608274"/>
                  <a:gd name="connsiteX39" fmla="*/ 214425 w 313668"/>
                  <a:gd name="connsiteY39" fmla="*/ 608274 h 608274"/>
                  <a:gd name="connsiteX40" fmla="*/ 183540 w 313668"/>
                  <a:gd name="connsiteY40" fmla="*/ 577436 h 608274"/>
                  <a:gd name="connsiteX41" fmla="*/ 183540 w 313668"/>
                  <a:gd name="connsiteY41" fmla="*/ 391301 h 608274"/>
                  <a:gd name="connsiteX42" fmla="*/ 191561 w 313668"/>
                  <a:gd name="connsiteY42" fmla="*/ 373074 h 608274"/>
                  <a:gd name="connsiteX43" fmla="*/ 184278 w 313668"/>
                  <a:gd name="connsiteY43" fmla="*/ 346102 h 608274"/>
                  <a:gd name="connsiteX44" fmla="*/ 181789 w 313668"/>
                  <a:gd name="connsiteY44" fmla="*/ 342788 h 608274"/>
                  <a:gd name="connsiteX45" fmla="*/ 197646 w 313668"/>
                  <a:gd name="connsiteY45" fmla="*/ 323825 h 608274"/>
                  <a:gd name="connsiteX46" fmla="*/ 201242 w 313668"/>
                  <a:gd name="connsiteY46" fmla="*/ 310661 h 608274"/>
                  <a:gd name="connsiteX47" fmla="*/ 185015 w 313668"/>
                  <a:gd name="connsiteY47" fmla="*/ 216396 h 608274"/>
                  <a:gd name="connsiteX48" fmla="*/ 182526 w 313668"/>
                  <a:gd name="connsiteY48" fmla="*/ 201760 h 608274"/>
                  <a:gd name="connsiteX49" fmla="*/ 179853 w 313668"/>
                  <a:gd name="connsiteY49" fmla="*/ 199550 h 608274"/>
                  <a:gd name="connsiteX50" fmla="*/ 162797 w 313668"/>
                  <a:gd name="connsiteY50" fmla="*/ 199550 h 608274"/>
                  <a:gd name="connsiteX51" fmla="*/ 160123 w 313668"/>
                  <a:gd name="connsiteY51" fmla="*/ 201760 h 608274"/>
                  <a:gd name="connsiteX52" fmla="*/ 157634 w 313668"/>
                  <a:gd name="connsiteY52" fmla="*/ 216396 h 608274"/>
                  <a:gd name="connsiteX53" fmla="*/ 144266 w 313668"/>
                  <a:gd name="connsiteY53" fmla="*/ 293999 h 608274"/>
                  <a:gd name="connsiteX54" fmla="*/ 138550 w 313668"/>
                  <a:gd name="connsiteY54" fmla="*/ 286450 h 608274"/>
                  <a:gd name="connsiteX55" fmla="*/ 119650 w 313668"/>
                  <a:gd name="connsiteY55" fmla="*/ 273747 h 608274"/>
                  <a:gd name="connsiteX56" fmla="*/ 119189 w 313668"/>
                  <a:gd name="connsiteY56" fmla="*/ 275127 h 608274"/>
                  <a:gd name="connsiteX57" fmla="*/ 88580 w 313668"/>
                  <a:gd name="connsiteY57" fmla="*/ 368931 h 608274"/>
                  <a:gd name="connsiteX58" fmla="*/ 50135 w 313668"/>
                  <a:gd name="connsiteY58" fmla="*/ 388447 h 608274"/>
                  <a:gd name="connsiteX59" fmla="*/ 30590 w 313668"/>
                  <a:gd name="connsiteY59" fmla="*/ 350060 h 608274"/>
                  <a:gd name="connsiteX60" fmla="*/ 61107 w 313668"/>
                  <a:gd name="connsiteY60" fmla="*/ 256256 h 608274"/>
                  <a:gd name="connsiteX61" fmla="*/ 82403 w 313668"/>
                  <a:gd name="connsiteY61" fmla="*/ 190989 h 608274"/>
                  <a:gd name="connsiteX62" fmla="*/ 131358 w 313668"/>
                  <a:gd name="connsiteY62" fmla="*/ 155456 h 608274"/>
                  <a:gd name="connsiteX63" fmla="*/ 171336 w 313668"/>
                  <a:gd name="connsiteY63" fmla="*/ 0 h 608274"/>
                  <a:gd name="connsiteX64" fmla="*/ 238585 w 313668"/>
                  <a:gd name="connsiteY64" fmla="*/ 67108 h 608274"/>
                  <a:gd name="connsiteX65" fmla="*/ 171336 w 313668"/>
                  <a:gd name="connsiteY65" fmla="*/ 134216 h 608274"/>
                  <a:gd name="connsiteX66" fmla="*/ 104087 w 313668"/>
                  <a:gd name="connsiteY66" fmla="*/ 67108 h 608274"/>
                  <a:gd name="connsiteX67" fmla="*/ 171336 w 313668"/>
                  <a:gd name="connsiteY67" fmla="*/ 0 h 60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3668" h="608274">
                    <a:moveTo>
                      <a:pt x="159127" y="411396"/>
                    </a:moveTo>
                    <a:lnTo>
                      <a:pt x="159127" y="577440"/>
                    </a:lnTo>
                    <a:cubicBezTo>
                      <a:pt x="159127" y="594468"/>
                      <a:pt x="145391" y="608274"/>
                      <a:pt x="128336" y="608274"/>
                    </a:cubicBezTo>
                    <a:cubicBezTo>
                      <a:pt x="111282" y="608274"/>
                      <a:pt x="97453" y="594468"/>
                      <a:pt x="97453" y="577440"/>
                    </a:cubicBezTo>
                    <a:lnTo>
                      <a:pt x="97453" y="458706"/>
                    </a:lnTo>
                    <a:close/>
                    <a:moveTo>
                      <a:pt x="128221" y="306395"/>
                    </a:moveTo>
                    <a:lnTo>
                      <a:pt x="168122" y="358410"/>
                    </a:lnTo>
                    <a:cubicBezTo>
                      <a:pt x="170794" y="361816"/>
                      <a:pt x="171900" y="366143"/>
                      <a:pt x="171347" y="370377"/>
                    </a:cubicBezTo>
                    <a:cubicBezTo>
                      <a:pt x="170794" y="374612"/>
                      <a:pt x="168583" y="378479"/>
                      <a:pt x="165173" y="381149"/>
                    </a:cubicBezTo>
                    <a:lnTo>
                      <a:pt x="71917" y="452588"/>
                    </a:lnTo>
                    <a:cubicBezTo>
                      <a:pt x="68968" y="454889"/>
                      <a:pt x="65467" y="455994"/>
                      <a:pt x="62057" y="455994"/>
                    </a:cubicBezTo>
                    <a:cubicBezTo>
                      <a:pt x="57173" y="455994"/>
                      <a:pt x="52289" y="453785"/>
                      <a:pt x="49156" y="449642"/>
                    </a:cubicBezTo>
                    <a:lnTo>
                      <a:pt x="3357" y="390079"/>
                    </a:lnTo>
                    <a:cubicBezTo>
                      <a:pt x="777" y="386672"/>
                      <a:pt x="-421" y="382345"/>
                      <a:pt x="132" y="378019"/>
                    </a:cubicBezTo>
                    <a:cubicBezTo>
                      <a:pt x="685" y="373784"/>
                      <a:pt x="2988" y="369917"/>
                      <a:pt x="6398" y="367339"/>
                    </a:cubicBezTo>
                    <a:lnTo>
                      <a:pt x="9162" y="365130"/>
                    </a:lnTo>
                    <a:cubicBezTo>
                      <a:pt x="11374" y="384279"/>
                      <a:pt x="24367" y="401402"/>
                      <a:pt x="43904" y="407754"/>
                    </a:cubicBezTo>
                    <a:cubicBezTo>
                      <a:pt x="49064" y="409411"/>
                      <a:pt x="54409" y="410240"/>
                      <a:pt x="59661" y="410240"/>
                    </a:cubicBezTo>
                    <a:cubicBezTo>
                      <a:pt x="81040" y="410240"/>
                      <a:pt x="100945" y="396615"/>
                      <a:pt x="107948" y="375165"/>
                    </a:cubicBezTo>
                    <a:lnTo>
                      <a:pt x="126009" y="319836"/>
                    </a:lnTo>
                    <a:cubicBezTo>
                      <a:pt x="127484" y="315325"/>
                      <a:pt x="128037" y="310906"/>
                      <a:pt x="128221" y="306395"/>
                    </a:cubicBezTo>
                    <a:close/>
                    <a:moveTo>
                      <a:pt x="163534" y="163741"/>
                    </a:moveTo>
                    <a:cubicBezTo>
                      <a:pt x="162059" y="163741"/>
                      <a:pt x="160861" y="164938"/>
                      <a:pt x="160861" y="166411"/>
                    </a:cubicBezTo>
                    <a:lnTo>
                      <a:pt x="160861" y="185098"/>
                    </a:lnTo>
                    <a:cubicBezTo>
                      <a:pt x="160861" y="186571"/>
                      <a:pt x="162059" y="187767"/>
                      <a:pt x="163534" y="187767"/>
                    </a:cubicBezTo>
                    <a:lnTo>
                      <a:pt x="179484" y="187767"/>
                    </a:lnTo>
                    <a:cubicBezTo>
                      <a:pt x="180959" y="187767"/>
                      <a:pt x="182157" y="186571"/>
                      <a:pt x="182157" y="185098"/>
                    </a:cubicBezTo>
                    <a:lnTo>
                      <a:pt x="182157" y="166411"/>
                    </a:lnTo>
                    <a:cubicBezTo>
                      <a:pt x="182157" y="164938"/>
                      <a:pt x="180959" y="163741"/>
                      <a:pt x="179484" y="163741"/>
                    </a:cubicBezTo>
                    <a:close/>
                    <a:moveTo>
                      <a:pt x="131358" y="155456"/>
                    </a:moveTo>
                    <a:lnTo>
                      <a:pt x="211383" y="155456"/>
                    </a:lnTo>
                    <a:cubicBezTo>
                      <a:pt x="233694" y="155456"/>
                      <a:pt x="253424" y="169725"/>
                      <a:pt x="260338" y="190989"/>
                    </a:cubicBezTo>
                    <a:lnTo>
                      <a:pt x="312151" y="350060"/>
                    </a:lnTo>
                    <a:cubicBezTo>
                      <a:pt x="317406" y="366078"/>
                      <a:pt x="308556" y="383292"/>
                      <a:pt x="292606" y="388447"/>
                    </a:cubicBezTo>
                    <a:cubicBezTo>
                      <a:pt x="289471" y="389460"/>
                      <a:pt x="286245" y="389920"/>
                      <a:pt x="283110" y="389920"/>
                    </a:cubicBezTo>
                    <a:cubicBezTo>
                      <a:pt x="270295" y="389920"/>
                      <a:pt x="258310" y="381819"/>
                      <a:pt x="254069" y="368931"/>
                    </a:cubicBezTo>
                    <a:lnTo>
                      <a:pt x="245310" y="341867"/>
                    </a:lnTo>
                    <a:lnTo>
                      <a:pt x="245310" y="383108"/>
                    </a:lnTo>
                    <a:lnTo>
                      <a:pt x="245310" y="577436"/>
                    </a:lnTo>
                    <a:cubicBezTo>
                      <a:pt x="245310" y="594466"/>
                      <a:pt x="231481" y="608274"/>
                      <a:pt x="214425" y="608274"/>
                    </a:cubicBezTo>
                    <a:cubicBezTo>
                      <a:pt x="197369" y="608274"/>
                      <a:pt x="183540" y="594466"/>
                      <a:pt x="183540" y="577436"/>
                    </a:cubicBezTo>
                    <a:lnTo>
                      <a:pt x="183540" y="391301"/>
                    </a:lnTo>
                    <a:cubicBezTo>
                      <a:pt x="187873" y="386146"/>
                      <a:pt x="190639" y="379886"/>
                      <a:pt x="191561" y="373074"/>
                    </a:cubicBezTo>
                    <a:cubicBezTo>
                      <a:pt x="192852" y="363316"/>
                      <a:pt x="190271" y="353742"/>
                      <a:pt x="184278" y="346102"/>
                    </a:cubicBezTo>
                    <a:lnTo>
                      <a:pt x="181789" y="342788"/>
                    </a:lnTo>
                    <a:lnTo>
                      <a:pt x="197646" y="323825"/>
                    </a:lnTo>
                    <a:cubicBezTo>
                      <a:pt x="200688" y="320142"/>
                      <a:pt x="201979" y="315355"/>
                      <a:pt x="201242" y="310661"/>
                    </a:cubicBezTo>
                    <a:lnTo>
                      <a:pt x="185015" y="216396"/>
                    </a:lnTo>
                    <a:lnTo>
                      <a:pt x="182526" y="201760"/>
                    </a:lnTo>
                    <a:cubicBezTo>
                      <a:pt x="182250" y="200471"/>
                      <a:pt x="181143" y="199550"/>
                      <a:pt x="179853" y="199550"/>
                    </a:cubicBezTo>
                    <a:lnTo>
                      <a:pt x="162797" y="199550"/>
                    </a:lnTo>
                    <a:cubicBezTo>
                      <a:pt x="161506" y="199550"/>
                      <a:pt x="160400" y="200471"/>
                      <a:pt x="160123" y="201760"/>
                    </a:cubicBezTo>
                    <a:lnTo>
                      <a:pt x="157634" y="216396"/>
                    </a:lnTo>
                    <a:lnTo>
                      <a:pt x="144266" y="293999"/>
                    </a:lnTo>
                    <a:lnTo>
                      <a:pt x="138550" y="286450"/>
                    </a:lnTo>
                    <a:cubicBezTo>
                      <a:pt x="133663" y="280191"/>
                      <a:pt x="127025" y="275864"/>
                      <a:pt x="119650" y="273747"/>
                    </a:cubicBezTo>
                    <a:lnTo>
                      <a:pt x="119189" y="275127"/>
                    </a:lnTo>
                    <a:lnTo>
                      <a:pt x="88580" y="368931"/>
                    </a:lnTo>
                    <a:cubicBezTo>
                      <a:pt x="83418" y="384949"/>
                      <a:pt x="66177" y="393694"/>
                      <a:pt x="50135" y="388447"/>
                    </a:cubicBezTo>
                    <a:cubicBezTo>
                      <a:pt x="34094" y="383200"/>
                      <a:pt x="25335" y="366078"/>
                      <a:pt x="30590" y="350060"/>
                    </a:cubicBezTo>
                    <a:lnTo>
                      <a:pt x="61107" y="256256"/>
                    </a:lnTo>
                    <a:lnTo>
                      <a:pt x="82403" y="190989"/>
                    </a:lnTo>
                    <a:cubicBezTo>
                      <a:pt x="89318" y="169725"/>
                      <a:pt x="108955" y="155456"/>
                      <a:pt x="131358" y="155456"/>
                    </a:cubicBezTo>
                    <a:close/>
                    <a:moveTo>
                      <a:pt x="171336" y="0"/>
                    </a:moveTo>
                    <a:cubicBezTo>
                      <a:pt x="208477" y="0"/>
                      <a:pt x="238585" y="30045"/>
                      <a:pt x="238585" y="67108"/>
                    </a:cubicBezTo>
                    <a:cubicBezTo>
                      <a:pt x="238585" y="104171"/>
                      <a:pt x="208477" y="134216"/>
                      <a:pt x="171336" y="134216"/>
                    </a:cubicBezTo>
                    <a:cubicBezTo>
                      <a:pt x="134195" y="134216"/>
                      <a:pt x="104087" y="104171"/>
                      <a:pt x="104087" y="67108"/>
                    </a:cubicBezTo>
                    <a:cubicBezTo>
                      <a:pt x="104087" y="30045"/>
                      <a:pt x="134195" y="0"/>
                      <a:pt x="171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6" name="ïslíďè">
                <a:extLst>
                  <a:ext uri="{FF2B5EF4-FFF2-40B4-BE49-F238E27FC236}">
                    <a16:creationId xmlns:a16="http://schemas.microsoft.com/office/drawing/2014/main" id="{9A5103AA-8951-4D93-A89B-C180E538B1D9}"/>
                  </a:ext>
                </a:extLst>
              </p:cNvPr>
              <p:cNvSpPr/>
              <p:nvPr/>
            </p:nvSpPr>
            <p:spPr bwMode="auto">
              <a:xfrm>
                <a:off x="4836795" y="4417308"/>
                <a:ext cx="206590" cy="400628"/>
              </a:xfrm>
              <a:custGeom>
                <a:avLst/>
                <a:gdLst>
                  <a:gd name="connsiteX0" fmla="*/ 159127 w 313668"/>
                  <a:gd name="connsiteY0" fmla="*/ 411396 h 608274"/>
                  <a:gd name="connsiteX1" fmla="*/ 159127 w 313668"/>
                  <a:gd name="connsiteY1" fmla="*/ 577440 h 608274"/>
                  <a:gd name="connsiteX2" fmla="*/ 128336 w 313668"/>
                  <a:gd name="connsiteY2" fmla="*/ 608274 h 608274"/>
                  <a:gd name="connsiteX3" fmla="*/ 97453 w 313668"/>
                  <a:gd name="connsiteY3" fmla="*/ 577440 h 608274"/>
                  <a:gd name="connsiteX4" fmla="*/ 97453 w 313668"/>
                  <a:gd name="connsiteY4" fmla="*/ 458706 h 608274"/>
                  <a:gd name="connsiteX5" fmla="*/ 128221 w 313668"/>
                  <a:gd name="connsiteY5" fmla="*/ 306395 h 608274"/>
                  <a:gd name="connsiteX6" fmla="*/ 168122 w 313668"/>
                  <a:gd name="connsiteY6" fmla="*/ 358410 h 608274"/>
                  <a:gd name="connsiteX7" fmla="*/ 171347 w 313668"/>
                  <a:gd name="connsiteY7" fmla="*/ 370377 h 608274"/>
                  <a:gd name="connsiteX8" fmla="*/ 165173 w 313668"/>
                  <a:gd name="connsiteY8" fmla="*/ 381149 h 608274"/>
                  <a:gd name="connsiteX9" fmla="*/ 71917 w 313668"/>
                  <a:gd name="connsiteY9" fmla="*/ 452588 h 608274"/>
                  <a:gd name="connsiteX10" fmla="*/ 62057 w 313668"/>
                  <a:gd name="connsiteY10" fmla="*/ 455994 h 608274"/>
                  <a:gd name="connsiteX11" fmla="*/ 49156 w 313668"/>
                  <a:gd name="connsiteY11" fmla="*/ 449642 h 608274"/>
                  <a:gd name="connsiteX12" fmla="*/ 3357 w 313668"/>
                  <a:gd name="connsiteY12" fmla="*/ 390079 h 608274"/>
                  <a:gd name="connsiteX13" fmla="*/ 132 w 313668"/>
                  <a:gd name="connsiteY13" fmla="*/ 378019 h 608274"/>
                  <a:gd name="connsiteX14" fmla="*/ 6398 w 313668"/>
                  <a:gd name="connsiteY14" fmla="*/ 367339 h 608274"/>
                  <a:gd name="connsiteX15" fmla="*/ 9162 w 313668"/>
                  <a:gd name="connsiteY15" fmla="*/ 365130 h 608274"/>
                  <a:gd name="connsiteX16" fmla="*/ 43904 w 313668"/>
                  <a:gd name="connsiteY16" fmla="*/ 407754 h 608274"/>
                  <a:gd name="connsiteX17" fmla="*/ 59661 w 313668"/>
                  <a:gd name="connsiteY17" fmla="*/ 410240 h 608274"/>
                  <a:gd name="connsiteX18" fmla="*/ 107948 w 313668"/>
                  <a:gd name="connsiteY18" fmla="*/ 375165 h 608274"/>
                  <a:gd name="connsiteX19" fmla="*/ 126009 w 313668"/>
                  <a:gd name="connsiteY19" fmla="*/ 319836 h 608274"/>
                  <a:gd name="connsiteX20" fmla="*/ 128221 w 313668"/>
                  <a:gd name="connsiteY20" fmla="*/ 306395 h 608274"/>
                  <a:gd name="connsiteX21" fmla="*/ 163534 w 313668"/>
                  <a:gd name="connsiteY21" fmla="*/ 163741 h 608274"/>
                  <a:gd name="connsiteX22" fmla="*/ 160861 w 313668"/>
                  <a:gd name="connsiteY22" fmla="*/ 166411 h 608274"/>
                  <a:gd name="connsiteX23" fmla="*/ 160861 w 313668"/>
                  <a:gd name="connsiteY23" fmla="*/ 185098 h 608274"/>
                  <a:gd name="connsiteX24" fmla="*/ 163534 w 313668"/>
                  <a:gd name="connsiteY24" fmla="*/ 187767 h 608274"/>
                  <a:gd name="connsiteX25" fmla="*/ 179484 w 313668"/>
                  <a:gd name="connsiteY25" fmla="*/ 187767 h 608274"/>
                  <a:gd name="connsiteX26" fmla="*/ 182157 w 313668"/>
                  <a:gd name="connsiteY26" fmla="*/ 185098 h 608274"/>
                  <a:gd name="connsiteX27" fmla="*/ 182157 w 313668"/>
                  <a:gd name="connsiteY27" fmla="*/ 166411 h 608274"/>
                  <a:gd name="connsiteX28" fmla="*/ 179484 w 313668"/>
                  <a:gd name="connsiteY28" fmla="*/ 163741 h 608274"/>
                  <a:gd name="connsiteX29" fmla="*/ 131358 w 313668"/>
                  <a:gd name="connsiteY29" fmla="*/ 155456 h 608274"/>
                  <a:gd name="connsiteX30" fmla="*/ 211383 w 313668"/>
                  <a:gd name="connsiteY30" fmla="*/ 155456 h 608274"/>
                  <a:gd name="connsiteX31" fmla="*/ 260338 w 313668"/>
                  <a:gd name="connsiteY31" fmla="*/ 190989 h 608274"/>
                  <a:gd name="connsiteX32" fmla="*/ 312151 w 313668"/>
                  <a:gd name="connsiteY32" fmla="*/ 350060 h 608274"/>
                  <a:gd name="connsiteX33" fmla="*/ 292606 w 313668"/>
                  <a:gd name="connsiteY33" fmla="*/ 388447 h 608274"/>
                  <a:gd name="connsiteX34" fmla="*/ 283110 w 313668"/>
                  <a:gd name="connsiteY34" fmla="*/ 389920 h 608274"/>
                  <a:gd name="connsiteX35" fmla="*/ 254069 w 313668"/>
                  <a:gd name="connsiteY35" fmla="*/ 368931 h 608274"/>
                  <a:gd name="connsiteX36" fmla="*/ 245310 w 313668"/>
                  <a:gd name="connsiteY36" fmla="*/ 341867 h 608274"/>
                  <a:gd name="connsiteX37" fmla="*/ 245310 w 313668"/>
                  <a:gd name="connsiteY37" fmla="*/ 383108 h 608274"/>
                  <a:gd name="connsiteX38" fmla="*/ 245310 w 313668"/>
                  <a:gd name="connsiteY38" fmla="*/ 577436 h 608274"/>
                  <a:gd name="connsiteX39" fmla="*/ 214425 w 313668"/>
                  <a:gd name="connsiteY39" fmla="*/ 608274 h 608274"/>
                  <a:gd name="connsiteX40" fmla="*/ 183540 w 313668"/>
                  <a:gd name="connsiteY40" fmla="*/ 577436 h 608274"/>
                  <a:gd name="connsiteX41" fmla="*/ 183540 w 313668"/>
                  <a:gd name="connsiteY41" fmla="*/ 391301 h 608274"/>
                  <a:gd name="connsiteX42" fmla="*/ 191561 w 313668"/>
                  <a:gd name="connsiteY42" fmla="*/ 373074 h 608274"/>
                  <a:gd name="connsiteX43" fmla="*/ 184278 w 313668"/>
                  <a:gd name="connsiteY43" fmla="*/ 346102 h 608274"/>
                  <a:gd name="connsiteX44" fmla="*/ 181789 w 313668"/>
                  <a:gd name="connsiteY44" fmla="*/ 342788 h 608274"/>
                  <a:gd name="connsiteX45" fmla="*/ 197646 w 313668"/>
                  <a:gd name="connsiteY45" fmla="*/ 323825 h 608274"/>
                  <a:gd name="connsiteX46" fmla="*/ 201242 w 313668"/>
                  <a:gd name="connsiteY46" fmla="*/ 310661 h 608274"/>
                  <a:gd name="connsiteX47" fmla="*/ 185015 w 313668"/>
                  <a:gd name="connsiteY47" fmla="*/ 216396 h 608274"/>
                  <a:gd name="connsiteX48" fmla="*/ 182526 w 313668"/>
                  <a:gd name="connsiteY48" fmla="*/ 201760 h 608274"/>
                  <a:gd name="connsiteX49" fmla="*/ 179853 w 313668"/>
                  <a:gd name="connsiteY49" fmla="*/ 199550 h 608274"/>
                  <a:gd name="connsiteX50" fmla="*/ 162797 w 313668"/>
                  <a:gd name="connsiteY50" fmla="*/ 199550 h 608274"/>
                  <a:gd name="connsiteX51" fmla="*/ 160123 w 313668"/>
                  <a:gd name="connsiteY51" fmla="*/ 201760 h 608274"/>
                  <a:gd name="connsiteX52" fmla="*/ 157634 w 313668"/>
                  <a:gd name="connsiteY52" fmla="*/ 216396 h 608274"/>
                  <a:gd name="connsiteX53" fmla="*/ 144266 w 313668"/>
                  <a:gd name="connsiteY53" fmla="*/ 293999 h 608274"/>
                  <a:gd name="connsiteX54" fmla="*/ 138550 w 313668"/>
                  <a:gd name="connsiteY54" fmla="*/ 286450 h 608274"/>
                  <a:gd name="connsiteX55" fmla="*/ 119650 w 313668"/>
                  <a:gd name="connsiteY55" fmla="*/ 273747 h 608274"/>
                  <a:gd name="connsiteX56" fmla="*/ 119189 w 313668"/>
                  <a:gd name="connsiteY56" fmla="*/ 275127 h 608274"/>
                  <a:gd name="connsiteX57" fmla="*/ 88580 w 313668"/>
                  <a:gd name="connsiteY57" fmla="*/ 368931 h 608274"/>
                  <a:gd name="connsiteX58" fmla="*/ 50135 w 313668"/>
                  <a:gd name="connsiteY58" fmla="*/ 388447 h 608274"/>
                  <a:gd name="connsiteX59" fmla="*/ 30590 w 313668"/>
                  <a:gd name="connsiteY59" fmla="*/ 350060 h 608274"/>
                  <a:gd name="connsiteX60" fmla="*/ 61107 w 313668"/>
                  <a:gd name="connsiteY60" fmla="*/ 256256 h 608274"/>
                  <a:gd name="connsiteX61" fmla="*/ 82403 w 313668"/>
                  <a:gd name="connsiteY61" fmla="*/ 190989 h 608274"/>
                  <a:gd name="connsiteX62" fmla="*/ 131358 w 313668"/>
                  <a:gd name="connsiteY62" fmla="*/ 155456 h 608274"/>
                  <a:gd name="connsiteX63" fmla="*/ 171336 w 313668"/>
                  <a:gd name="connsiteY63" fmla="*/ 0 h 608274"/>
                  <a:gd name="connsiteX64" fmla="*/ 238585 w 313668"/>
                  <a:gd name="connsiteY64" fmla="*/ 67108 h 608274"/>
                  <a:gd name="connsiteX65" fmla="*/ 171336 w 313668"/>
                  <a:gd name="connsiteY65" fmla="*/ 134216 h 608274"/>
                  <a:gd name="connsiteX66" fmla="*/ 104087 w 313668"/>
                  <a:gd name="connsiteY66" fmla="*/ 67108 h 608274"/>
                  <a:gd name="connsiteX67" fmla="*/ 171336 w 313668"/>
                  <a:gd name="connsiteY67" fmla="*/ 0 h 60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3668" h="608274">
                    <a:moveTo>
                      <a:pt x="159127" y="411396"/>
                    </a:moveTo>
                    <a:lnTo>
                      <a:pt x="159127" y="577440"/>
                    </a:lnTo>
                    <a:cubicBezTo>
                      <a:pt x="159127" y="594468"/>
                      <a:pt x="145391" y="608274"/>
                      <a:pt x="128336" y="608274"/>
                    </a:cubicBezTo>
                    <a:cubicBezTo>
                      <a:pt x="111282" y="608274"/>
                      <a:pt x="97453" y="594468"/>
                      <a:pt x="97453" y="577440"/>
                    </a:cubicBezTo>
                    <a:lnTo>
                      <a:pt x="97453" y="458706"/>
                    </a:lnTo>
                    <a:close/>
                    <a:moveTo>
                      <a:pt x="128221" y="306395"/>
                    </a:moveTo>
                    <a:lnTo>
                      <a:pt x="168122" y="358410"/>
                    </a:lnTo>
                    <a:cubicBezTo>
                      <a:pt x="170794" y="361816"/>
                      <a:pt x="171900" y="366143"/>
                      <a:pt x="171347" y="370377"/>
                    </a:cubicBezTo>
                    <a:cubicBezTo>
                      <a:pt x="170794" y="374612"/>
                      <a:pt x="168583" y="378479"/>
                      <a:pt x="165173" y="381149"/>
                    </a:cubicBezTo>
                    <a:lnTo>
                      <a:pt x="71917" y="452588"/>
                    </a:lnTo>
                    <a:cubicBezTo>
                      <a:pt x="68968" y="454889"/>
                      <a:pt x="65467" y="455994"/>
                      <a:pt x="62057" y="455994"/>
                    </a:cubicBezTo>
                    <a:cubicBezTo>
                      <a:pt x="57173" y="455994"/>
                      <a:pt x="52289" y="453785"/>
                      <a:pt x="49156" y="449642"/>
                    </a:cubicBezTo>
                    <a:lnTo>
                      <a:pt x="3357" y="390079"/>
                    </a:lnTo>
                    <a:cubicBezTo>
                      <a:pt x="777" y="386672"/>
                      <a:pt x="-421" y="382345"/>
                      <a:pt x="132" y="378019"/>
                    </a:cubicBezTo>
                    <a:cubicBezTo>
                      <a:pt x="685" y="373784"/>
                      <a:pt x="2988" y="369917"/>
                      <a:pt x="6398" y="367339"/>
                    </a:cubicBezTo>
                    <a:lnTo>
                      <a:pt x="9162" y="365130"/>
                    </a:lnTo>
                    <a:cubicBezTo>
                      <a:pt x="11374" y="384279"/>
                      <a:pt x="24367" y="401402"/>
                      <a:pt x="43904" y="407754"/>
                    </a:cubicBezTo>
                    <a:cubicBezTo>
                      <a:pt x="49064" y="409411"/>
                      <a:pt x="54409" y="410240"/>
                      <a:pt x="59661" y="410240"/>
                    </a:cubicBezTo>
                    <a:cubicBezTo>
                      <a:pt x="81040" y="410240"/>
                      <a:pt x="100945" y="396615"/>
                      <a:pt x="107948" y="375165"/>
                    </a:cubicBezTo>
                    <a:lnTo>
                      <a:pt x="126009" y="319836"/>
                    </a:lnTo>
                    <a:cubicBezTo>
                      <a:pt x="127484" y="315325"/>
                      <a:pt x="128037" y="310906"/>
                      <a:pt x="128221" y="306395"/>
                    </a:cubicBezTo>
                    <a:close/>
                    <a:moveTo>
                      <a:pt x="163534" y="163741"/>
                    </a:moveTo>
                    <a:cubicBezTo>
                      <a:pt x="162059" y="163741"/>
                      <a:pt x="160861" y="164938"/>
                      <a:pt x="160861" y="166411"/>
                    </a:cubicBezTo>
                    <a:lnTo>
                      <a:pt x="160861" y="185098"/>
                    </a:lnTo>
                    <a:cubicBezTo>
                      <a:pt x="160861" y="186571"/>
                      <a:pt x="162059" y="187767"/>
                      <a:pt x="163534" y="187767"/>
                    </a:cubicBezTo>
                    <a:lnTo>
                      <a:pt x="179484" y="187767"/>
                    </a:lnTo>
                    <a:cubicBezTo>
                      <a:pt x="180959" y="187767"/>
                      <a:pt x="182157" y="186571"/>
                      <a:pt x="182157" y="185098"/>
                    </a:cubicBezTo>
                    <a:lnTo>
                      <a:pt x="182157" y="166411"/>
                    </a:lnTo>
                    <a:cubicBezTo>
                      <a:pt x="182157" y="164938"/>
                      <a:pt x="180959" y="163741"/>
                      <a:pt x="179484" y="163741"/>
                    </a:cubicBezTo>
                    <a:close/>
                    <a:moveTo>
                      <a:pt x="131358" y="155456"/>
                    </a:moveTo>
                    <a:lnTo>
                      <a:pt x="211383" y="155456"/>
                    </a:lnTo>
                    <a:cubicBezTo>
                      <a:pt x="233694" y="155456"/>
                      <a:pt x="253424" y="169725"/>
                      <a:pt x="260338" y="190989"/>
                    </a:cubicBezTo>
                    <a:lnTo>
                      <a:pt x="312151" y="350060"/>
                    </a:lnTo>
                    <a:cubicBezTo>
                      <a:pt x="317406" y="366078"/>
                      <a:pt x="308556" y="383292"/>
                      <a:pt x="292606" y="388447"/>
                    </a:cubicBezTo>
                    <a:cubicBezTo>
                      <a:pt x="289471" y="389460"/>
                      <a:pt x="286245" y="389920"/>
                      <a:pt x="283110" y="389920"/>
                    </a:cubicBezTo>
                    <a:cubicBezTo>
                      <a:pt x="270295" y="389920"/>
                      <a:pt x="258310" y="381819"/>
                      <a:pt x="254069" y="368931"/>
                    </a:cubicBezTo>
                    <a:lnTo>
                      <a:pt x="245310" y="341867"/>
                    </a:lnTo>
                    <a:lnTo>
                      <a:pt x="245310" y="383108"/>
                    </a:lnTo>
                    <a:lnTo>
                      <a:pt x="245310" y="577436"/>
                    </a:lnTo>
                    <a:cubicBezTo>
                      <a:pt x="245310" y="594466"/>
                      <a:pt x="231481" y="608274"/>
                      <a:pt x="214425" y="608274"/>
                    </a:cubicBezTo>
                    <a:cubicBezTo>
                      <a:pt x="197369" y="608274"/>
                      <a:pt x="183540" y="594466"/>
                      <a:pt x="183540" y="577436"/>
                    </a:cubicBezTo>
                    <a:lnTo>
                      <a:pt x="183540" y="391301"/>
                    </a:lnTo>
                    <a:cubicBezTo>
                      <a:pt x="187873" y="386146"/>
                      <a:pt x="190639" y="379886"/>
                      <a:pt x="191561" y="373074"/>
                    </a:cubicBezTo>
                    <a:cubicBezTo>
                      <a:pt x="192852" y="363316"/>
                      <a:pt x="190271" y="353742"/>
                      <a:pt x="184278" y="346102"/>
                    </a:cubicBezTo>
                    <a:lnTo>
                      <a:pt x="181789" y="342788"/>
                    </a:lnTo>
                    <a:lnTo>
                      <a:pt x="197646" y="323825"/>
                    </a:lnTo>
                    <a:cubicBezTo>
                      <a:pt x="200688" y="320142"/>
                      <a:pt x="201979" y="315355"/>
                      <a:pt x="201242" y="310661"/>
                    </a:cubicBezTo>
                    <a:lnTo>
                      <a:pt x="185015" y="216396"/>
                    </a:lnTo>
                    <a:lnTo>
                      <a:pt x="182526" y="201760"/>
                    </a:lnTo>
                    <a:cubicBezTo>
                      <a:pt x="182250" y="200471"/>
                      <a:pt x="181143" y="199550"/>
                      <a:pt x="179853" y="199550"/>
                    </a:cubicBezTo>
                    <a:lnTo>
                      <a:pt x="162797" y="199550"/>
                    </a:lnTo>
                    <a:cubicBezTo>
                      <a:pt x="161506" y="199550"/>
                      <a:pt x="160400" y="200471"/>
                      <a:pt x="160123" y="201760"/>
                    </a:cubicBezTo>
                    <a:lnTo>
                      <a:pt x="157634" y="216396"/>
                    </a:lnTo>
                    <a:lnTo>
                      <a:pt x="144266" y="293999"/>
                    </a:lnTo>
                    <a:lnTo>
                      <a:pt x="138550" y="286450"/>
                    </a:lnTo>
                    <a:cubicBezTo>
                      <a:pt x="133663" y="280191"/>
                      <a:pt x="127025" y="275864"/>
                      <a:pt x="119650" y="273747"/>
                    </a:cubicBezTo>
                    <a:lnTo>
                      <a:pt x="119189" y="275127"/>
                    </a:lnTo>
                    <a:lnTo>
                      <a:pt x="88580" y="368931"/>
                    </a:lnTo>
                    <a:cubicBezTo>
                      <a:pt x="83418" y="384949"/>
                      <a:pt x="66177" y="393694"/>
                      <a:pt x="50135" y="388447"/>
                    </a:cubicBezTo>
                    <a:cubicBezTo>
                      <a:pt x="34094" y="383200"/>
                      <a:pt x="25335" y="366078"/>
                      <a:pt x="30590" y="350060"/>
                    </a:cubicBezTo>
                    <a:lnTo>
                      <a:pt x="61107" y="256256"/>
                    </a:lnTo>
                    <a:lnTo>
                      <a:pt x="82403" y="190989"/>
                    </a:lnTo>
                    <a:cubicBezTo>
                      <a:pt x="89318" y="169725"/>
                      <a:pt x="108955" y="155456"/>
                      <a:pt x="131358" y="155456"/>
                    </a:cubicBezTo>
                    <a:close/>
                    <a:moveTo>
                      <a:pt x="171336" y="0"/>
                    </a:moveTo>
                    <a:cubicBezTo>
                      <a:pt x="208477" y="0"/>
                      <a:pt x="238585" y="30045"/>
                      <a:pt x="238585" y="67108"/>
                    </a:cubicBezTo>
                    <a:cubicBezTo>
                      <a:pt x="238585" y="104171"/>
                      <a:pt x="208477" y="134216"/>
                      <a:pt x="171336" y="134216"/>
                    </a:cubicBezTo>
                    <a:cubicBezTo>
                      <a:pt x="134195" y="134216"/>
                      <a:pt x="104087" y="104171"/>
                      <a:pt x="104087" y="67108"/>
                    </a:cubicBezTo>
                    <a:cubicBezTo>
                      <a:pt x="104087" y="30045"/>
                      <a:pt x="134195" y="0"/>
                      <a:pt x="171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7" name="íṧḻïdê">
                <a:extLst>
                  <a:ext uri="{FF2B5EF4-FFF2-40B4-BE49-F238E27FC236}">
                    <a16:creationId xmlns:a16="http://schemas.microsoft.com/office/drawing/2014/main" id="{F6F27F59-C7E1-48DA-AC7A-1047AD400CDF}"/>
                  </a:ext>
                </a:extLst>
              </p:cNvPr>
              <p:cNvSpPr/>
              <p:nvPr/>
            </p:nvSpPr>
            <p:spPr bwMode="auto">
              <a:xfrm>
                <a:off x="5992704" y="4672308"/>
                <a:ext cx="206590" cy="400628"/>
              </a:xfrm>
              <a:custGeom>
                <a:avLst/>
                <a:gdLst>
                  <a:gd name="connsiteX0" fmla="*/ 159127 w 313668"/>
                  <a:gd name="connsiteY0" fmla="*/ 411396 h 608274"/>
                  <a:gd name="connsiteX1" fmla="*/ 159127 w 313668"/>
                  <a:gd name="connsiteY1" fmla="*/ 577440 h 608274"/>
                  <a:gd name="connsiteX2" fmla="*/ 128336 w 313668"/>
                  <a:gd name="connsiteY2" fmla="*/ 608274 h 608274"/>
                  <a:gd name="connsiteX3" fmla="*/ 97453 w 313668"/>
                  <a:gd name="connsiteY3" fmla="*/ 577440 h 608274"/>
                  <a:gd name="connsiteX4" fmla="*/ 97453 w 313668"/>
                  <a:gd name="connsiteY4" fmla="*/ 458706 h 608274"/>
                  <a:gd name="connsiteX5" fmla="*/ 128221 w 313668"/>
                  <a:gd name="connsiteY5" fmla="*/ 306395 h 608274"/>
                  <a:gd name="connsiteX6" fmla="*/ 168122 w 313668"/>
                  <a:gd name="connsiteY6" fmla="*/ 358410 h 608274"/>
                  <a:gd name="connsiteX7" fmla="*/ 171347 w 313668"/>
                  <a:gd name="connsiteY7" fmla="*/ 370377 h 608274"/>
                  <a:gd name="connsiteX8" fmla="*/ 165173 w 313668"/>
                  <a:gd name="connsiteY8" fmla="*/ 381149 h 608274"/>
                  <a:gd name="connsiteX9" fmla="*/ 71917 w 313668"/>
                  <a:gd name="connsiteY9" fmla="*/ 452588 h 608274"/>
                  <a:gd name="connsiteX10" fmla="*/ 62057 w 313668"/>
                  <a:gd name="connsiteY10" fmla="*/ 455994 h 608274"/>
                  <a:gd name="connsiteX11" fmla="*/ 49156 w 313668"/>
                  <a:gd name="connsiteY11" fmla="*/ 449642 h 608274"/>
                  <a:gd name="connsiteX12" fmla="*/ 3357 w 313668"/>
                  <a:gd name="connsiteY12" fmla="*/ 390079 h 608274"/>
                  <a:gd name="connsiteX13" fmla="*/ 132 w 313668"/>
                  <a:gd name="connsiteY13" fmla="*/ 378019 h 608274"/>
                  <a:gd name="connsiteX14" fmla="*/ 6398 w 313668"/>
                  <a:gd name="connsiteY14" fmla="*/ 367339 h 608274"/>
                  <a:gd name="connsiteX15" fmla="*/ 9162 w 313668"/>
                  <a:gd name="connsiteY15" fmla="*/ 365130 h 608274"/>
                  <a:gd name="connsiteX16" fmla="*/ 43904 w 313668"/>
                  <a:gd name="connsiteY16" fmla="*/ 407754 h 608274"/>
                  <a:gd name="connsiteX17" fmla="*/ 59661 w 313668"/>
                  <a:gd name="connsiteY17" fmla="*/ 410240 h 608274"/>
                  <a:gd name="connsiteX18" fmla="*/ 107948 w 313668"/>
                  <a:gd name="connsiteY18" fmla="*/ 375165 h 608274"/>
                  <a:gd name="connsiteX19" fmla="*/ 126009 w 313668"/>
                  <a:gd name="connsiteY19" fmla="*/ 319836 h 608274"/>
                  <a:gd name="connsiteX20" fmla="*/ 128221 w 313668"/>
                  <a:gd name="connsiteY20" fmla="*/ 306395 h 608274"/>
                  <a:gd name="connsiteX21" fmla="*/ 163534 w 313668"/>
                  <a:gd name="connsiteY21" fmla="*/ 163741 h 608274"/>
                  <a:gd name="connsiteX22" fmla="*/ 160861 w 313668"/>
                  <a:gd name="connsiteY22" fmla="*/ 166411 h 608274"/>
                  <a:gd name="connsiteX23" fmla="*/ 160861 w 313668"/>
                  <a:gd name="connsiteY23" fmla="*/ 185098 h 608274"/>
                  <a:gd name="connsiteX24" fmla="*/ 163534 w 313668"/>
                  <a:gd name="connsiteY24" fmla="*/ 187767 h 608274"/>
                  <a:gd name="connsiteX25" fmla="*/ 179484 w 313668"/>
                  <a:gd name="connsiteY25" fmla="*/ 187767 h 608274"/>
                  <a:gd name="connsiteX26" fmla="*/ 182157 w 313668"/>
                  <a:gd name="connsiteY26" fmla="*/ 185098 h 608274"/>
                  <a:gd name="connsiteX27" fmla="*/ 182157 w 313668"/>
                  <a:gd name="connsiteY27" fmla="*/ 166411 h 608274"/>
                  <a:gd name="connsiteX28" fmla="*/ 179484 w 313668"/>
                  <a:gd name="connsiteY28" fmla="*/ 163741 h 608274"/>
                  <a:gd name="connsiteX29" fmla="*/ 131358 w 313668"/>
                  <a:gd name="connsiteY29" fmla="*/ 155456 h 608274"/>
                  <a:gd name="connsiteX30" fmla="*/ 211383 w 313668"/>
                  <a:gd name="connsiteY30" fmla="*/ 155456 h 608274"/>
                  <a:gd name="connsiteX31" fmla="*/ 260338 w 313668"/>
                  <a:gd name="connsiteY31" fmla="*/ 190989 h 608274"/>
                  <a:gd name="connsiteX32" fmla="*/ 312151 w 313668"/>
                  <a:gd name="connsiteY32" fmla="*/ 350060 h 608274"/>
                  <a:gd name="connsiteX33" fmla="*/ 292606 w 313668"/>
                  <a:gd name="connsiteY33" fmla="*/ 388447 h 608274"/>
                  <a:gd name="connsiteX34" fmla="*/ 283110 w 313668"/>
                  <a:gd name="connsiteY34" fmla="*/ 389920 h 608274"/>
                  <a:gd name="connsiteX35" fmla="*/ 254069 w 313668"/>
                  <a:gd name="connsiteY35" fmla="*/ 368931 h 608274"/>
                  <a:gd name="connsiteX36" fmla="*/ 245310 w 313668"/>
                  <a:gd name="connsiteY36" fmla="*/ 341867 h 608274"/>
                  <a:gd name="connsiteX37" fmla="*/ 245310 w 313668"/>
                  <a:gd name="connsiteY37" fmla="*/ 383108 h 608274"/>
                  <a:gd name="connsiteX38" fmla="*/ 245310 w 313668"/>
                  <a:gd name="connsiteY38" fmla="*/ 577436 h 608274"/>
                  <a:gd name="connsiteX39" fmla="*/ 214425 w 313668"/>
                  <a:gd name="connsiteY39" fmla="*/ 608274 h 608274"/>
                  <a:gd name="connsiteX40" fmla="*/ 183540 w 313668"/>
                  <a:gd name="connsiteY40" fmla="*/ 577436 h 608274"/>
                  <a:gd name="connsiteX41" fmla="*/ 183540 w 313668"/>
                  <a:gd name="connsiteY41" fmla="*/ 391301 h 608274"/>
                  <a:gd name="connsiteX42" fmla="*/ 191561 w 313668"/>
                  <a:gd name="connsiteY42" fmla="*/ 373074 h 608274"/>
                  <a:gd name="connsiteX43" fmla="*/ 184278 w 313668"/>
                  <a:gd name="connsiteY43" fmla="*/ 346102 h 608274"/>
                  <a:gd name="connsiteX44" fmla="*/ 181789 w 313668"/>
                  <a:gd name="connsiteY44" fmla="*/ 342788 h 608274"/>
                  <a:gd name="connsiteX45" fmla="*/ 197646 w 313668"/>
                  <a:gd name="connsiteY45" fmla="*/ 323825 h 608274"/>
                  <a:gd name="connsiteX46" fmla="*/ 201242 w 313668"/>
                  <a:gd name="connsiteY46" fmla="*/ 310661 h 608274"/>
                  <a:gd name="connsiteX47" fmla="*/ 185015 w 313668"/>
                  <a:gd name="connsiteY47" fmla="*/ 216396 h 608274"/>
                  <a:gd name="connsiteX48" fmla="*/ 182526 w 313668"/>
                  <a:gd name="connsiteY48" fmla="*/ 201760 h 608274"/>
                  <a:gd name="connsiteX49" fmla="*/ 179853 w 313668"/>
                  <a:gd name="connsiteY49" fmla="*/ 199550 h 608274"/>
                  <a:gd name="connsiteX50" fmla="*/ 162797 w 313668"/>
                  <a:gd name="connsiteY50" fmla="*/ 199550 h 608274"/>
                  <a:gd name="connsiteX51" fmla="*/ 160123 w 313668"/>
                  <a:gd name="connsiteY51" fmla="*/ 201760 h 608274"/>
                  <a:gd name="connsiteX52" fmla="*/ 157634 w 313668"/>
                  <a:gd name="connsiteY52" fmla="*/ 216396 h 608274"/>
                  <a:gd name="connsiteX53" fmla="*/ 144266 w 313668"/>
                  <a:gd name="connsiteY53" fmla="*/ 293999 h 608274"/>
                  <a:gd name="connsiteX54" fmla="*/ 138550 w 313668"/>
                  <a:gd name="connsiteY54" fmla="*/ 286450 h 608274"/>
                  <a:gd name="connsiteX55" fmla="*/ 119650 w 313668"/>
                  <a:gd name="connsiteY55" fmla="*/ 273747 h 608274"/>
                  <a:gd name="connsiteX56" fmla="*/ 119189 w 313668"/>
                  <a:gd name="connsiteY56" fmla="*/ 275127 h 608274"/>
                  <a:gd name="connsiteX57" fmla="*/ 88580 w 313668"/>
                  <a:gd name="connsiteY57" fmla="*/ 368931 h 608274"/>
                  <a:gd name="connsiteX58" fmla="*/ 50135 w 313668"/>
                  <a:gd name="connsiteY58" fmla="*/ 388447 h 608274"/>
                  <a:gd name="connsiteX59" fmla="*/ 30590 w 313668"/>
                  <a:gd name="connsiteY59" fmla="*/ 350060 h 608274"/>
                  <a:gd name="connsiteX60" fmla="*/ 61107 w 313668"/>
                  <a:gd name="connsiteY60" fmla="*/ 256256 h 608274"/>
                  <a:gd name="connsiteX61" fmla="*/ 82403 w 313668"/>
                  <a:gd name="connsiteY61" fmla="*/ 190989 h 608274"/>
                  <a:gd name="connsiteX62" fmla="*/ 131358 w 313668"/>
                  <a:gd name="connsiteY62" fmla="*/ 155456 h 608274"/>
                  <a:gd name="connsiteX63" fmla="*/ 171336 w 313668"/>
                  <a:gd name="connsiteY63" fmla="*/ 0 h 608274"/>
                  <a:gd name="connsiteX64" fmla="*/ 238585 w 313668"/>
                  <a:gd name="connsiteY64" fmla="*/ 67108 h 608274"/>
                  <a:gd name="connsiteX65" fmla="*/ 171336 w 313668"/>
                  <a:gd name="connsiteY65" fmla="*/ 134216 h 608274"/>
                  <a:gd name="connsiteX66" fmla="*/ 104087 w 313668"/>
                  <a:gd name="connsiteY66" fmla="*/ 67108 h 608274"/>
                  <a:gd name="connsiteX67" fmla="*/ 171336 w 313668"/>
                  <a:gd name="connsiteY67" fmla="*/ 0 h 60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3668" h="608274">
                    <a:moveTo>
                      <a:pt x="159127" y="411396"/>
                    </a:moveTo>
                    <a:lnTo>
                      <a:pt x="159127" y="577440"/>
                    </a:lnTo>
                    <a:cubicBezTo>
                      <a:pt x="159127" y="594468"/>
                      <a:pt x="145391" y="608274"/>
                      <a:pt x="128336" y="608274"/>
                    </a:cubicBezTo>
                    <a:cubicBezTo>
                      <a:pt x="111282" y="608274"/>
                      <a:pt x="97453" y="594468"/>
                      <a:pt x="97453" y="577440"/>
                    </a:cubicBezTo>
                    <a:lnTo>
                      <a:pt x="97453" y="458706"/>
                    </a:lnTo>
                    <a:close/>
                    <a:moveTo>
                      <a:pt x="128221" y="306395"/>
                    </a:moveTo>
                    <a:lnTo>
                      <a:pt x="168122" y="358410"/>
                    </a:lnTo>
                    <a:cubicBezTo>
                      <a:pt x="170794" y="361816"/>
                      <a:pt x="171900" y="366143"/>
                      <a:pt x="171347" y="370377"/>
                    </a:cubicBezTo>
                    <a:cubicBezTo>
                      <a:pt x="170794" y="374612"/>
                      <a:pt x="168583" y="378479"/>
                      <a:pt x="165173" y="381149"/>
                    </a:cubicBezTo>
                    <a:lnTo>
                      <a:pt x="71917" y="452588"/>
                    </a:lnTo>
                    <a:cubicBezTo>
                      <a:pt x="68968" y="454889"/>
                      <a:pt x="65467" y="455994"/>
                      <a:pt x="62057" y="455994"/>
                    </a:cubicBezTo>
                    <a:cubicBezTo>
                      <a:pt x="57173" y="455994"/>
                      <a:pt x="52289" y="453785"/>
                      <a:pt x="49156" y="449642"/>
                    </a:cubicBezTo>
                    <a:lnTo>
                      <a:pt x="3357" y="390079"/>
                    </a:lnTo>
                    <a:cubicBezTo>
                      <a:pt x="777" y="386672"/>
                      <a:pt x="-421" y="382345"/>
                      <a:pt x="132" y="378019"/>
                    </a:cubicBezTo>
                    <a:cubicBezTo>
                      <a:pt x="685" y="373784"/>
                      <a:pt x="2988" y="369917"/>
                      <a:pt x="6398" y="367339"/>
                    </a:cubicBezTo>
                    <a:lnTo>
                      <a:pt x="9162" y="365130"/>
                    </a:lnTo>
                    <a:cubicBezTo>
                      <a:pt x="11374" y="384279"/>
                      <a:pt x="24367" y="401402"/>
                      <a:pt x="43904" y="407754"/>
                    </a:cubicBezTo>
                    <a:cubicBezTo>
                      <a:pt x="49064" y="409411"/>
                      <a:pt x="54409" y="410240"/>
                      <a:pt x="59661" y="410240"/>
                    </a:cubicBezTo>
                    <a:cubicBezTo>
                      <a:pt x="81040" y="410240"/>
                      <a:pt x="100945" y="396615"/>
                      <a:pt x="107948" y="375165"/>
                    </a:cubicBezTo>
                    <a:lnTo>
                      <a:pt x="126009" y="319836"/>
                    </a:lnTo>
                    <a:cubicBezTo>
                      <a:pt x="127484" y="315325"/>
                      <a:pt x="128037" y="310906"/>
                      <a:pt x="128221" y="306395"/>
                    </a:cubicBezTo>
                    <a:close/>
                    <a:moveTo>
                      <a:pt x="163534" y="163741"/>
                    </a:moveTo>
                    <a:cubicBezTo>
                      <a:pt x="162059" y="163741"/>
                      <a:pt x="160861" y="164938"/>
                      <a:pt x="160861" y="166411"/>
                    </a:cubicBezTo>
                    <a:lnTo>
                      <a:pt x="160861" y="185098"/>
                    </a:lnTo>
                    <a:cubicBezTo>
                      <a:pt x="160861" y="186571"/>
                      <a:pt x="162059" y="187767"/>
                      <a:pt x="163534" y="187767"/>
                    </a:cubicBezTo>
                    <a:lnTo>
                      <a:pt x="179484" y="187767"/>
                    </a:lnTo>
                    <a:cubicBezTo>
                      <a:pt x="180959" y="187767"/>
                      <a:pt x="182157" y="186571"/>
                      <a:pt x="182157" y="185098"/>
                    </a:cubicBezTo>
                    <a:lnTo>
                      <a:pt x="182157" y="166411"/>
                    </a:lnTo>
                    <a:cubicBezTo>
                      <a:pt x="182157" y="164938"/>
                      <a:pt x="180959" y="163741"/>
                      <a:pt x="179484" y="163741"/>
                    </a:cubicBezTo>
                    <a:close/>
                    <a:moveTo>
                      <a:pt x="131358" y="155456"/>
                    </a:moveTo>
                    <a:lnTo>
                      <a:pt x="211383" y="155456"/>
                    </a:lnTo>
                    <a:cubicBezTo>
                      <a:pt x="233694" y="155456"/>
                      <a:pt x="253424" y="169725"/>
                      <a:pt x="260338" y="190989"/>
                    </a:cubicBezTo>
                    <a:lnTo>
                      <a:pt x="312151" y="350060"/>
                    </a:lnTo>
                    <a:cubicBezTo>
                      <a:pt x="317406" y="366078"/>
                      <a:pt x="308556" y="383292"/>
                      <a:pt x="292606" y="388447"/>
                    </a:cubicBezTo>
                    <a:cubicBezTo>
                      <a:pt x="289471" y="389460"/>
                      <a:pt x="286245" y="389920"/>
                      <a:pt x="283110" y="389920"/>
                    </a:cubicBezTo>
                    <a:cubicBezTo>
                      <a:pt x="270295" y="389920"/>
                      <a:pt x="258310" y="381819"/>
                      <a:pt x="254069" y="368931"/>
                    </a:cubicBezTo>
                    <a:lnTo>
                      <a:pt x="245310" y="341867"/>
                    </a:lnTo>
                    <a:lnTo>
                      <a:pt x="245310" y="383108"/>
                    </a:lnTo>
                    <a:lnTo>
                      <a:pt x="245310" y="577436"/>
                    </a:lnTo>
                    <a:cubicBezTo>
                      <a:pt x="245310" y="594466"/>
                      <a:pt x="231481" y="608274"/>
                      <a:pt x="214425" y="608274"/>
                    </a:cubicBezTo>
                    <a:cubicBezTo>
                      <a:pt x="197369" y="608274"/>
                      <a:pt x="183540" y="594466"/>
                      <a:pt x="183540" y="577436"/>
                    </a:cubicBezTo>
                    <a:lnTo>
                      <a:pt x="183540" y="391301"/>
                    </a:lnTo>
                    <a:cubicBezTo>
                      <a:pt x="187873" y="386146"/>
                      <a:pt x="190639" y="379886"/>
                      <a:pt x="191561" y="373074"/>
                    </a:cubicBezTo>
                    <a:cubicBezTo>
                      <a:pt x="192852" y="363316"/>
                      <a:pt x="190271" y="353742"/>
                      <a:pt x="184278" y="346102"/>
                    </a:cubicBezTo>
                    <a:lnTo>
                      <a:pt x="181789" y="342788"/>
                    </a:lnTo>
                    <a:lnTo>
                      <a:pt x="197646" y="323825"/>
                    </a:lnTo>
                    <a:cubicBezTo>
                      <a:pt x="200688" y="320142"/>
                      <a:pt x="201979" y="315355"/>
                      <a:pt x="201242" y="310661"/>
                    </a:cubicBezTo>
                    <a:lnTo>
                      <a:pt x="185015" y="216396"/>
                    </a:lnTo>
                    <a:lnTo>
                      <a:pt x="182526" y="201760"/>
                    </a:lnTo>
                    <a:cubicBezTo>
                      <a:pt x="182250" y="200471"/>
                      <a:pt x="181143" y="199550"/>
                      <a:pt x="179853" y="199550"/>
                    </a:cubicBezTo>
                    <a:lnTo>
                      <a:pt x="162797" y="199550"/>
                    </a:lnTo>
                    <a:cubicBezTo>
                      <a:pt x="161506" y="199550"/>
                      <a:pt x="160400" y="200471"/>
                      <a:pt x="160123" y="201760"/>
                    </a:cubicBezTo>
                    <a:lnTo>
                      <a:pt x="157634" y="216396"/>
                    </a:lnTo>
                    <a:lnTo>
                      <a:pt x="144266" y="293999"/>
                    </a:lnTo>
                    <a:lnTo>
                      <a:pt x="138550" y="286450"/>
                    </a:lnTo>
                    <a:cubicBezTo>
                      <a:pt x="133663" y="280191"/>
                      <a:pt x="127025" y="275864"/>
                      <a:pt x="119650" y="273747"/>
                    </a:cubicBezTo>
                    <a:lnTo>
                      <a:pt x="119189" y="275127"/>
                    </a:lnTo>
                    <a:lnTo>
                      <a:pt x="88580" y="368931"/>
                    </a:lnTo>
                    <a:cubicBezTo>
                      <a:pt x="83418" y="384949"/>
                      <a:pt x="66177" y="393694"/>
                      <a:pt x="50135" y="388447"/>
                    </a:cubicBezTo>
                    <a:cubicBezTo>
                      <a:pt x="34094" y="383200"/>
                      <a:pt x="25335" y="366078"/>
                      <a:pt x="30590" y="350060"/>
                    </a:cubicBezTo>
                    <a:lnTo>
                      <a:pt x="61107" y="256256"/>
                    </a:lnTo>
                    <a:lnTo>
                      <a:pt x="82403" y="190989"/>
                    </a:lnTo>
                    <a:cubicBezTo>
                      <a:pt x="89318" y="169725"/>
                      <a:pt x="108955" y="155456"/>
                      <a:pt x="131358" y="155456"/>
                    </a:cubicBezTo>
                    <a:close/>
                    <a:moveTo>
                      <a:pt x="171336" y="0"/>
                    </a:moveTo>
                    <a:cubicBezTo>
                      <a:pt x="208477" y="0"/>
                      <a:pt x="238585" y="30045"/>
                      <a:pt x="238585" y="67108"/>
                    </a:cubicBezTo>
                    <a:cubicBezTo>
                      <a:pt x="238585" y="104171"/>
                      <a:pt x="208477" y="134216"/>
                      <a:pt x="171336" y="134216"/>
                    </a:cubicBezTo>
                    <a:cubicBezTo>
                      <a:pt x="134195" y="134216"/>
                      <a:pt x="104087" y="104171"/>
                      <a:pt x="104087" y="67108"/>
                    </a:cubicBezTo>
                    <a:cubicBezTo>
                      <a:pt x="104087" y="30045"/>
                      <a:pt x="134195" y="0"/>
                      <a:pt x="171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8" name="îṣľíde">
                <a:extLst>
                  <a:ext uri="{FF2B5EF4-FFF2-40B4-BE49-F238E27FC236}">
                    <a16:creationId xmlns:a16="http://schemas.microsoft.com/office/drawing/2014/main" id="{8522FFAF-7A3C-43AB-ADD4-0F5821CC09D1}"/>
                  </a:ext>
                </a:extLst>
              </p:cNvPr>
              <p:cNvSpPr/>
              <p:nvPr/>
            </p:nvSpPr>
            <p:spPr bwMode="auto">
              <a:xfrm>
                <a:off x="7148613" y="4417308"/>
                <a:ext cx="206590" cy="400628"/>
              </a:xfrm>
              <a:custGeom>
                <a:avLst/>
                <a:gdLst>
                  <a:gd name="connsiteX0" fmla="*/ 159127 w 313668"/>
                  <a:gd name="connsiteY0" fmla="*/ 411396 h 608274"/>
                  <a:gd name="connsiteX1" fmla="*/ 159127 w 313668"/>
                  <a:gd name="connsiteY1" fmla="*/ 577440 h 608274"/>
                  <a:gd name="connsiteX2" fmla="*/ 128336 w 313668"/>
                  <a:gd name="connsiteY2" fmla="*/ 608274 h 608274"/>
                  <a:gd name="connsiteX3" fmla="*/ 97453 w 313668"/>
                  <a:gd name="connsiteY3" fmla="*/ 577440 h 608274"/>
                  <a:gd name="connsiteX4" fmla="*/ 97453 w 313668"/>
                  <a:gd name="connsiteY4" fmla="*/ 458706 h 608274"/>
                  <a:gd name="connsiteX5" fmla="*/ 128221 w 313668"/>
                  <a:gd name="connsiteY5" fmla="*/ 306395 h 608274"/>
                  <a:gd name="connsiteX6" fmla="*/ 168122 w 313668"/>
                  <a:gd name="connsiteY6" fmla="*/ 358410 h 608274"/>
                  <a:gd name="connsiteX7" fmla="*/ 171347 w 313668"/>
                  <a:gd name="connsiteY7" fmla="*/ 370377 h 608274"/>
                  <a:gd name="connsiteX8" fmla="*/ 165173 w 313668"/>
                  <a:gd name="connsiteY8" fmla="*/ 381149 h 608274"/>
                  <a:gd name="connsiteX9" fmla="*/ 71917 w 313668"/>
                  <a:gd name="connsiteY9" fmla="*/ 452588 h 608274"/>
                  <a:gd name="connsiteX10" fmla="*/ 62057 w 313668"/>
                  <a:gd name="connsiteY10" fmla="*/ 455994 h 608274"/>
                  <a:gd name="connsiteX11" fmla="*/ 49156 w 313668"/>
                  <a:gd name="connsiteY11" fmla="*/ 449642 h 608274"/>
                  <a:gd name="connsiteX12" fmla="*/ 3357 w 313668"/>
                  <a:gd name="connsiteY12" fmla="*/ 390079 h 608274"/>
                  <a:gd name="connsiteX13" fmla="*/ 132 w 313668"/>
                  <a:gd name="connsiteY13" fmla="*/ 378019 h 608274"/>
                  <a:gd name="connsiteX14" fmla="*/ 6398 w 313668"/>
                  <a:gd name="connsiteY14" fmla="*/ 367339 h 608274"/>
                  <a:gd name="connsiteX15" fmla="*/ 9162 w 313668"/>
                  <a:gd name="connsiteY15" fmla="*/ 365130 h 608274"/>
                  <a:gd name="connsiteX16" fmla="*/ 43904 w 313668"/>
                  <a:gd name="connsiteY16" fmla="*/ 407754 h 608274"/>
                  <a:gd name="connsiteX17" fmla="*/ 59661 w 313668"/>
                  <a:gd name="connsiteY17" fmla="*/ 410240 h 608274"/>
                  <a:gd name="connsiteX18" fmla="*/ 107948 w 313668"/>
                  <a:gd name="connsiteY18" fmla="*/ 375165 h 608274"/>
                  <a:gd name="connsiteX19" fmla="*/ 126009 w 313668"/>
                  <a:gd name="connsiteY19" fmla="*/ 319836 h 608274"/>
                  <a:gd name="connsiteX20" fmla="*/ 128221 w 313668"/>
                  <a:gd name="connsiteY20" fmla="*/ 306395 h 608274"/>
                  <a:gd name="connsiteX21" fmla="*/ 163534 w 313668"/>
                  <a:gd name="connsiteY21" fmla="*/ 163741 h 608274"/>
                  <a:gd name="connsiteX22" fmla="*/ 160861 w 313668"/>
                  <a:gd name="connsiteY22" fmla="*/ 166411 h 608274"/>
                  <a:gd name="connsiteX23" fmla="*/ 160861 w 313668"/>
                  <a:gd name="connsiteY23" fmla="*/ 185098 h 608274"/>
                  <a:gd name="connsiteX24" fmla="*/ 163534 w 313668"/>
                  <a:gd name="connsiteY24" fmla="*/ 187767 h 608274"/>
                  <a:gd name="connsiteX25" fmla="*/ 179484 w 313668"/>
                  <a:gd name="connsiteY25" fmla="*/ 187767 h 608274"/>
                  <a:gd name="connsiteX26" fmla="*/ 182157 w 313668"/>
                  <a:gd name="connsiteY26" fmla="*/ 185098 h 608274"/>
                  <a:gd name="connsiteX27" fmla="*/ 182157 w 313668"/>
                  <a:gd name="connsiteY27" fmla="*/ 166411 h 608274"/>
                  <a:gd name="connsiteX28" fmla="*/ 179484 w 313668"/>
                  <a:gd name="connsiteY28" fmla="*/ 163741 h 608274"/>
                  <a:gd name="connsiteX29" fmla="*/ 131358 w 313668"/>
                  <a:gd name="connsiteY29" fmla="*/ 155456 h 608274"/>
                  <a:gd name="connsiteX30" fmla="*/ 211383 w 313668"/>
                  <a:gd name="connsiteY30" fmla="*/ 155456 h 608274"/>
                  <a:gd name="connsiteX31" fmla="*/ 260338 w 313668"/>
                  <a:gd name="connsiteY31" fmla="*/ 190989 h 608274"/>
                  <a:gd name="connsiteX32" fmla="*/ 312151 w 313668"/>
                  <a:gd name="connsiteY32" fmla="*/ 350060 h 608274"/>
                  <a:gd name="connsiteX33" fmla="*/ 292606 w 313668"/>
                  <a:gd name="connsiteY33" fmla="*/ 388447 h 608274"/>
                  <a:gd name="connsiteX34" fmla="*/ 283110 w 313668"/>
                  <a:gd name="connsiteY34" fmla="*/ 389920 h 608274"/>
                  <a:gd name="connsiteX35" fmla="*/ 254069 w 313668"/>
                  <a:gd name="connsiteY35" fmla="*/ 368931 h 608274"/>
                  <a:gd name="connsiteX36" fmla="*/ 245310 w 313668"/>
                  <a:gd name="connsiteY36" fmla="*/ 341867 h 608274"/>
                  <a:gd name="connsiteX37" fmla="*/ 245310 w 313668"/>
                  <a:gd name="connsiteY37" fmla="*/ 383108 h 608274"/>
                  <a:gd name="connsiteX38" fmla="*/ 245310 w 313668"/>
                  <a:gd name="connsiteY38" fmla="*/ 577436 h 608274"/>
                  <a:gd name="connsiteX39" fmla="*/ 214425 w 313668"/>
                  <a:gd name="connsiteY39" fmla="*/ 608274 h 608274"/>
                  <a:gd name="connsiteX40" fmla="*/ 183540 w 313668"/>
                  <a:gd name="connsiteY40" fmla="*/ 577436 h 608274"/>
                  <a:gd name="connsiteX41" fmla="*/ 183540 w 313668"/>
                  <a:gd name="connsiteY41" fmla="*/ 391301 h 608274"/>
                  <a:gd name="connsiteX42" fmla="*/ 191561 w 313668"/>
                  <a:gd name="connsiteY42" fmla="*/ 373074 h 608274"/>
                  <a:gd name="connsiteX43" fmla="*/ 184278 w 313668"/>
                  <a:gd name="connsiteY43" fmla="*/ 346102 h 608274"/>
                  <a:gd name="connsiteX44" fmla="*/ 181789 w 313668"/>
                  <a:gd name="connsiteY44" fmla="*/ 342788 h 608274"/>
                  <a:gd name="connsiteX45" fmla="*/ 197646 w 313668"/>
                  <a:gd name="connsiteY45" fmla="*/ 323825 h 608274"/>
                  <a:gd name="connsiteX46" fmla="*/ 201242 w 313668"/>
                  <a:gd name="connsiteY46" fmla="*/ 310661 h 608274"/>
                  <a:gd name="connsiteX47" fmla="*/ 185015 w 313668"/>
                  <a:gd name="connsiteY47" fmla="*/ 216396 h 608274"/>
                  <a:gd name="connsiteX48" fmla="*/ 182526 w 313668"/>
                  <a:gd name="connsiteY48" fmla="*/ 201760 h 608274"/>
                  <a:gd name="connsiteX49" fmla="*/ 179853 w 313668"/>
                  <a:gd name="connsiteY49" fmla="*/ 199550 h 608274"/>
                  <a:gd name="connsiteX50" fmla="*/ 162797 w 313668"/>
                  <a:gd name="connsiteY50" fmla="*/ 199550 h 608274"/>
                  <a:gd name="connsiteX51" fmla="*/ 160123 w 313668"/>
                  <a:gd name="connsiteY51" fmla="*/ 201760 h 608274"/>
                  <a:gd name="connsiteX52" fmla="*/ 157634 w 313668"/>
                  <a:gd name="connsiteY52" fmla="*/ 216396 h 608274"/>
                  <a:gd name="connsiteX53" fmla="*/ 144266 w 313668"/>
                  <a:gd name="connsiteY53" fmla="*/ 293999 h 608274"/>
                  <a:gd name="connsiteX54" fmla="*/ 138550 w 313668"/>
                  <a:gd name="connsiteY54" fmla="*/ 286450 h 608274"/>
                  <a:gd name="connsiteX55" fmla="*/ 119650 w 313668"/>
                  <a:gd name="connsiteY55" fmla="*/ 273747 h 608274"/>
                  <a:gd name="connsiteX56" fmla="*/ 119189 w 313668"/>
                  <a:gd name="connsiteY56" fmla="*/ 275127 h 608274"/>
                  <a:gd name="connsiteX57" fmla="*/ 88580 w 313668"/>
                  <a:gd name="connsiteY57" fmla="*/ 368931 h 608274"/>
                  <a:gd name="connsiteX58" fmla="*/ 50135 w 313668"/>
                  <a:gd name="connsiteY58" fmla="*/ 388447 h 608274"/>
                  <a:gd name="connsiteX59" fmla="*/ 30590 w 313668"/>
                  <a:gd name="connsiteY59" fmla="*/ 350060 h 608274"/>
                  <a:gd name="connsiteX60" fmla="*/ 61107 w 313668"/>
                  <a:gd name="connsiteY60" fmla="*/ 256256 h 608274"/>
                  <a:gd name="connsiteX61" fmla="*/ 82403 w 313668"/>
                  <a:gd name="connsiteY61" fmla="*/ 190989 h 608274"/>
                  <a:gd name="connsiteX62" fmla="*/ 131358 w 313668"/>
                  <a:gd name="connsiteY62" fmla="*/ 155456 h 608274"/>
                  <a:gd name="connsiteX63" fmla="*/ 171336 w 313668"/>
                  <a:gd name="connsiteY63" fmla="*/ 0 h 608274"/>
                  <a:gd name="connsiteX64" fmla="*/ 238585 w 313668"/>
                  <a:gd name="connsiteY64" fmla="*/ 67108 h 608274"/>
                  <a:gd name="connsiteX65" fmla="*/ 171336 w 313668"/>
                  <a:gd name="connsiteY65" fmla="*/ 134216 h 608274"/>
                  <a:gd name="connsiteX66" fmla="*/ 104087 w 313668"/>
                  <a:gd name="connsiteY66" fmla="*/ 67108 h 608274"/>
                  <a:gd name="connsiteX67" fmla="*/ 171336 w 313668"/>
                  <a:gd name="connsiteY67" fmla="*/ 0 h 60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3668" h="608274">
                    <a:moveTo>
                      <a:pt x="159127" y="411396"/>
                    </a:moveTo>
                    <a:lnTo>
                      <a:pt x="159127" y="577440"/>
                    </a:lnTo>
                    <a:cubicBezTo>
                      <a:pt x="159127" y="594468"/>
                      <a:pt x="145391" y="608274"/>
                      <a:pt x="128336" y="608274"/>
                    </a:cubicBezTo>
                    <a:cubicBezTo>
                      <a:pt x="111282" y="608274"/>
                      <a:pt x="97453" y="594468"/>
                      <a:pt x="97453" y="577440"/>
                    </a:cubicBezTo>
                    <a:lnTo>
                      <a:pt x="97453" y="458706"/>
                    </a:lnTo>
                    <a:close/>
                    <a:moveTo>
                      <a:pt x="128221" y="306395"/>
                    </a:moveTo>
                    <a:lnTo>
                      <a:pt x="168122" y="358410"/>
                    </a:lnTo>
                    <a:cubicBezTo>
                      <a:pt x="170794" y="361816"/>
                      <a:pt x="171900" y="366143"/>
                      <a:pt x="171347" y="370377"/>
                    </a:cubicBezTo>
                    <a:cubicBezTo>
                      <a:pt x="170794" y="374612"/>
                      <a:pt x="168583" y="378479"/>
                      <a:pt x="165173" y="381149"/>
                    </a:cubicBezTo>
                    <a:lnTo>
                      <a:pt x="71917" y="452588"/>
                    </a:lnTo>
                    <a:cubicBezTo>
                      <a:pt x="68968" y="454889"/>
                      <a:pt x="65467" y="455994"/>
                      <a:pt x="62057" y="455994"/>
                    </a:cubicBezTo>
                    <a:cubicBezTo>
                      <a:pt x="57173" y="455994"/>
                      <a:pt x="52289" y="453785"/>
                      <a:pt x="49156" y="449642"/>
                    </a:cubicBezTo>
                    <a:lnTo>
                      <a:pt x="3357" y="390079"/>
                    </a:lnTo>
                    <a:cubicBezTo>
                      <a:pt x="777" y="386672"/>
                      <a:pt x="-421" y="382345"/>
                      <a:pt x="132" y="378019"/>
                    </a:cubicBezTo>
                    <a:cubicBezTo>
                      <a:pt x="685" y="373784"/>
                      <a:pt x="2988" y="369917"/>
                      <a:pt x="6398" y="367339"/>
                    </a:cubicBezTo>
                    <a:lnTo>
                      <a:pt x="9162" y="365130"/>
                    </a:lnTo>
                    <a:cubicBezTo>
                      <a:pt x="11374" y="384279"/>
                      <a:pt x="24367" y="401402"/>
                      <a:pt x="43904" y="407754"/>
                    </a:cubicBezTo>
                    <a:cubicBezTo>
                      <a:pt x="49064" y="409411"/>
                      <a:pt x="54409" y="410240"/>
                      <a:pt x="59661" y="410240"/>
                    </a:cubicBezTo>
                    <a:cubicBezTo>
                      <a:pt x="81040" y="410240"/>
                      <a:pt x="100945" y="396615"/>
                      <a:pt x="107948" y="375165"/>
                    </a:cubicBezTo>
                    <a:lnTo>
                      <a:pt x="126009" y="319836"/>
                    </a:lnTo>
                    <a:cubicBezTo>
                      <a:pt x="127484" y="315325"/>
                      <a:pt x="128037" y="310906"/>
                      <a:pt x="128221" y="306395"/>
                    </a:cubicBezTo>
                    <a:close/>
                    <a:moveTo>
                      <a:pt x="163534" y="163741"/>
                    </a:moveTo>
                    <a:cubicBezTo>
                      <a:pt x="162059" y="163741"/>
                      <a:pt x="160861" y="164938"/>
                      <a:pt x="160861" y="166411"/>
                    </a:cubicBezTo>
                    <a:lnTo>
                      <a:pt x="160861" y="185098"/>
                    </a:lnTo>
                    <a:cubicBezTo>
                      <a:pt x="160861" y="186571"/>
                      <a:pt x="162059" y="187767"/>
                      <a:pt x="163534" y="187767"/>
                    </a:cubicBezTo>
                    <a:lnTo>
                      <a:pt x="179484" y="187767"/>
                    </a:lnTo>
                    <a:cubicBezTo>
                      <a:pt x="180959" y="187767"/>
                      <a:pt x="182157" y="186571"/>
                      <a:pt x="182157" y="185098"/>
                    </a:cubicBezTo>
                    <a:lnTo>
                      <a:pt x="182157" y="166411"/>
                    </a:lnTo>
                    <a:cubicBezTo>
                      <a:pt x="182157" y="164938"/>
                      <a:pt x="180959" y="163741"/>
                      <a:pt x="179484" y="163741"/>
                    </a:cubicBezTo>
                    <a:close/>
                    <a:moveTo>
                      <a:pt x="131358" y="155456"/>
                    </a:moveTo>
                    <a:lnTo>
                      <a:pt x="211383" y="155456"/>
                    </a:lnTo>
                    <a:cubicBezTo>
                      <a:pt x="233694" y="155456"/>
                      <a:pt x="253424" y="169725"/>
                      <a:pt x="260338" y="190989"/>
                    </a:cubicBezTo>
                    <a:lnTo>
                      <a:pt x="312151" y="350060"/>
                    </a:lnTo>
                    <a:cubicBezTo>
                      <a:pt x="317406" y="366078"/>
                      <a:pt x="308556" y="383292"/>
                      <a:pt x="292606" y="388447"/>
                    </a:cubicBezTo>
                    <a:cubicBezTo>
                      <a:pt x="289471" y="389460"/>
                      <a:pt x="286245" y="389920"/>
                      <a:pt x="283110" y="389920"/>
                    </a:cubicBezTo>
                    <a:cubicBezTo>
                      <a:pt x="270295" y="389920"/>
                      <a:pt x="258310" y="381819"/>
                      <a:pt x="254069" y="368931"/>
                    </a:cubicBezTo>
                    <a:lnTo>
                      <a:pt x="245310" y="341867"/>
                    </a:lnTo>
                    <a:lnTo>
                      <a:pt x="245310" y="383108"/>
                    </a:lnTo>
                    <a:lnTo>
                      <a:pt x="245310" y="577436"/>
                    </a:lnTo>
                    <a:cubicBezTo>
                      <a:pt x="245310" y="594466"/>
                      <a:pt x="231481" y="608274"/>
                      <a:pt x="214425" y="608274"/>
                    </a:cubicBezTo>
                    <a:cubicBezTo>
                      <a:pt x="197369" y="608274"/>
                      <a:pt x="183540" y="594466"/>
                      <a:pt x="183540" y="577436"/>
                    </a:cubicBezTo>
                    <a:lnTo>
                      <a:pt x="183540" y="391301"/>
                    </a:lnTo>
                    <a:cubicBezTo>
                      <a:pt x="187873" y="386146"/>
                      <a:pt x="190639" y="379886"/>
                      <a:pt x="191561" y="373074"/>
                    </a:cubicBezTo>
                    <a:cubicBezTo>
                      <a:pt x="192852" y="363316"/>
                      <a:pt x="190271" y="353742"/>
                      <a:pt x="184278" y="346102"/>
                    </a:cubicBezTo>
                    <a:lnTo>
                      <a:pt x="181789" y="342788"/>
                    </a:lnTo>
                    <a:lnTo>
                      <a:pt x="197646" y="323825"/>
                    </a:lnTo>
                    <a:cubicBezTo>
                      <a:pt x="200688" y="320142"/>
                      <a:pt x="201979" y="315355"/>
                      <a:pt x="201242" y="310661"/>
                    </a:cubicBezTo>
                    <a:lnTo>
                      <a:pt x="185015" y="216396"/>
                    </a:lnTo>
                    <a:lnTo>
                      <a:pt x="182526" y="201760"/>
                    </a:lnTo>
                    <a:cubicBezTo>
                      <a:pt x="182250" y="200471"/>
                      <a:pt x="181143" y="199550"/>
                      <a:pt x="179853" y="199550"/>
                    </a:cubicBezTo>
                    <a:lnTo>
                      <a:pt x="162797" y="199550"/>
                    </a:lnTo>
                    <a:cubicBezTo>
                      <a:pt x="161506" y="199550"/>
                      <a:pt x="160400" y="200471"/>
                      <a:pt x="160123" y="201760"/>
                    </a:cubicBezTo>
                    <a:lnTo>
                      <a:pt x="157634" y="216396"/>
                    </a:lnTo>
                    <a:lnTo>
                      <a:pt x="144266" y="293999"/>
                    </a:lnTo>
                    <a:lnTo>
                      <a:pt x="138550" y="286450"/>
                    </a:lnTo>
                    <a:cubicBezTo>
                      <a:pt x="133663" y="280191"/>
                      <a:pt x="127025" y="275864"/>
                      <a:pt x="119650" y="273747"/>
                    </a:cubicBezTo>
                    <a:lnTo>
                      <a:pt x="119189" y="275127"/>
                    </a:lnTo>
                    <a:lnTo>
                      <a:pt x="88580" y="368931"/>
                    </a:lnTo>
                    <a:cubicBezTo>
                      <a:pt x="83418" y="384949"/>
                      <a:pt x="66177" y="393694"/>
                      <a:pt x="50135" y="388447"/>
                    </a:cubicBezTo>
                    <a:cubicBezTo>
                      <a:pt x="34094" y="383200"/>
                      <a:pt x="25335" y="366078"/>
                      <a:pt x="30590" y="350060"/>
                    </a:cubicBezTo>
                    <a:lnTo>
                      <a:pt x="61107" y="256256"/>
                    </a:lnTo>
                    <a:lnTo>
                      <a:pt x="82403" y="190989"/>
                    </a:lnTo>
                    <a:cubicBezTo>
                      <a:pt x="89318" y="169725"/>
                      <a:pt x="108955" y="155456"/>
                      <a:pt x="131358" y="155456"/>
                    </a:cubicBezTo>
                    <a:close/>
                    <a:moveTo>
                      <a:pt x="171336" y="0"/>
                    </a:moveTo>
                    <a:cubicBezTo>
                      <a:pt x="208477" y="0"/>
                      <a:pt x="238585" y="30045"/>
                      <a:pt x="238585" y="67108"/>
                    </a:cubicBezTo>
                    <a:cubicBezTo>
                      <a:pt x="238585" y="104171"/>
                      <a:pt x="208477" y="134216"/>
                      <a:pt x="171336" y="134216"/>
                    </a:cubicBezTo>
                    <a:cubicBezTo>
                      <a:pt x="134195" y="134216"/>
                      <a:pt x="104087" y="104171"/>
                      <a:pt x="104087" y="67108"/>
                    </a:cubicBezTo>
                    <a:cubicBezTo>
                      <a:pt x="104087" y="30045"/>
                      <a:pt x="134195" y="0"/>
                      <a:pt x="171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9" name="işlîdê">
                <a:extLst>
                  <a:ext uri="{FF2B5EF4-FFF2-40B4-BE49-F238E27FC236}">
                    <a16:creationId xmlns:a16="http://schemas.microsoft.com/office/drawing/2014/main" id="{59F31308-CAF5-40DC-B888-E148226A8B37}"/>
                  </a:ext>
                </a:extLst>
              </p:cNvPr>
              <p:cNvSpPr/>
              <p:nvPr/>
            </p:nvSpPr>
            <p:spPr bwMode="auto">
              <a:xfrm>
                <a:off x="8304524" y="3554548"/>
                <a:ext cx="206590" cy="400628"/>
              </a:xfrm>
              <a:custGeom>
                <a:avLst/>
                <a:gdLst>
                  <a:gd name="connsiteX0" fmla="*/ 159127 w 313668"/>
                  <a:gd name="connsiteY0" fmla="*/ 411396 h 608274"/>
                  <a:gd name="connsiteX1" fmla="*/ 159127 w 313668"/>
                  <a:gd name="connsiteY1" fmla="*/ 577440 h 608274"/>
                  <a:gd name="connsiteX2" fmla="*/ 128336 w 313668"/>
                  <a:gd name="connsiteY2" fmla="*/ 608274 h 608274"/>
                  <a:gd name="connsiteX3" fmla="*/ 97453 w 313668"/>
                  <a:gd name="connsiteY3" fmla="*/ 577440 h 608274"/>
                  <a:gd name="connsiteX4" fmla="*/ 97453 w 313668"/>
                  <a:gd name="connsiteY4" fmla="*/ 458706 h 608274"/>
                  <a:gd name="connsiteX5" fmla="*/ 128221 w 313668"/>
                  <a:gd name="connsiteY5" fmla="*/ 306395 h 608274"/>
                  <a:gd name="connsiteX6" fmla="*/ 168122 w 313668"/>
                  <a:gd name="connsiteY6" fmla="*/ 358410 h 608274"/>
                  <a:gd name="connsiteX7" fmla="*/ 171347 w 313668"/>
                  <a:gd name="connsiteY7" fmla="*/ 370377 h 608274"/>
                  <a:gd name="connsiteX8" fmla="*/ 165173 w 313668"/>
                  <a:gd name="connsiteY8" fmla="*/ 381149 h 608274"/>
                  <a:gd name="connsiteX9" fmla="*/ 71917 w 313668"/>
                  <a:gd name="connsiteY9" fmla="*/ 452588 h 608274"/>
                  <a:gd name="connsiteX10" fmla="*/ 62057 w 313668"/>
                  <a:gd name="connsiteY10" fmla="*/ 455994 h 608274"/>
                  <a:gd name="connsiteX11" fmla="*/ 49156 w 313668"/>
                  <a:gd name="connsiteY11" fmla="*/ 449642 h 608274"/>
                  <a:gd name="connsiteX12" fmla="*/ 3357 w 313668"/>
                  <a:gd name="connsiteY12" fmla="*/ 390079 h 608274"/>
                  <a:gd name="connsiteX13" fmla="*/ 132 w 313668"/>
                  <a:gd name="connsiteY13" fmla="*/ 378019 h 608274"/>
                  <a:gd name="connsiteX14" fmla="*/ 6398 w 313668"/>
                  <a:gd name="connsiteY14" fmla="*/ 367339 h 608274"/>
                  <a:gd name="connsiteX15" fmla="*/ 9162 w 313668"/>
                  <a:gd name="connsiteY15" fmla="*/ 365130 h 608274"/>
                  <a:gd name="connsiteX16" fmla="*/ 43904 w 313668"/>
                  <a:gd name="connsiteY16" fmla="*/ 407754 h 608274"/>
                  <a:gd name="connsiteX17" fmla="*/ 59661 w 313668"/>
                  <a:gd name="connsiteY17" fmla="*/ 410240 h 608274"/>
                  <a:gd name="connsiteX18" fmla="*/ 107948 w 313668"/>
                  <a:gd name="connsiteY18" fmla="*/ 375165 h 608274"/>
                  <a:gd name="connsiteX19" fmla="*/ 126009 w 313668"/>
                  <a:gd name="connsiteY19" fmla="*/ 319836 h 608274"/>
                  <a:gd name="connsiteX20" fmla="*/ 128221 w 313668"/>
                  <a:gd name="connsiteY20" fmla="*/ 306395 h 608274"/>
                  <a:gd name="connsiteX21" fmla="*/ 163534 w 313668"/>
                  <a:gd name="connsiteY21" fmla="*/ 163741 h 608274"/>
                  <a:gd name="connsiteX22" fmla="*/ 160861 w 313668"/>
                  <a:gd name="connsiteY22" fmla="*/ 166411 h 608274"/>
                  <a:gd name="connsiteX23" fmla="*/ 160861 w 313668"/>
                  <a:gd name="connsiteY23" fmla="*/ 185098 h 608274"/>
                  <a:gd name="connsiteX24" fmla="*/ 163534 w 313668"/>
                  <a:gd name="connsiteY24" fmla="*/ 187767 h 608274"/>
                  <a:gd name="connsiteX25" fmla="*/ 179484 w 313668"/>
                  <a:gd name="connsiteY25" fmla="*/ 187767 h 608274"/>
                  <a:gd name="connsiteX26" fmla="*/ 182157 w 313668"/>
                  <a:gd name="connsiteY26" fmla="*/ 185098 h 608274"/>
                  <a:gd name="connsiteX27" fmla="*/ 182157 w 313668"/>
                  <a:gd name="connsiteY27" fmla="*/ 166411 h 608274"/>
                  <a:gd name="connsiteX28" fmla="*/ 179484 w 313668"/>
                  <a:gd name="connsiteY28" fmla="*/ 163741 h 608274"/>
                  <a:gd name="connsiteX29" fmla="*/ 131358 w 313668"/>
                  <a:gd name="connsiteY29" fmla="*/ 155456 h 608274"/>
                  <a:gd name="connsiteX30" fmla="*/ 211383 w 313668"/>
                  <a:gd name="connsiteY30" fmla="*/ 155456 h 608274"/>
                  <a:gd name="connsiteX31" fmla="*/ 260338 w 313668"/>
                  <a:gd name="connsiteY31" fmla="*/ 190989 h 608274"/>
                  <a:gd name="connsiteX32" fmla="*/ 312151 w 313668"/>
                  <a:gd name="connsiteY32" fmla="*/ 350060 h 608274"/>
                  <a:gd name="connsiteX33" fmla="*/ 292606 w 313668"/>
                  <a:gd name="connsiteY33" fmla="*/ 388447 h 608274"/>
                  <a:gd name="connsiteX34" fmla="*/ 283110 w 313668"/>
                  <a:gd name="connsiteY34" fmla="*/ 389920 h 608274"/>
                  <a:gd name="connsiteX35" fmla="*/ 254069 w 313668"/>
                  <a:gd name="connsiteY35" fmla="*/ 368931 h 608274"/>
                  <a:gd name="connsiteX36" fmla="*/ 245310 w 313668"/>
                  <a:gd name="connsiteY36" fmla="*/ 341867 h 608274"/>
                  <a:gd name="connsiteX37" fmla="*/ 245310 w 313668"/>
                  <a:gd name="connsiteY37" fmla="*/ 383108 h 608274"/>
                  <a:gd name="connsiteX38" fmla="*/ 245310 w 313668"/>
                  <a:gd name="connsiteY38" fmla="*/ 577436 h 608274"/>
                  <a:gd name="connsiteX39" fmla="*/ 214425 w 313668"/>
                  <a:gd name="connsiteY39" fmla="*/ 608274 h 608274"/>
                  <a:gd name="connsiteX40" fmla="*/ 183540 w 313668"/>
                  <a:gd name="connsiteY40" fmla="*/ 577436 h 608274"/>
                  <a:gd name="connsiteX41" fmla="*/ 183540 w 313668"/>
                  <a:gd name="connsiteY41" fmla="*/ 391301 h 608274"/>
                  <a:gd name="connsiteX42" fmla="*/ 191561 w 313668"/>
                  <a:gd name="connsiteY42" fmla="*/ 373074 h 608274"/>
                  <a:gd name="connsiteX43" fmla="*/ 184278 w 313668"/>
                  <a:gd name="connsiteY43" fmla="*/ 346102 h 608274"/>
                  <a:gd name="connsiteX44" fmla="*/ 181789 w 313668"/>
                  <a:gd name="connsiteY44" fmla="*/ 342788 h 608274"/>
                  <a:gd name="connsiteX45" fmla="*/ 197646 w 313668"/>
                  <a:gd name="connsiteY45" fmla="*/ 323825 h 608274"/>
                  <a:gd name="connsiteX46" fmla="*/ 201242 w 313668"/>
                  <a:gd name="connsiteY46" fmla="*/ 310661 h 608274"/>
                  <a:gd name="connsiteX47" fmla="*/ 185015 w 313668"/>
                  <a:gd name="connsiteY47" fmla="*/ 216396 h 608274"/>
                  <a:gd name="connsiteX48" fmla="*/ 182526 w 313668"/>
                  <a:gd name="connsiteY48" fmla="*/ 201760 h 608274"/>
                  <a:gd name="connsiteX49" fmla="*/ 179853 w 313668"/>
                  <a:gd name="connsiteY49" fmla="*/ 199550 h 608274"/>
                  <a:gd name="connsiteX50" fmla="*/ 162797 w 313668"/>
                  <a:gd name="connsiteY50" fmla="*/ 199550 h 608274"/>
                  <a:gd name="connsiteX51" fmla="*/ 160123 w 313668"/>
                  <a:gd name="connsiteY51" fmla="*/ 201760 h 608274"/>
                  <a:gd name="connsiteX52" fmla="*/ 157634 w 313668"/>
                  <a:gd name="connsiteY52" fmla="*/ 216396 h 608274"/>
                  <a:gd name="connsiteX53" fmla="*/ 144266 w 313668"/>
                  <a:gd name="connsiteY53" fmla="*/ 293999 h 608274"/>
                  <a:gd name="connsiteX54" fmla="*/ 138550 w 313668"/>
                  <a:gd name="connsiteY54" fmla="*/ 286450 h 608274"/>
                  <a:gd name="connsiteX55" fmla="*/ 119650 w 313668"/>
                  <a:gd name="connsiteY55" fmla="*/ 273747 h 608274"/>
                  <a:gd name="connsiteX56" fmla="*/ 119189 w 313668"/>
                  <a:gd name="connsiteY56" fmla="*/ 275127 h 608274"/>
                  <a:gd name="connsiteX57" fmla="*/ 88580 w 313668"/>
                  <a:gd name="connsiteY57" fmla="*/ 368931 h 608274"/>
                  <a:gd name="connsiteX58" fmla="*/ 50135 w 313668"/>
                  <a:gd name="connsiteY58" fmla="*/ 388447 h 608274"/>
                  <a:gd name="connsiteX59" fmla="*/ 30590 w 313668"/>
                  <a:gd name="connsiteY59" fmla="*/ 350060 h 608274"/>
                  <a:gd name="connsiteX60" fmla="*/ 61107 w 313668"/>
                  <a:gd name="connsiteY60" fmla="*/ 256256 h 608274"/>
                  <a:gd name="connsiteX61" fmla="*/ 82403 w 313668"/>
                  <a:gd name="connsiteY61" fmla="*/ 190989 h 608274"/>
                  <a:gd name="connsiteX62" fmla="*/ 131358 w 313668"/>
                  <a:gd name="connsiteY62" fmla="*/ 155456 h 608274"/>
                  <a:gd name="connsiteX63" fmla="*/ 171336 w 313668"/>
                  <a:gd name="connsiteY63" fmla="*/ 0 h 608274"/>
                  <a:gd name="connsiteX64" fmla="*/ 238585 w 313668"/>
                  <a:gd name="connsiteY64" fmla="*/ 67108 h 608274"/>
                  <a:gd name="connsiteX65" fmla="*/ 171336 w 313668"/>
                  <a:gd name="connsiteY65" fmla="*/ 134216 h 608274"/>
                  <a:gd name="connsiteX66" fmla="*/ 104087 w 313668"/>
                  <a:gd name="connsiteY66" fmla="*/ 67108 h 608274"/>
                  <a:gd name="connsiteX67" fmla="*/ 171336 w 313668"/>
                  <a:gd name="connsiteY67" fmla="*/ 0 h 608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3668" h="608274">
                    <a:moveTo>
                      <a:pt x="159127" y="411396"/>
                    </a:moveTo>
                    <a:lnTo>
                      <a:pt x="159127" y="577440"/>
                    </a:lnTo>
                    <a:cubicBezTo>
                      <a:pt x="159127" y="594468"/>
                      <a:pt x="145391" y="608274"/>
                      <a:pt x="128336" y="608274"/>
                    </a:cubicBezTo>
                    <a:cubicBezTo>
                      <a:pt x="111282" y="608274"/>
                      <a:pt x="97453" y="594468"/>
                      <a:pt x="97453" y="577440"/>
                    </a:cubicBezTo>
                    <a:lnTo>
                      <a:pt x="97453" y="458706"/>
                    </a:lnTo>
                    <a:close/>
                    <a:moveTo>
                      <a:pt x="128221" y="306395"/>
                    </a:moveTo>
                    <a:lnTo>
                      <a:pt x="168122" y="358410"/>
                    </a:lnTo>
                    <a:cubicBezTo>
                      <a:pt x="170794" y="361816"/>
                      <a:pt x="171900" y="366143"/>
                      <a:pt x="171347" y="370377"/>
                    </a:cubicBezTo>
                    <a:cubicBezTo>
                      <a:pt x="170794" y="374612"/>
                      <a:pt x="168583" y="378479"/>
                      <a:pt x="165173" y="381149"/>
                    </a:cubicBezTo>
                    <a:lnTo>
                      <a:pt x="71917" y="452588"/>
                    </a:lnTo>
                    <a:cubicBezTo>
                      <a:pt x="68968" y="454889"/>
                      <a:pt x="65467" y="455994"/>
                      <a:pt x="62057" y="455994"/>
                    </a:cubicBezTo>
                    <a:cubicBezTo>
                      <a:pt x="57173" y="455994"/>
                      <a:pt x="52289" y="453785"/>
                      <a:pt x="49156" y="449642"/>
                    </a:cubicBezTo>
                    <a:lnTo>
                      <a:pt x="3357" y="390079"/>
                    </a:lnTo>
                    <a:cubicBezTo>
                      <a:pt x="777" y="386672"/>
                      <a:pt x="-421" y="382345"/>
                      <a:pt x="132" y="378019"/>
                    </a:cubicBezTo>
                    <a:cubicBezTo>
                      <a:pt x="685" y="373784"/>
                      <a:pt x="2988" y="369917"/>
                      <a:pt x="6398" y="367339"/>
                    </a:cubicBezTo>
                    <a:lnTo>
                      <a:pt x="9162" y="365130"/>
                    </a:lnTo>
                    <a:cubicBezTo>
                      <a:pt x="11374" y="384279"/>
                      <a:pt x="24367" y="401402"/>
                      <a:pt x="43904" y="407754"/>
                    </a:cubicBezTo>
                    <a:cubicBezTo>
                      <a:pt x="49064" y="409411"/>
                      <a:pt x="54409" y="410240"/>
                      <a:pt x="59661" y="410240"/>
                    </a:cubicBezTo>
                    <a:cubicBezTo>
                      <a:pt x="81040" y="410240"/>
                      <a:pt x="100945" y="396615"/>
                      <a:pt x="107948" y="375165"/>
                    </a:cubicBezTo>
                    <a:lnTo>
                      <a:pt x="126009" y="319836"/>
                    </a:lnTo>
                    <a:cubicBezTo>
                      <a:pt x="127484" y="315325"/>
                      <a:pt x="128037" y="310906"/>
                      <a:pt x="128221" y="306395"/>
                    </a:cubicBezTo>
                    <a:close/>
                    <a:moveTo>
                      <a:pt x="163534" y="163741"/>
                    </a:moveTo>
                    <a:cubicBezTo>
                      <a:pt x="162059" y="163741"/>
                      <a:pt x="160861" y="164938"/>
                      <a:pt x="160861" y="166411"/>
                    </a:cubicBezTo>
                    <a:lnTo>
                      <a:pt x="160861" y="185098"/>
                    </a:lnTo>
                    <a:cubicBezTo>
                      <a:pt x="160861" y="186571"/>
                      <a:pt x="162059" y="187767"/>
                      <a:pt x="163534" y="187767"/>
                    </a:cubicBezTo>
                    <a:lnTo>
                      <a:pt x="179484" y="187767"/>
                    </a:lnTo>
                    <a:cubicBezTo>
                      <a:pt x="180959" y="187767"/>
                      <a:pt x="182157" y="186571"/>
                      <a:pt x="182157" y="185098"/>
                    </a:cubicBezTo>
                    <a:lnTo>
                      <a:pt x="182157" y="166411"/>
                    </a:lnTo>
                    <a:cubicBezTo>
                      <a:pt x="182157" y="164938"/>
                      <a:pt x="180959" y="163741"/>
                      <a:pt x="179484" y="163741"/>
                    </a:cubicBezTo>
                    <a:close/>
                    <a:moveTo>
                      <a:pt x="131358" y="155456"/>
                    </a:moveTo>
                    <a:lnTo>
                      <a:pt x="211383" y="155456"/>
                    </a:lnTo>
                    <a:cubicBezTo>
                      <a:pt x="233694" y="155456"/>
                      <a:pt x="253424" y="169725"/>
                      <a:pt x="260338" y="190989"/>
                    </a:cubicBezTo>
                    <a:lnTo>
                      <a:pt x="312151" y="350060"/>
                    </a:lnTo>
                    <a:cubicBezTo>
                      <a:pt x="317406" y="366078"/>
                      <a:pt x="308556" y="383292"/>
                      <a:pt x="292606" y="388447"/>
                    </a:cubicBezTo>
                    <a:cubicBezTo>
                      <a:pt x="289471" y="389460"/>
                      <a:pt x="286245" y="389920"/>
                      <a:pt x="283110" y="389920"/>
                    </a:cubicBezTo>
                    <a:cubicBezTo>
                      <a:pt x="270295" y="389920"/>
                      <a:pt x="258310" y="381819"/>
                      <a:pt x="254069" y="368931"/>
                    </a:cubicBezTo>
                    <a:lnTo>
                      <a:pt x="245310" y="341867"/>
                    </a:lnTo>
                    <a:lnTo>
                      <a:pt x="245310" y="383108"/>
                    </a:lnTo>
                    <a:lnTo>
                      <a:pt x="245310" y="577436"/>
                    </a:lnTo>
                    <a:cubicBezTo>
                      <a:pt x="245310" y="594466"/>
                      <a:pt x="231481" y="608274"/>
                      <a:pt x="214425" y="608274"/>
                    </a:cubicBezTo>
                    <a:cubicBezTo>
                      <a:pt x="197369" y="608274"/>
                      <a:pt x="183540" y="594466"/>
                      <a:pt x="183540" y="577436"/>
                    </a:cubicBezTo>
                    <a:lnTo>
                      <a:pt x="183540" y="391301"/>
                    </a:lnTo>
                    <a:cubicBezTo>
                      <a:pt x="187873" y="386146"/>
                      <a:pt x="190639" y="379886"/>
                      <a:pt x="191561" y="373074"/>
                    </a:cubicBezTo>
                    <a:cubicBezTo>
                      <a:pt x="192852" y="363316"/>
                      <a:pt x="190271" y="353742"/>
                      <a:pt x="184278" y="346102"/>
                    </a:cubicBezTo>
                    <a:lnTo>
                      <a:pt x="181789" y="342788"/>
                    </a:lnTo>
                    <a:lnTo>
                      <a:pt x="197646" y="323825"/>
                    </a:lnTo>
                    <a:cubicBezTo>
                      <a:pt x="200688" y="320142"/>
                      <a:pt x="201979" y="315355"/>
                      <a:pt x="201242" y="310661"/>
                    </a:cubicBezTo>
                    <a:lnTo>
                      <a:pt x="185015" y="216396"/>
                    </a:lnTo>
                    <a:lnTo>
                      <a:pt x="182526" y="201760"/>
                    </a:lnTo>
                    <a:cubicBezTo>
                      <a:pt x="182250" y="200471"/>
                      <a:pt x="181143" y="199550"/>
                      <a:pt x="179853" y="199550"/>
                    </a:cubicBezTo>
                    <a:lnTo>
                      <a:pt x="162797" y="199550"/>
                    </a:lnTo>
                    <a:cubicBezTo>
                      <a:pt x="161506" y="199550"/>
                      <a:pt x="160400" y="200471"/>
                      <a:pt x="160123" y="201760"/>
                    </a:cubicBezTo>
                    <a:lnTo>
                      <a:pt x="157634" y="216396"/>
                    </a:lnTo>
                    <a:lnTo>
                      <a:pt x="144266" y="293999"/>
                    </a:lnTo>
                    <a:lnTo>
                      <a:pt x="138550" y="286450"/>
                    </a:lnTo>
                    <a:cubicBezTo>
                      <a:pt x="133663" y="280191"/>
                      <a:pt x="127025" y="275864"/>
                      <a:pt x="119650" y="273747"/>
                    </a:cubicBezTo>
                    <a:lnTo>
                      <a:pt x="119189" y="275127"/>
                    </a:lnTo>
                    <a:lnTo>
                      <a:pt x="88580" y="368931"/>
                    </a:lnTo>
                    <a:cubicBezTo>
                      <a:pt x="83418" y="384949"/>
                      <a:pt x="66177" y="393694"/>
                      <a:pt x="50135" y="388447"/>
                    </a:cubicBezTo>
                    <a:cubicBezTo>
                      <a:pt x="34094" y="383200"/>
                      <a:pt x="25335" y="366078"/>
                      <a:pt x="30590" y="350060"/>
                    </a:cubicBezTo>
                    <a:lnTo>
                      <a:pt x="61107" y="256256"/>
                    </a:lnTo>
                    <a:lnTo>
                      <a:pt x="82403" y="190989"/>
                    </a:lnTo>
                    <a:cubicBezTo>
                      <a:pt x="89318" y="169725"/>
                      <a:pt x="108955" y="155456"/>
                      <a:pt x="131358" y="155456"/>
                    </a:cubicBezTo>
                    <a:close/>
                    <a:moveTo>
                      <a:pt x="171336" y="0"/>
                    </a:moveTo>
                    <a:cubicBezTo>
                      <a:pt x="208477" y="0"/>
                      <a:pt x="238585" y="30045"/>
                      <a:pt x="238585" y="67108"/>
                    </a:cubicBezTo>
                    <a:cubicBezTo>
                      <a:pt x="238585" y="104171"/>
                      <a:pt x="208477" y="134216"/>
                      <a:pt x="171336" y="134216"/>
                    </a:cubicBezTo>
                    <a:cubicBezTo>
                      <a:pt x="134195" y="134216"/>
                      <a:pt x="104087" y="104171"/>
                      <a:pt x="104087" y="67108"/>
                    </a:cubicBezTo>
                    <a:cubicBezTo>
                      <a:pt x="104087" y="30045"/>
                      <a:pt x="134195" y="0"/>
                      <a:pt x="171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8" name="îṣḻîdé">
              <a:extLst>
                <a:ext uri="{FF2B5EF4-FFF2-40B4-BE49-F238E27FC236}">
                  <a16:creationId xmlns:a16="http://schemas.microsoft.com/office/drawing/2014/main" id="{A815A53A-DEB4-4257-AB54-76A7A5AF0AC7}"/>
                </a:ext>
              </a:extLst>
            </p:cNvPr>
            <p:cNvSpPr txBox="1"/>
            <p:nvPr/>
          </p:nvSpPr>
          <p:spPr>
            <a:xfrm>
              <a:off x="673099" y="1221764"/>
              <a:ext cx="10845800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dirty="0"/>
                <a:t>Unified fonts make</a:t>
              </a:r>
            </a:p>
            <a:p>
              <a:pPr algn="ctr"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1809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34" name="2176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1D3E8EF-A7EB-4FD6-A769-5653594FE07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1594" y="1402943"/>
            <a:ext cx="10838894" cy="4249405"/>
            <a:chOff x="681594" y="1402943"/>
            <a:chExt cx="10838894" cy="4249405"/>
          </a:xfrm>
        </p:grpSpPr>
        <p:sp>
          <p:nvSpPr>
            <p:cNvPr id="35" name="ïšļïḋe">
              <a:extLst>
                <a:ext uri="{FF2B5EF4-FFF2-40B4-BE49-F238E27FC236}">
                  <a16:creationId xmlns:a16="http://schemas.microsoft.com/office/drawing/2014/main" id="{5F5B6B56-2B7E-49E8-9251-A2D902F54302}"/>
                </a:ext>
              </a:extLst>
            </p:cNvPr>
            <p:cNvSpPr/>
            <p:nvPr/>
          </p:nvSpPr>
          <p:spPr>
            <a:xfrm>
              <a:off x="2253977" y="1661913"/>
              <a:ext cx="1170544" cy="1167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Text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6" name="íš1iḑé">
              <a:extLst>
                <a:ext uri="{FF2B5EF4-FFF2-40B4-BE49-F238E27FC236}">
                  <a16:creationId xmlns:a16="http://schemas.microsoft.com/office/drawing/2014/main" id="{90E64853-AB6C-4308-A0BE-0BAB271CC59A}"/>
                </a:ext>
              </a:extLst>
            </p:cNvPr>
            <p:cNvSpPr/>
            <p:nvPr/>
          </p:nvSpPr>
          <p:spPr>
            <a:xfrm>
              <a:off x="681594" y="2851176"/>
              <a:ext cx="1579006" cy="15747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</a:t>
              </a:r>
              <a:endParaRPr sz="2000" b="1" i="1" dirty="0">
                <a:solidFill>
                  <a:schemeClr val="tx1"/>
                </a:solidFill>
              </a:endParaRPr>
            </a:p>
          </p:txBody>
        </p:sp>
        <p:sp>
          <p:nvSpPr>
            <p:cNvPr id="37" name="iṡľiḓê">
              <a:extLst>
                <a:ext uri="{FF2B5EF4-FFF2-40B4-BE49-F238E27FC236}">
                  <a16:creationId xmlns:a16="http://schemas.microsoft.com/office/drawing/2014/main" id="{38799323-3449-4BB2-888A-4BD7F91B1C48}"/>
                </a:ext>
              </a:extLst>
            </p:cNvPr>
            <p:cNvSpPr/>
            <p:nvPr/>
          </p:nvSpPr>
          <p:spPr>
            <a:xfrm>
              <a:off x="2330450" y="4447799"/>
              <a:ext cx="1193379" cy="1167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Text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90EF7B8F-1AA8-4A17-A36B-7B8D3BFB7F6A}"/>
                </a:ext>
              </a:extLst>
            </p:cNvPr>
            <p:cNvCxnSpPr>
              <a:cxnSpLocks/>
              <a:stCxn id="35" idx="3"/>
              <a:endCxn id="36" idx="7"/>
            </p:cNvCxnSpPr>
            <p:nvPr/>
          </p:nvCxnSpPr>
          <p:spPr>
            <a:xfrm flipH="1">
              <a:off x="2029360" y="2658341"/>
              <a:ext cx="396039" cy="42345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E816B9F9-2EBD-4B45-A32E-B0BC94DFA688}"/>
                </a:ext>
              </a:extLst>
            </p:cNvPr>
            <p:cNvCxnSpPr>
              <a:cxnSpLocks/>
              <a:stCxn id="36" idx="5"/>
              <a:endCxn id="37" idx="1"/>
            </p:cNvCxnSpPr>
            <p:nvPr/>
          </p:nvCxnSpPr>
          <p:spPr>
            <a:xfrm>
              <a:off x="2029360" y="4195307"/>
              <a:ext cx="475856" cy="42345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işľïďê">
              <a:extLst>
                <a:ext uri="{FF2B5EF4-FFF2-40B4-BE49-F238E27FC236}">
                  <a16:creationId xmlns:a16="http://schemas.microsoft.com/office/drawing/2014/main" id="{C1849A95-CADA-436B-863A-F456FB734511}"/>
                </a:ext>
              </a:extLst>
            </p:cNvPr>
            <p:cNvSpPr/>
            <p:nvPr/>
          </p:nvSpPr>
          <p:spPr bwMode="auto">
            <a:xfrm>
              <a:off x="1983279" y="3035712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41" name="îṣľíďe">
              <a:extLst>
                <a:ext uri="{FF2B5EF4-FFF2-40B4-BE49-F238E27FC236}">
                  <a16:creationId xmlns:a16="http://schemas.microsoft.com/office/drawing/2014/main" id="{0B90B6CC-F8C6-4AFF-AB9C-FEE57FFE3E8D}"/>
                </a:ext>
              </a:extLst>
            </p:cNvPr>
            <p:cNvSpPr/>
            <p:nvPr/>
          </p:nvSpPr>
          <p:spPr bwMode="auto">
            <a:xfrm>
              <a:off x="2379318" y="2616451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71" name="íṧľîḍè">
              <a:extLst>
                <a:ext uri="{FF2B5EF4-FFF2-40B4-BE49-F238E27FC236}">
                  <a16:creationId xmlns:a16="http://schemas.microsoft.com/office/drawing/2014/main" id="{9D649172-8742-49B6-9132-552ADF277DA9}"/>
                </a:ext>
              </a:extLst>
            </p:cNvPr>
            <p:cNvSpPr/>
            <p:nvPr/>
          </p:nvSpPr>
          <p:spPr bwMode="auto">
            <a:xfrm>
              <a:off x="2459135" y="4572678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72" name="íşḷíḋé">
              <a:extLst>
                <a:ext uri="{FF2B5EF4-FFF2-40B4-BE49-F238E27FC236}">
                  <a16:creationId xmlns:a16="http://schemas.microsoft.com/office/drawing/2014/main" id="{0373838A-E600-4B56-9019-A9F51EFAD216}"/>
                </a:ext>
              </a:extLst>
            </p:cNvPr>
            <p:cNvSpPr/>
            <p:nvPr/>
          </p:nvSpPr>
          <p:spPr bwMode="auto">
            <a:xfrm>
              <a:off x="1983279" y="4149226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73" name="iṣḷíḋè">
              <a:extLst>
                <a:ext uri="{FF2B5EF4-FFF2-40B4-BE49-F238E27FC236}">
                  <a16:creationId xmlns:a16="http://schemas.microsoft.com/office/drawing/2014/main" id="{675CBE3E-B5A6-4416-BCE1-A716A8F7D92D}"/>
                </a:ext>
              </a:extLst>
            </p:cNvPr>
            <p:cNvSpPr/>
            <p:nvPr/>
          </p:nvSpPr>
          <p:spPr>
            <a:xfrm>
              <a:off x="4213686" y="1661913"/>
              <a:ext cx="1170544" cy="1167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Text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74" name="ïṡlïḋe">
              <a:extLst>
                <a:ext uri="{FF2B5EF4-FFF2-40B4-BE49-F238E27FC236}">
                  <a16:creationId xmlns:a16="http://schemas.microsoft.com/office/drawing/2014/main" id="{1B54AA23-0286-4F62-B9D9-A03C29BA3117}"/>
                </a:ext>
              </a:extLst>
            </p:cNvPr>
            <p:cNvSpPr/>
            <p:nvPr/>
          </p:nvSpPr>
          <p:spPr>
            <a:xfrm>
              <a:off x="4202268" y="4447799"/>
              <a:ext cx="1193379" cy="1167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Text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63C76897-7403-4AEC-9D4E-7F1099085E8A}"/>
                </a:ext>
              </a:extLst>
            </p:cNvPr>
            <p:cNvCxnSpPr>
              <a:stCxn id="35" idx="6"/>
              <a:endCxn id="73" idx="2"/>
            </p:cNvCxnSpPr>
            <p:nvPr/>
          </p:nvCxnSpPr>
          <p:spPr>
            <a:xfrm>
              <a:off x="3424521" y="2245607"/>
              <a:ext cx="78916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68B33FC3-0561-4E97-8741-9EF74EDF60CC}"/>
                </a:ext>
              </a:extLst>
            </p:cNvPr>
            <p:cNvCxnSpPr>
              <a:stCxn id="37" idx="6"/>
              <a:endCxn id="74" idx="2"/>
            </p:cNvCxnSpPr>
            <p:nvPr/>
          </p:nvCxnSpPr>
          <p:spPr>
            <a:xfrm>
              <a:off x="3523829" y="5031493"/>
              <a:ext cx="67843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îS1ïḍé">
              <a:extLst>
                <a:ext uri="{FF2B5EF4-FFF2-40B4-BE49-F238E27FC236}">
                  <a16:creationId xmlns:a16="http://schemas.microsoft.com/office/drawing/2014/main" id="{53296435-EFEA-47C7-8932-81196D4E5FE3}"/>
                </a:ext>
              </a:extLst>
            </p:cNvPr>
            <p:cNvSpPr/>
            <p:nvPr/>
          </p:nvSpPr>
          <p:spPr bwMode="auto">
            <a:xfrm>
              <a:off x="4165115" y="4985411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78" name="îS1iďé">
              <a:extLst>
                <a:ext uri="{FF2B5EF4-FFF2-40B4-BE49-F238E27FC236}">
                  <a16:creationId xmlns:a16="http://schemas.microsoft.com/office/drawing/2014/main" id="{CB6FD94B-1692-45C9-BEA1-4F18311D4889}"/>
                </a:ext>
              </a:extLst>
            </p:cNvPr>
            <p:cNvSpPr/>
            <p:nvPr/>
          </p:nvSpPr>
          <p:spPr bwMode="auto">
            <a:xfrm>
              <a:off x="3480238" y="4985411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79" name="iṩḻiḓé">
              <a:extLst>
                <a:ext uri="{FF2B5EF4-FFF2-40B4-BE49-F238E27FC236}">
                  <a16:creationId xmlns:a16="http://schemas.microsoft.com/office/drawing/2014/main" id="{A9C39C25-E983-4F26-B561-16ECED0D216A}"/>
                </a:ext>
              </a:extLst>
            </p:cNvPr>
            <p:cNvSpPr/>
            <p:nvPr/>
          </p:nvSpPr>
          <p:spPr bwMode="auto">
            <a:xfrm>
              <a:off x="3378440" y="2199526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0" name="iṧḷïḓè">
              <a:extLst>
                <a:ext uri="{FF2B5EF4-FFF2-40B4-BE49-F238E27FC236}">
                  <a16:creationId xmlns:a16="http://schemas.microsoft.com/office/drawing/2014/main" id="{A02B0052-502E-44AC-9C6E-5B7C8B72FB64}"/>
                </a:ext>
              </a:extLst>
            </p:cNvPr>
            <p:cNvSpPr/>
            <p:nvPr/>
          </p:nvSpPr>
          <p:spPr bwMode="auto">
            <a:xfrm>
              <a:off x="4153697" y="2199526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1" name="i$ľiḑè">
              <a:extLst>
                <a:ext uri="{FF2B5EF4-FFF2-40B4-BE49-F238E27FC236}">
                  <a16:creationId xmlns:a16="http://schemas.microsoft.com/office/drawing/2014/main" id="{9F208030-3857-4F72-91B0-E86F24B0235D}"/>
                </a:ext>
              </a:extLst>
            </p:cNvPr>
            <p:cNvSpPr/>
            <p:nvPr/>
          </p:nvSpPr>
          <p:spPr>
            <a:xfrm>
              <a:off x="6222500" y="1661913"/>
              <a:ext cx="1170544" cy="1167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Text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id="{51321440-C0BC-421F-8232-37096C378638}"/>
                </a:ext>
              </a:extLst>
            </p:cNvPr>
            <p:cNvCxnSpPr>
              <a:cxnSpLocks/>
              <a:stCxn id="73" idx="6"/>
              <a:endCxn id="81" idx="2"/>
            </p:cNvCxnSpPr>
            <p:nvPr/>
          </p:nvCxnSpPr>
          <p:spPr>
            <a:xfrm>
              <a:off x="5384230" y="2245607"/>
              <a:ext cx="83827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ïṩļíďè">
              <a:extLst>
                <a:ext uri="{FF2B5EF4-FFF2-40B4-BE49-F238E27FC236}">
                  <a16:creationId xmlns:a16="http://schemas.microsoft.com/office/drawing/2014/main" id="{0088710C-EFBA-4CFA-A68C-65FB8ED327C5}"/>
                </a:ext>
              </a:extLst>
            </p:cNvPr>
            <p:cNvSpPr/>
            <p:nvPr/>
          </p:nvSpPr>
          <p:spPr bwMode="auto">
            <a:xfrm>
              <a:off x="5350313" y="2199526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4" name="íṥļiḑè">
              <a:extLst>
                <a:ext uri="{FF2B5EF4-FFF2-40B4-BE49-F238E27FC236}">
                  <a16:creationId xmlns:a16="http://schemas.microsoft.com/office/drawing/2014/main" id="{07EA5371-4C81-4480-A550-EB6E1D0D5145}"/>
                </a:ext>
              </a:extLst>
            </p:cNvPr>
            <p:cNvSpPr/>
            <p:nvPr/>
          </p:nvSpPr>
          <p:spPr bwMode="auto">
            <a:xfrm>
              <a:off x="6183338" y="2199526"/>
              <a:ext cx="92162" cy="9216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5" name="îşḷïḋê">
              <a:extLst>
                <a:ext uri="{FF2B5EF4-FFF2-40B4-BE49-F238E27FC236}">
                  <a16:creationId xmlns:a16="http://schemas.microsoft.com/office/drawing/2014/main" id="{A958548A-EF6D-4676-A251-08FE8F864625}"/>
                </a:ext>
              </a:extLst>
            </p:cNvPr>
            <p:cNvSpPr/>
            <p:nvPr/>
          </p:nvSpPr>
          <p:spPr bwMode="auto">
            <a:xfrm>
              <a:off x="7849353" y="1402943"/>
              <a:ext cx="3671135" cy="354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6" name="íŝļíḑè">
              <a:extLst>
                <a:ext uri="{FF2B5EF4-FFF2-40B4-BE49-F238E27FC236}">
                  <a16:creationId xmlns:a16="http://schemas.microsoft.com/office/drawing/2014/main" id="{2026CD7C-037E-4490-9352-4A71C1F62FA5}"/>
                </a:ext>
              </a:extLst>
            </p:cNvPr>
            <p:cNvSpPr/>
            <p:nvPr/>
          </p:nvSpPr>
          <p:spPr bwMode="auto">
            <a:xfrm>
              <a:off x="7849353" y="1846563"/>
              <a:ext cx="3671135" cy="354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7" name="íŝlîḓe">
              <a:extLst>
                <a:ext uri="{FF2B5EF4-FFF2-40B4-BE49-F238E27FC236}">
                  <a16:creationId xmlns:a16="http://schemas.microsoft.com/office/drawing/2014/main" id="{5E9278EF-0181-4DC9-A916-4BD20230B753}"/>
                </a:ext>
              </a:extLst>
            </p:cNvPr>
            <p:cNvSpPr/>
            <p:nvPr/>
          </p:nvSpPr>
          <p:spPr bwMode="auto">
            <a:xfrm>
              <a:off x="7849353" y="2290183"/>
              <a:ext cx="3671135" cy="354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8" name="íŝľîḋè">
              <a:extLst>
                <a:ext uri="{FF2B5EF4-FFF2-40B4-BE49-F238E27FC236}">
                  <a16:creationId xmlns:a16="http://schemas.microsoft.com/office/drawing/2014/main" id="{55935C41-599C-4113-AEB6-799FCEED219E}"/>
                </a:ext>
              </a:extLst>
            </p:cNvPr>
            <p:cNvSpPr/>
            <p:nvPr/>
          </p:nvSpPr>
          <p:spPr bwMode="auto">
            <a:xfrm>
              <a:off x="7849353" y="2733803"/>
              <a:ext cx="3671135" cy="354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100" dirty="0"/>
                <a:t>Copy paste fonts. Choose the only option to retain text.</a:t>
              </a:r>
            </a:p>
          </p:txBody>
        </p:sp>
        <p:cxnSp>
          <p:nvCxnSpPr>
            <p:cNvPr id="89" name="肘形连接符 27">
              <a:extLst>
                <a:ext uri="{FF2B5EF4-FFF2-40B4-BE49-F238E27FC236}">
                  <a16:creationId xmlns:a16="http://schemas.microsoft.com/office/drawing/2014/main" id="{FC029E32-024D-433E-9CEB-31CC1848EED3}"/>
                </a:ext>
              </a:extLst>
            </p:cNvPr>
            <p:cNvCxnSpPr>
              <a:stCxn id="81" idx="6"/>
              <a:endCxn id="85" idx="1"/>
            </p:cNvCxnSpPr>
            <p:nvPr/>
          </p:nvCxnSpPr>
          <p:spPr>
            <a:xfrm flipV="1">
              <a:off x="7393044" y="1580177"/>
              <a:ext cx="456309" cy="66543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肘形连接符 38">
              <a:extLst>
                <a:ext uri="{FF2B5EF4-FFF2-40B4-BE49-F238E27FC236}">
                  <a16:creationId xmlns:a16="http://schemas.microsoft.com/office/drawing/2014/main" id="{18C35534-4BCA-40CE-83CC-03B90538AA7B}"/>
                </a:ext>
              </a:extLst>
            </p:cNvPr>
            <p:cNvCxnSpPr>
              <a:stCxn id="81" idx="6"/>
              <a:endCxn id="88" idx="1"/>
            </p:cNvCxnSpPr>
            <p:nvPr/>
          </p:nvCxnSpPr>
          <p:spPr>
            <a:xfrm>
              <a:off x="7393044" y="2245607"/>
              <a:ext cx="456309" cy="66543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肘形连接符 40">
              <a:extLst>
                <a:ext uri="{FF2B5EF4-FFF2-40B4-BE49-F238E27FC236}">
                  <a16:creationId xmlns:a16="http://schemas.microsoft.com/office/drawing/2014/main" id="{192FE86A-FDBE-49E2-99FA-E58BC15814BD}"/>
                </a:ext>
              </a:extLst>
            </p:cNvPr>
            <p:cNvCxnSpPr>
              <a:stCxn id="81" idx="6"/>
              <a:endCxn id="86" idx="1"/>
            </p:cNvCxnSpPr>
            <p:nvPr/>
          </p:nvCxnSpPr>
          <p:spPr>
            <a:xfrm flipV="1">
              <a:off x="7393044" y="2023797"/>
              <a:ext cx="456309" cy="22181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肘形连接符 42">
              <a:extLst>
                <a:ext uri="{FF2B5EF4-FFF2-40B4-BE49-F238E27FC236}">
                  <a16:creationId xmlns:a16="http://schemas.microsoft.com/office/drawing/2014/main" id="{E6ED115E-80DB-4127-BAEE-DE310C30CBD9}"/>
                </a:ext>
              </a:extLst>
            </p:cNvPr>
            <p:cNvCxnSpPr>
              <a:stCxn id="81" idx="6"/>
              <a:endCxn id="87" idx="1"/>
            </p:cNvCxnSpPr>
            <p:nvPr/>
          </p:nvCxnSpPr>
          <p:spPr>
            <a:xfrm>
              <a:off x="7393044" y="2245607"/>
              <a:ext cx="456309" cy="22181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ïṡḻide">
              <a:extLst>
                <a:ext uri="{FF2B5EF4-FFF2-40B4-BE49-F238E27FC236}">
                  <a16:creationId xmlns:a16="http://schemas.microsoft.com/office/drawing/2014/main" id="{86ED088C-83BD-4BA7-9B21-CE1CC2EAD7FE}"/>
                </a:ext>
              </a:extLst>
            </p:cNvPr>
            <p:cNvGrpSpPr/>
            <p:nvPr/>
          </p:nvGrpSpPr>
          <p:grpSpPr>
            <a:xfrm>
              <a:off x="5712735" y="4410640"/>
              <a:ext cx="3671135" cy="1241708"/>
              <a:chOff x="5712735" y="4370101"/>
              <a:chExt cx="3671135" cy="1241708"/>
            </a:xfrm>
          </p:grpSpPr>
          <p:sp>
            <p:nvSpPr>
              <p:cNvPr id="97" name="iŝļîďe">
                <a:extLst>
                  <a:ext uri="{FF2B5EF4-FFF2-40B4-BE49-F238E27FC236}">
                    <a16:creationId xmlns:a16="http://schemas.microsoft.com/office/drawing/2014/main" id="{4ED83BAA-968C-404C-A28C-E483FBB4328B}"/>
                  </a:ext>
                </a:extLst>
              </p:cNvPr>
              <p:cNvSpPr/>
              <p:nvPr/>
            </p:nvSpPr>
            <p:spPr bwMode="auto">
              <a:xfrm>
                <a:off x="5712735" y="4370101"/>
                <a:ext cx="3671135" cy="354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98" name="iş1íḍê">
                <a:extLst>
                  <a:ext uri="{FF2B5EF4-FFF2-40B4-BE49-F238E27FC236}">
                    <a16:creationId xmlns:a16="http://schemas.microsoft.com/office/drawing/2014/main" id="{A6920F3C-ED0A-4722-AFA6-702C1C9DEE7F}"/>
                  </a:ext>
                </a:extLst>
              </p:cNvPr>
              <p:cNvSpPr/>
              <p:nvPr/>
            </p:nvSpPr>
            <p:spPr bwMode="auto">
              <a:xfrm>
                <a:off x="5712735" y="4813721"/>
                <a:ext cx="3671135" cy="354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99" name="îsḻíḓê">
                <a:extLst>
                  <a:ext uri="{FF2B5EF4-FFF2-40B4-BE49-F238E27FC236}">
                    <a16:creationId xmlns:a16="http://schemas.microsoft.com/office/drawing/2014/main" id="{F3885D1F-4AE0-42D6-9E89-5027D3EE8597}"/>
                  </a:ext>
                </a:extLst>
              </p:cNvPr>
              <p:cNvSpPr/>
              <p:nvPr/>
            </p:nvSpPr>
            <p:spPr bwMode="auto">
              <a:xfrm>
                <a:off x="5712735" y="5257341"/>
                <a:ext cx="3671135" cy="354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cxnSp>
          <p:nvCxnSpPr>
            <p:cNvPr id="94" name="肘形连接符 18">
              <a:extLst>
                <a:ext uri="{FF2B5EF4-FFF2-40B4-BE49-F238E27FC236}">
                  <a16:creationId xmlns:a16="http://schemas.microsoft.com/office/drawing/2014/main" id="{6C15EEA1-E6C5-41AF-9CA8-F59F4F933F4B}"/>
                </a:ext>
              </a:extLst>
            </p:cNvPr>
            <p:cNvCxnSpPr>
              <a:stCxn id="74" idx="6"/>
              <a:endCxn id="97" idx="1"/>
            </p:cNvCxnSpPr>
            <p:nvPr/>
          </p:nvCxnSpPr>
          <p:spPr>
            <a:xfrm flipV="1">
              <a:off x="5395647" y="4587874"/>
              <a:ext cx="317088" cy="44361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肘形连接符 22">
              <a:extLst>
                <a:ext uri="{FF2B5EF4-FFF2-40B4-BE49-F238E27FC236}">
                  <a16:creationId xmlns:a16="http://schemas.microsoft.com/office/drawing/2014/main" id="{0EC7E21B-08C7-4611-B7FD-725D60758E51}"/>
                </a:ext>
              </a:extLst>
            </p:cNvPr>
            <p:cNvCxnSpPr>
              <a:stCxn id="74" idx="6"/>
              <a:endCxn id="99" idx="1"/>
            </p:cNvCxnSpPr>
            <p:nvPr/>
          </p:nvCxnSpPr>
          <p:spPr>
            <a:xfrm>
              <a:off x="5395647" y="5031493"/>
              <a:ext cx="317088" cy="443621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8E67753B-1096-410F-9002-812C05B291F0}"/>
                </a:ext>
              </a:extLst>
            </p:cNvPr>
            <p:cNvCxnSpPr>
              <a:stCxn id="74" idx="6"/>
              <a:endCxn id="98" idx="1"/>
            </p:cNvCxnSpPr>
            <p:nvPr/>
          </p:nvCxnSpPr>
          <p:spPr>
            <a:xfrm>
              <a:off x="5395647" y="5031493"/>
              <a:ext cx="317088" cy="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3063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101" name="21864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200E7CD-15E6-42BA-B324-EAD157BA597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79184"/>
            <a:ext cx="10850563" cy="4767616"/>
            <a:chOff x="669925" y="1379184"/>
            <a:chExt cx="10850563" cy="4767616"/>
          </a:xfrm>
        </p:grpSpPr>
        <p:cxnSp>
          <p:nvCxnSpPr>
            <p:cNvPr id="102" name="直接连接符 101">
              <a:extLst>
                <a:ext uri="{FF2B5EF4-FFF2-40B4-BE49-F238E27FC236}">
                  <a16:creationId xmlns:a16="http://schemas.microsoft.com/office/drawing/2014/main" id="{9CF05E43-8B48-4424-BDB7-C22E46618DE6}"/>
                </a:ext>
              </a:extLst>
            </p:cNvPr>
            <p:cNvCxnSpPr/>
            <p:nvPr/>
          </p:nvCxnSpPr>
          <p:spPr>
            <a:xfrm flipV="1">
              <a:off x="6951014" y="2064190"/>
              <a:ext cx="4569474" cy="64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0C773369-EDD8-4C83-9BF8-5DA6936DC63B}"/>
                </a:ext>
              </a:extLst>
            </p:cNvPr>
            <p:cNvCxnSpPr/>
            <p:nvPr/>
          </p:nvCxnSpPr>
          <p:spPr>
            <a:xfrm>
              <a:off x="6448035" y="4027419"/>
              <a:ext cx="5070859" cy="137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3187CB10-1F7A-4EF3-B5B5-E6D678EA5005}"/>
                </a:ext>
              </a:extLst>
            </p:cNvPr>
            <p:cNvCxnSpPr/>
            <p:nvPr/>
          </p:nvCxnSpPr>
          <p:spPr>
            <a:xfrm flipH="1" flipV="1">
              <a:off x="669925" y="2824681"/>
              <a:ext cx="37248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A872CB15-6D66-45B5-BCDC-D3035493A63F}"/>
                </a:ext>
              </a:extLst>
            </p:cNvPr>
            <p:cNvCxnSpPr/>
            <p:nvPr/>
          </p:nvCxnSpPr>
          <p:spPr>
            <a:xfrm>
              <a:off x="6483148" y="5012065"/>
              <a:ext cx="503734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9471726D-60C2-492F-9A99-E6559DDAC018}"/>
                </a:ext>
              </a:extLst>
            </p:cNvPr>
            <p:cNvCxnSpPr/>
            <p:nvPr/>
          </p:nvCxnSpPr>
          <p:spPr>
            <a:xfrm>
              <a:off x="7126933" y="3058623"/>
              <a:ext cx="439196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iṩlíḑê">
              <a:extLst>
                <a:ext uri="{FF2B5EF4-FFF2-40B4-BE49-F238E27FC236}">
                  <a16:creationId xmlns:a16="http://schemas.microsoft.com/office/drawing/2014/main" id="{42FF1619-8281-49B7-8FC8-F674019087CC}"/>
                </a:ext>
              </a:extLst>
            </p:cNvPr>
            <p:cNvGrpSpPr/>
            <p:nvPr/>
          </p:nvGrpSpPr>
          <p:grpSpPr>
            <a:xfrm>
              <a:off x="7964438" y="1379184"/>
              <a:ext cx="3554456" cy="685651"/>
              <a:chOff x="7964438" y="1535976"/>
              <a:chExt cx="3554456" cy="685651"/>
            </a:xfrm>
          </p:grpSpPr>
          <p:sp>
            <p:nvSpPr>
              <p:cNvPr id="128" name="íSḷíḋ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964438" y="1905098"/>
                <a:ext cx="3554456" cy="316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9" name="iṥliď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964438" y="1535976"/>
                <a:ext cx="3554456" cy="36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08" name="îṡḻîďé">
              <a:extLst>
                <a:ext uri="{FF2B5EF4-FFF2-40B4-BE49-F238E27FC236}">
                  <a16:creationId xmlns:a16="http://schemas.microsoft.com/office/drawing/2014/main" id="{9F7031DF-C9A3-4F25-809F-3ED6F8D3E8D6}"/>
                </a:ext>
              </a:extLst>
            </p:cNvPr>
            <p:cNvGrpSpPr/>
            <p:nvPr/>
          </p:nvGrpSpPr>
          <p:grpSpPr>
            <a:xfrm>
              <a:off x="7964438" y="2372972"/>
              <a:ext cx="3554456" cy="685651"/>
              <a:chOff x="7964438" y="2640079"/>
              <a:chExt cx="3554456" cy="685651"/>
            </a:xfrm>
          </p:grpSpPr>
          <p:sp>
            <p:nvSpPr>
              <p:cNvPr id="126" name="işlïḓ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964438" y="3009201"/>
                <a:ext cx="3554456" cy="316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7" name="ï$lîd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964438" y="2640079"/>
                <a:ext cx="3554456" cy="36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09" name="ïsļíḑê">
              <a:extLst>
                <a:ext uri="{FF2B5EF4-FFF2-40B4-BE49-F238E27FC236}">
                  <a16:creationId xmlns:a16="http://schemas.microsoft.com/office/drawing/2014/main" id="{28B6D093-56CB-43EB-BD0C-6D5CC5249CD3}"/>
                </a:ext>
              </a:extLst>
            </p:cNvPr>
            <p:cNvGrpSpPr/>
            <p:nvPr/>
          </p:nvGrpSpPr>
          <p:grpSpPr>
            <a:xfrm>
              <a:off x="7964438" y="3343141"/>
              <a:ext cx="3554456" cy="685651"/>
              <a:chOff x="7964438" y="3744182"/>
              <a:chExt cx="3554456" cy="685651"/>
            </a:xfrm>
          </p:grpSpPr>
          <p:sp>
            <p:nvSpPr>
              <p:cNvPr id="124" name="iŝḷíḓ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964438" y="4113304"/>
                <a:ext cx="3554456" cy="316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5" name="î$ļiḋ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964438" y="3744182"/>
                <a:ext cx="3554456" cy="36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0" name="ïṡḻiďê">
              <a:extLst>
                <a:ext uri="{FF2B5EF4-FFF2-40B4-BE49-F238E27FC236}">
                  <a16:creationId xmlns:a16="http://schemas.microsoft.com/office/drawing/2014/main" id="{32EAB1F6-842E-4FA8-8596-D3C1817ED210}"/>
                </a:ext>
              </a:extLst>
            </p:cNvPr>
            <p:cNvGrpSpPr/>
            <p:nvPr/>
          </p:nvGrpSpPr>
          <p:grpSpPr>
            <a:xfrm>
              <a:off x="7964438" y="4326414"/>
              <a:ext cx="3554456" cy="685651"/>
              <a:chOff x="7964438" y="4848284"/>
              <a:chExt cx="3554456" cy="685651"/>
            </a:xfrm>
          </p:grpSpPr>
          <p:sp>
            <p:nvSpPr>
              <p:cNvPr id="122" name="îṧlí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964438" y="5217406"/>
                <a:ext cx="3554456" cy="316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3" name="ïşḷîdê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964438" y="4848284"/>
                <a:ext cx="3554456" cy="36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1" name="íšľíḍé">
              <a:extLst>
                <a:ext uri="{FF2B5EF4-FFF2-40B4-BE49-F238E27FC236}">
                  <a16:creationId xmlns:a16="http://schemas.microsoft.com/office/drawing/2014/main" id="{51BC1A91-3E99-4E45-BCF6-71B9D049B81C}"/>
                </a:ext>
              </a:extLst>
            </p:cNvPr>
            <p:cNvGrpSpPr/>
            <p:nvPr/>
          </p:nvGrpSpPr>
          <p:grpSpPr>
            <a:xfrm>
              <a:off x="673100" y="2139030"/>
              <a:ext cx="3554456" cy="685651"/>
              <a:chOff x="7964438" y="1535976"/>
              <a:chExt cx="3554456" cy="685651"/>
            </a:xfrm>
          </p:grpSpPr>
          <p:sp>
            <p:nvSpPr>
              <p:cNvPr id="120" name="iśliḍ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964438" y="1905098"/>
                <a:ext cx="3554456" cy="316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1" name="íŝḻíḋ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964438" y="1535976"/>
                <a:ext cx="3554456" cy="36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2" name="îṩļîḑê">
              <a:extLst>
                <a:ext uri="{FF2B5EF4-FFF2-40B4-BE49-F238E27FC236}">
                  <a16:creationId xmlns:a16="http://schemas.microsoft.com/office/drawing/2014/main" id="{A4A2AB71-7281-4FB6-8C62-AC200BEABAD7}"/>
                </a:ext>
              </a:extLst>
            </p:cNvPr>
            <p:cNvGrpSpPr/>
            <p:nvPr/>
          </p:nvGrpSpPr>
          <p:grpSpPr>
            <a:xfrm>
              <a:off x="4394753" y="1448689"/>
              <a:ext cx="3402494" cy="4698111"/>
              <a:chOff x="4394753" y="1448689"/>
              <a:chExt cx="3402494" cy="4698111"/>
            </a:xfrm>
          </p:grpSpPr>
          <p:sp>
            <p:nvSpPr>
              <p:cNvPr id="113" name="ïṧḻïḍé">
                <a:extLst>
                  <a:ext uri="{FF2B5EF4-FFF2-40B4-BE49-F238E27FC236}">
                    <a16:creationId xmlns:a16="http://schemas.microsoft.com/office/drawing/2014/main" id="{73018750-0C04-45FE-BD1D-7DEC49AE86ED}"/>
                  </a:ext>
                </a:extLst>
              </p:cNvPr>
              <p:cNvSpPr/>
              <p:nvPr/>
            </p:nvSpPr>
            <p:spPr bwMode="auto">
              <a:xfrm>
                <a:off x="4394753" y="1535976"/>
                <a:ext cx="1321290" cy="1400020"/>
              </a:xfrm>
              <a:custGeom>
                <a:avLst/>
                <a:gdLst>
                  <a:gd name="T0" fmla="*/ 134 w 150"/>
                  <a:gd name="T1" fmla="*/ 55 h 159"/>
                  <a:gd name="T2" fmla="*/ 136 w 150"/>
                  <a:gd name="T3" fmla="*/ 55 h 159"/>
                  <a:gd name="T4" fmla="*/ 147 w 150"/>
                  <a:gd name="T5" fmla="*/ 34 h 159"/>
                  <a:gd name="T6" fmla="*/ 127 w 150"/>
                  <a:gd name="T7" fmla="*/ 23 h 159"/>
                  <a:gd name="T8" fmla="*/ 125 w 150"/>
                  <a:gd name="T9" fmla="*/ 23 h 159"/>
                  <a:gd name="T10" fmla="*/ 124 w 150"/>
                  <a:gd name="T11" fmla="*/ 21 h 159"/>
                  <a:gd name="T12" fmla="*/ 118 w 150"/>
                  <a:gd name="T13" fmla="*/ 0 h 159"/>
                  <a:gd name="T14" fmla="*/ 56 w 150"/>
                  <a:gd name="T15" fmla="*/ 36 h 159"/>
                  <a:gd name="T16" fmla="*/ 0 w 150"/>
                  <a:gd name="T17" fmla="*/ 147 h 159"/>
                  <a:gd name="T18" fmla="*/ 95 w 150"/>
                  <a:gd name="T19" fmla="*/ 159 h 159"/>
                  <a:gd name="T20" fmla="*/ 131 w 150"/>
                  <a:gd name="T21" fmla="*/ 91 h 159"/>
                  <a:gd name="T22" fmla="*/ 142 w 150"/>
                  <a:gd name="T23" fmla="*/ 83 h 159"/>
                  <a:gd name="T24" fmla="*/ 134 w 150"/>
                  <a:gd name="T25" fmla="*/ 5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0" h="159">
                    <a:moveTo>
                      <a:pt x="134" y="55"/>
                    </a:moveTo>
                    <a:cubicBezTo>
                      <a:pt x="136" y="55"/>
                      <a:pt x="136" y="55"/>
                      <a:pt x="136" y="55"/>
                    </a:cubicBezTo>
                    <a:cubicBezTo>
                      <a:pt x="145" y="52"/>
                      <a:pt x="150" y="43"/>
                      <a:pt x="147" y="34"/>
                    </a:cubicBezTo>
                    <a:cubicBezTo>
                      <a:pt x="145" y="25"/>
                      <a:pt x="136" y="20"/>
                      <a:pt x="127" y="23"/>
                    </a:cubicBezTo>
                    <a:cubicBezTo>
                      <a:pt x="125" y="23"/>
                      <a:pt x="125" y="23"/>
                      <a:pt x="125" y="23"/>
                    </a:cubicBezTo>
                    <a:cubicBezTo>
                      <a:pt x="124" y="21"/>
                      <a:pt x="124" y="21"/>
                      <a:pt x="124" y="21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95" y="8"/>
                      <a:pt x="74" y="20"/>
                      <a:pt x="56" y="36"/>
                    </a:cubicBezTo>
                    <a:cubicBezTo>
                      <a:pt x="21" y="66"/>
                      <a:pt x="2" y="103"/>
                      <a:pt x="0" y="147"/>
                    </a:cubicBezTo>
                    <a:cubicBezTo>
                      <a:pt x="95" y="159"/>
                      <a:pt x="95" y="159"/>
                      <a:pt x="95" y="159"/>
                    </a:cubicBezTo>
                    <a:cubicBezTo>
                      <a:pt x="101" y="128"/>
                      <a:pt x="113" y="106"/>
                      <a:pt x="131" y="91"/>
                    </a:cubicBezTo>
                    <a:cubicBezTo>
                      <a:pt x="134" y="88"/>
                      <a:pt x="138" y="85"/>
                      <a:pt x="142" y="83"/>
                    </a:cubicBezTo>
                    <a:lnTo>
                      <a:pt x="134" y="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b="1" i="1" dirty="0">
                    <a:solidFill>
                      <a:schemeClr val="bg1"/>
                    </a:solidFill>
                  </a:rPr>
                  <a:t>1</a:t>
                </a:r>
                <a:endParaRPr lang="id-ID" sz="2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4" name="ïšḷîdê">
                <a:extLst>
                  <a:ext uri="{FF2B5EF4-FFF2-40B4-BE49-F238E27FC236}">
                    <a16:creationId xmlns:a16="http://schemas.microsoft.com/office/drawing/2014/main" id="{039DC757-A448-4F05-A699-60E953D62AA1}"/>
                  </a:ext>
                </a:extLst>
              </p:cNvPr>
              <p:cNvSpPr/>
              <p:nvPr/>
            </p:nvSpPr>
            <p:spPr bwMode="auto">
              <a:xfrm>
                <a:off x="5469585" y="1448689"/>
                <a:ext cx="1622517" cy="800990"/>
              </a:xfrm>
              <a:custGeom>
                <a:avLst/>
                <a:gdLst>
                  <a:gd name="T0" fmla="*/ 6 w 184"/>
                  <a:gd name="T1" fmla="*/ 29 h 91"/>
                  <a:gd name="T2" fmla="*/ 29 w 184"/>
                  <a:gd name="T3" fmla="*/ 43 h 91"/>
                  <a:gd name="T4" fmla="*/ 17 w 184"/>
                  <a:gd name="T5" fmla="*/ 68 h 91"/>
                  <a:gd name="T6" fmla="*/ 23 w 184"/>
                  <a:gd name="T7" fmla="*/ 91 h 91"/>
                  <a:gd name="T8" fmla="*/ 75 w 184"/>
                  <a:gd name="T9" fmla="*/ 78 h 91"/>
                  <a:gd name="T10" fmla="*/ 124 w 184"/>
                  <a:gd name="T11" fmla="*/ 89 h 91"/>
                  <a:gd name="T12" fmla="*/ 143 w 184"/>
                  <a:gd name="T13" fmla="*/ 69 h 91"/>
                  <a:gd name="T14" fmla="*/ 145 w 184"/>
                  <a:gd name="T15" fmla="*/ 70 h 91"/>
                  <a:gd name="T16" fmla="*/ 157 w 184"/>
                  <a:gd name="T17" fmla="*/ 75 h 91"/>
                  <a:gd name="T18" fmla="*/ 168 w 184"/>
                  <a:gd name="T19" fmla="*/ 70 h 91"/>
                  <a:gd name="T20" fmla="*/ 173 w 184"/>
                  <a:gd name="T21" fmla="*/ 58 h 91"/>
                  <a:gd name="T22" fmla="*/ 168 w 184"/>
                  <a:gd name="T23" fmla="*/ 46 h 91"/>
                  <a:gd name="T24" fmla="*/ 166 w 184"/>
                  <a:gd name="T25" fmla="*/ 45 h 91"/>
                  <a:gd name="T26" fmla="*/ 168 w 184"/>
                  <a:gd name="T27" fmla="*/ 43 h 91"/>
                  <a:gd name="T28" fmla="*/ 184 w 184"/>
                  <a:gd name="T29" fmla="*/ 26 h 91"/>
                  <a:gd name="T30" fmla="*/ 70 w 184"/>
                  <a:gd name="T31" fmla="*/ 0 h 91"/>
                  <a:gd name="T32" fmla="*/ 0 w 184"/>
                  <a:gd name="T33" fmla="*/ 9 h 91"/>
                  <a:gd name="T34" fmla="*/ 6 w 184"/>
                  <a:gd name="T35" fmla="*/ 2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4" h="91">
                    <a:moveTo>
                      <a:pt x="6" y="29"/>
                    </a:moveTo>
                    <a:cubicBezTo>
                      <a:pt x="16" y="27"/>
                      <a:pt x="26" y="33"/>
                      <a:pt x="29" y="43"/>
                    </a:cubicBezTo>
                    <a:cubicBezTo>
                      <a:pt x="32" y="53"/>
                      <a:pt x="27" y="64"/>
                      <a:pt x="17" y="68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38" y="82"/>
                      <a:pt x="55" y="78"/>
                      <a:pt x="75" y="78"/>
                    </a:cubicBezTo>
                    <a:cubicBezTo>
                      <a:pt x="94" y="78"/>
                      <a:pt x="110" y="82"/>
                      <a:pt x="124" y="89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45" y="70"/>
                      <a:pt x="145" y="70"/>
                      <a:pt x="145" y="70"/>
                    </a:cubicBezTo>
                    <a:cubicBezTo>
                      <a:pt x="148" y="73"/>
                      <a:pt x="152" y="75"/>
                      <a:pt x="157" y="75"/>
                    </a:cubicBezTo>
                    <a:cubicBezTo>
                      <a:pt x="161" y="75"/>
                      <a:pt x="165" y="73"/>
                      <a:pt x="168" y="70"/>
                    </a:cubicBezTo>
                    <a:cubicBezTo>
                      <a:pt x="171" y="67"/>
                      <a:pt x="173" y="62"/>
                      <a:pt x="173" y="58"/>
                    </a:cubicBezTo>
                    <a:cubicBezTo>
                      <a:pt x="173" y="54"/>
                      <a:pt x="171" y="49"/>
                      <a:pt x="168" y="46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8" y="43"/>
                      <a:pt x="168" y="43"/>
                      <a:pt x="168" y="43"/>
                    </a:cubicBezTo>
                    <a:cubicBezTo>
                      <a:pt x="184" y="26"/>
                      <a:pt x="184" y="26"/>
                      <a:pt x="184" y="26"/>
                    </a:cubicBezTo>
                    <a:cubicBezTo>
                      <a:pt x="153" y="9"/>
                      <a:pt x="115" y="0"/>
                      <a:pt x="70" y="0"/>
                    </a:cubicBezTo>
                    <a:cubicBezTo>
                      <a:pt x="45" y="0"/>
                      <a:pt x="21" y="3"/>
                      <a:pt x="0" y="9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b="1" i="1" dirty="0">
                    <a:solidFill>
                      <a:schemeClr val="bg1"/>
                    </a:solidFill>
                  </a:rPr>
                  <a:t>2</a:t>
                </a:r>
                <a:endParaRPr lang="id-ID" sz="2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5" name="îŝľïḓe">
                <a:extLst>
                  <a:ext uri="{FF2B5EF4-FFF2-40B4-BE49-F238E27FC236}">
                    <a16:creationId xmlns:a16="http://schemas.microsoft.com/office/drawing/2014/main" id="{14A3E560-614A-4771-A6E1-8BF995633C56}"/>
                  </a:ext>
                </a:extLst>
              </p:cNvPr>
              <p:cNvSpPr/>
              <p:nvPr/>
            </p:nvSpPr>
            <p:spPr bwMode="auto">
              <a:xfrm>
                <a:off x="6588917" y="1695147"/>
                <a:ext cx="1208330" cy="1574595"/>
              </a:xfrm>
              <a:custGeom>
                <a:avLst/>
                <a:gdLst>
                  <a:gd name="T0" fmla="*/ 45 w 137"/>
                  <a:gd name="T1" fmla="*/ 17 h 179"/>
                  <a:gd name="T2" fmla="*/ 50 w 137"/>
                  <a:gd name="T3" fmla="*/ 30 h 179"/>
                  <a:gd name="T4" fmla="*/ 44 w 137"/>
                  <a:gd name="T5" fmla="*/ 45 h 179"/>
                  <a:gd name="T6" fmla="*/ 30 w 137"/>
                  <a:gd name="T7" fmla="*/ 51 h 179"/>
                  <a:gd name="T8" fmla="*/ 16 w 137"/>
                  <a:gd name="T9" fmla="*/ 46 h 179"/>
                  <a:gd name="T10" fmla="*/ 0 w 137"/>
                  <a:gd name="T11" fmla="*/ 63 h 179"/>
                  <a:gd name="T12" fmla="*/ 13 w 137"/>
                  <a:gd name="T13" fmla="*/ 72 h 179"/>
                  <a:gd name="T14" fmla="*/ 37 w 137"/>
                  <a:gd name="T15" fmla="*/ 123 h 179"/>
                  <a:gd name="T16" fmla="*/ 32 w 137"/>
                  <a:gd name="T17" fmla="*/ 146 h 179"/>
                  <a:gd name="T18" fmla="*/ 61 w 137"/>
                  <a:gd name="T19" fmla="*/ 155 h 179"/>
                  <a:gd name="T20" fmla="*/ 60 w 137"/>
                  <a:gd name="T21" fmla="*/ 157 h 179"/>
                  <a:gd name="T22" fmla="*/ 62 w 137"/>
                  <a:gd name="T23" fmla="*/ 170 h 179"/>
                  <a:gd name="T24" fmla="*/ 72 w 137"/>
                  <a:gd name="T25" fmla="*/ 178 h 179"/>
                  <a:gd name="T26" fmla="*/ 84 w 137"/>
                  <a:gd name="T27" fmla="*/ 176 h 179"/>
                  <a:gd name="T28" fmla="*/ 92 w 137"/>
                  <a:gd name="T29" fmla="*/ 167 h 179"/>
                  <a:gd name="T30" fmla="*/ 93 w 137"/>
                  <a:gd name="T31" fmla="*/ 165 h 179"/>
                  <a:gd name="T32" fmla="*/ 95 w 137"/>
                  <a:gd name="T33" fmla="*/ 165 h 179"/>
                  <a:gd name="T34" fmla="*/ 127 w 137"/>
                  <a:gd name="T35" fmla="*/ 175 h 179"/>
                  <a:gd name="T36" fmla="*/ 137 w 137"/>
                  <a:gd name="T37" fmla="*/ 126 h 179"/>
                  <a:gd name="T38" fmla="*/ 85 w 137"/>
                  <a:gd name="T39" fmla="*/ 18 h 179"/>
                  <a:gd name="T40" fmla="*/ 61 w 137"/>
                  <a:gd name="T41" fmla="*/ 0 h 179"/>
                  <a:gd name="T42" fmla="*/ 45 w 137"/>
                  <a:gd name="T43" fmla="*/ 1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179">
                    <a:moveTo>
                      <a:pt x="45" y="17"/>
                    </a:moveTo>
                    <a:cubicBezTo>
                      <a:pt x="48" y="21"/>
                      <a:pt x="50" y="25"/>
                      <a:pt x="50" y="30"/>
                    </a:cubicBezTo>
                    <a:cubicBezTo>
                      <a:pt x="50" y="35"/>
                      <a:pt x="48" y="41"/>
                      <a:pt x="44" y="45"/>
                    </a:cubicBezTo>
                    <a:cubicBezTo>
                      <a:pt x="40" y="49"/>
                      <a:pt x="35" y="51"/>
                      <a:pt x="30" y="51"/>
                    </a:cubicBezTo>
                    <a:cubicBezTo>
                      <a:pt x="25" y="51"/>
                      <a:pt x="20" y="49"/>
                      <a:pt x="16" y="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" y="66"/>
                      <a:pt x="9" y="68"/>
                      <a:pt x="13" y="72"/>
                    </a:cubicBezTo>
                    <a:cubicBezTo>
                      <a:pt x="29" y="86"/>
                      <a:pt x="37" y="103"/>
                      <a:pt x="37" y="123"/>
                    </a:cubicBezTo>
                    <a:cubicBezTo>
                      <a:pt x="37" y="132"/>
                      <a:pt x="35" y="139"/>
                      <a:pt x="32" y="146"/>
                    </a:cubicBezTo>
                    <a:cubicBezTo>
                      <a:pt x="61" y="155"/>
                      <a:pt x="61" y="155"/>
                      <a:pt x="61" y="155"/>
                    </a:cubicBezTo>
                    <a:cubicBezTo>
                      <a:pt x="60" y="157"/>
                      <a:pt x="60" y="157"/>
                      <a:pt x="60" y="157"/>
                    </a:cubicBezTo>
                    <a:cubicBezTo>
                      <a:pt x="59" y="161"/>
                      <a:pt x="60" y="166"/>
                      <a:pt x="62" y="170"/>
                    </a:cubicBezTo>
                    <a:cubicBezTo>
                      <a:pt x="64" y="174"/>
                      <a:pt x="67" y="176"/>
                      <a:pt x="72" y="178"/>
                    </a:cubicBezTo>
                    <a:cubicBezTo>
                      <a:pt x="76" y="179"/>
                      <a:pt x="80" y="179"/>
                      <a:pt x="84" y="176"/>
                    </a:cubicBezTo>
                    <a:cubicBezTo>
                      <a:pt x="88" y="174"/>
                      <a:pt x="91" y="171"/>
                      <a:pt x="92" y="167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95" y="165"/>
                      <a:pt x="95" y="165"/>
                      <a:pt x="95" y="165"/>
                    </a:cubicBezTo>
                    <a:cubicBezTo>
                      <a:pt x="127" y="175"/>
                      <a:pt x="127" y="175"/>
                      <a:pt x="127" y="175"/>
                    </a:cubicBezTo>
                    <a:cubicBezTo>
                      <a:pt x="134" y="159"/>
                      <a:pt x="137" y="143"/>
                      <a:pt x="137" y="126"/>
                    </a:cubicBezTo>
                    <a:cubicBezTo>
                      <a:pt x="137" y="85"/>
                      <a:pt x="120" y="49"/>
                      <a:pt x="85" y="18"/>
                    </a:cubicBezTo>
                    <a:cubicBezTo>
                      <a:pt x="77" y="12"/>
                      <a:pt x="69" y="6"/>
                      <a:pt x="61" y="0"/>
                    </a:cubicBezTo>
                    <a:lnTo>
                      <a:pt x="45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b="1" i="1" dirty="0">
                    <a:solidFill>
                      <a:schemeClr val="bg1"/>
                    </a:solidFill>
                  </a:rPr>
                  <a:t>3</a:t>
                </a:r>
                <a:endParaRPr lang="id-ID" sz="2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6" name="îṥḷïḋè">
                <a:extLst>
                  <a:ext uri="{FF2B5EF4-FFF2-40B4-BE49-F238E27FC236}">
                    <a16:creationId xmlns:a16="http://schemas.microsoft.com/office/drawing/2014/main" id="{E41731A0-246B-4778-858D-E593E13321A8}"/>
                  </a:ext>
                </a:extLst>
              </p:cNvPr>
              <p:cNvSpPr/>
              <p:nvPr/>
            </p:nvSpPr>
            <p:spPr bwMode="auto">
              <a:xfrm>
                <a:off x="6174730" y="3014726"/>
                <a:ext cx="1516403" cy="1091947"/>
              </a:xfrm>
              <a:custGeom>
                <a:avLst/>
                <a:gdLst>
                  <a:gd name="T0" fmla="*/ 142 w 172"/>
                  <a:gd name="T1" fmla="*/ 20 h 124"/>
                  <a:gd name="T2" fmla="*/ 133 w 172"/>
                  <a:gd name="T3" fmla="*/ 30 h 124"/>
                  <a:gd name="T4" fmla="*/ 123 w 172"/>
                  <a:gd name="T5" fmla="*/ 32 h 124"/>
                  <a:gd name="T6" fmla="*/ 117 w 172"/>
                  <a:gd name="T7" fmla="*/ 32 h 124"/>
                  <a:gd name="T8" fmla="*/ 105 w 172"/>
                  <a:gd name="T9" fmla="*/ 22 h 124"/>
                  <a:gd name="T10" fmla="*/ 103 w 172"/>
                  <a:gd name="T11" fmla="*/ 8 h 124"/>
                  <a:gd name="T12" fmla="*/ 78 w 172"/>
                  <a:gd name="T13" fmla="*/ 0 h 124"/>
                  <a:gd name="T14" fmla="*/ 70 w 172"/>
                  <a:gd name="T15" fmla="*/ 13 h 124"/>
                  <a:gd name="T16" fmla="*/ 16 w 172"/>
                  <a:gd name="T17" fmla="*/ 61 h 124"/>
                  <a:gd name="T18" fmla="*/ 0 w 172"/>
                  <a:gd name="T19" fmla="*/ 75 h 124"/>
                  <a:gd name="T20" fmla="*/ 26 w 172"/>
                  <a:gd name="T21" fmla="*/ 91 h 124"/>
                  <a:gd name="T22" fmla="*/ 25 w 172"/>
                  <a:gd name="T23" fmla="*/ 92 h 124"/>
                  <a:gd name="T24" fmla="*/ 23 w 172"/>
                  <a:gd name="T25" fmla="*/ 105 h 124"/>
                  <a:gd name="T26" fmla="*/ 31 w 172"/>
                  <a:gd name="T27" fmla="*/ 115 h 124"/>
                  <a:gd name="T28" fmla="*/ 43 w 172"/>
                  <a:gd name="T29" fmla="*/ 117 h 124"/>
                  <a:gd name="T30" fmla="*/ 54 w 172"/>
                  <a:gd name="T31" fmla="*/ 109 h 124"/>
                  <a:gd name="T32" fmla="*/ 55 w 172"/>
                  <a:gd name="T33" fmla="*/ 107 h 124"/>
                  <a:gd name="T34" fmla="*/ 56 w 172"/>
                  <a:gd name="T35" fmla="*/ 108 h 124"/>
                  <a:gd name="T36" fmla="*/ 83 w 172"/>
                  <a:gd name="T37" fmla="*/ 124 h 124"/>
                  <a:gd name="T38" fmla="*/ 165 w 172"/>
                  <a:gd name="T39" fmla="*/ 41 h 124"/>
                  <a:gd name="T40" fmla="*/ 172 w 172"/>
                  <a:gd name="T41" fmla="*/ 28 h 124"/>
                  <a:gd name="T42" fmla="*/ 142 w 172"/>
                  <a:gd name="T43" fmla="*/ 2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2" h="124">
                    <a:moveTo>
                      <a:pt x="142" y="20"/>
                    </a:moveTo>
                    <a:cubicBezTo>
                      <a:pt x="141" y="24"/>
                      <a:pt x="137" y="28"/>
                      <a:pt x="133" y="30"/>
                    </a:cubicBezTo>
                    <a:cubicBezTo>
                      <a:pt x="130" y="32"/>
                      <a:pt x="127" y="32"/>
                      <a:pt x="123" y="32"/>
                    </a:cubicBezTo>
                    <a:cubicBezTo>
                      <a:pt x="121" y="32"/>
                      <a:pt x="119" y="32"/>
                      <a:pt x="117" y="32"/>
                    </a:cubicBezTo>
                    <a:cubicBezTo>
                      <a:pt x="112" y="30"/>
                      <a:pt x="108" y="26"/>
                      <a:pt x="105" y="22"/>
                    </a:cubicBezTo>
                    <a:cubicBezTo>
                      <a:pt x="103" y="17"/>
                      <a:pt x="102" y="13"/>
                      <a:pt x="103" y="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6" y="5"/>
                      <a:pt x="73" y="9"/>
                      <a:pt x="70" y="13"/>
                    </a:cubicBezTo>
                    <a:cubicBezTo>
                      <a:pt x="64" y="21"/>
                      <a:pt x="46" y="37"/>
                      <a:pt x="16" y="61"/>
                    </a:cubicBezTo>
                    <a:cubicBezTo>
                      <a:pt x="10" y="66"/>
                      <a:pt x="5" y="71"/>
                      <a:pt x="0" y="75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3" y="96"/>
                      <a:pt x="22" y="101"/>
                      <a:pt x="23" y="105"/>
                    </a:cubicBezTo>
                    <a:cubicBezTo>
                      <a:pt x="24" y="109"/>
                      <a:pt x="27" y="113"/>
                      <a:pt x="31" y="115"/>
                    </a:cubicBezTo>
                    <a:cubicBezTo>
                      <a:pt x="35" y="117"/>
                      <a:pt x="39" y="118"/>
                      <a:pt x="43" y="117"/>
                    </a:cubicBezTo>
                    <a:cubicBezTo>
                      <a:pt x="48" y="116"/>
                      <a:pt x="51" y="113"/>
                      <a:pt x="54" y="109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125" y="89"/>
                      <a:pt x="152" y="61"/>
                      <a:pt x="165" y="41"/>
                    </a:cubicBezTo>
                    <a:cubicBezTo>
                      <a:pt x="168" y="37"/>
                      <a:pt x="170" y="33"/>
                      <a:pt x="172" y="28"/>
                    </a:cubicBezTo>
                    <a:lnTo>
                      <a:pt x="142" y="2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b="1" i="1" dirty="0">
                    <a:solidFill>
                      <a:schemeClr val="bg1"/>
                    </a:solidFill>
                  </a:rPr>
                  <a:t>4</a:t>
                </a:r>
                <a:endParaRPr lang="id-ID" sz="2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íṥḷíďè">
                <a:extLst>
                  <a:ext uri="{FF2B5EF4-FFF2-40B4-BE49-F238E27FC236}">
                    <a16:creationId xmlns:a16="http://schemas.microsoft.com/office/drawing/2014/main" id="{D67E1DFB-3D67-41EA-ADD8-8E696BB21169}"/>
                  </a:ext>
                </a:extLst>
              </p:cNvPr>
              <p:cNvSpPr/>
              <p:nvPr/>
            </p:nvSpPr>
            <p:spPr bwMode="auto">
              <a:xfrm>
                <a:off x="5654429" y="5328695"/>
                <a:ext cx="855758" cy="81810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118" name="îśļîḋê">
                <a:extLst>
                  <a:ext uri="{FF2B5EF4-FFF2-40B4-BE49-F238E27FC236}">
                    <a16:creationId xmlns:a16="http://schemas.microsoft.com/office/drawing/2014/main" id="{198938B5-68D3-4D6D-AF33-FAD33E323A06}"/>
                  </a:ext>
                </a:extLst>
              </p:cNvPr>
              <p:cNvSpPr/>
              <p:nvPr/>
            </p:nvSpPr>
            <p:spPr bwMode="auto">
              <a:xfrm>
                <a:off x="5654429" y="3701044"/>
                <a:ext cx="1225446" cy="1311021"/>
              </a:xfrm>
              <a:custGeom>
                <a:avLst/>
                <a:gdLst>
                  <a:gd name="T0" fmla="*/ 115 w 139"/>
                  <a:gd name="T1" fmla="*/ 35 h 149"/>
                  <a:gd name="T2" fmla="*/ 104 w 139"/>
                  <a:gd name="T3" fmla="*/ 43 h 149"/>
                  <a:gd name="T4" fmla="*/ 88 w 139"/>
                  <a:gd name="T5" fmla="*/ 40 h 149"/>
                  <a:gd name="T6" fmla="*/ 78 w 139"/>
                  <a:gd name="T7" fmla="*/ 28 h 149"/>
                  <a:gd name="T8" fmla="*/ 80 w 139"/>
                  <a:gd name="T9" fmla="*/ 14 h 149"/>
                  <a:gd name="T10" fmla="*/ 56 w 139"/>
                  <a:gd name="T11" fmla="*/ 0 h 149"/>
                  <a:gd name="T12" fmla="*/ 15 w 139"/>
                  <a:gd name="T13" fmla="*/ 49 h 149"/>
                  <a:gd name="T14" fmla="*/ 0 w 139"/>
                  <a:gd name="T15" fmla="*/ 124 h 149"/>
                  <a:gd name="T16" fmla="*/ 0 w 139"/>
                  <a:gd name="T17" fmla="*/ 149 h 149"/>
                  <a:gd name="T18" fmla="*/ 94 w 139"/>
                  <a:gd name="T19" fmla="*/ 149 h 149"/>
                  <a:gd name="T20" fmla="*/ 101 w 139"/>
                  <a:gd name="T21" fmla="*/ 90 h 149"/>
                  <a:gd name="T22" fmla="*/ 139 w 139"/>
                  <a:gd name="T23" fmla="*/ 48 h 149"/>
                  <a:gd name="T24" fmla="*/ 115 w 139"/>
                  <a:gd name="T25" fmla="*/ 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49">
                    <a:moveTo>
                      <a:pt x="115" y="35"/>
                    </a:moveTo>
                    <a:cubicBezTo>
                      <a:pt x="112" y="39"/>
                      <a:pt x="108" y="41"/>
                      <a:pt x="104" y="43"/>
                    </a:cubicBezTo>
                    <a:cubicBezTo>
                      <a:pt x="98" y="44"/>
                      <a:pt x="93" y="43"/>
                      <a:pt x="88" y="40"/>
                    </a:cubicBezTo>
                    <a:cubicBezTo>
                      <a:pt x="83" y="38"/>
                      <a:pt x="80" y="33"/>
                      <a:pt x="78" y="28"/>
                    </a:cubicBezTo>
                    <a:cubicBezTo>
                      <a:pt x="77" y="23"/>
                      <a:pt x="78" y="18"/>
                      <a:pt x="80" y="1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36" y="18"/>
                      <a:pt x="22" y="34"/>
                      <a:pt x="15" y="49"/>
                    </a:cubicBezTo>
                    <a:cubicBezTo>
                      <a:pt x="5" y="69"/>
                      <a:pt x="0" y="94"/>
                      <a:pt x="0" y="124"/>
                    </a:cubicBezTo>
                    <a:cubicBezTo>
                      <a:pt x="0" y="127"/>
                      <a:pt x="0" y="135"/>
                      <a:pt x="0" y="149"/>
                    </a:cubicBezTo>
                    <a:cubicBezTo>
                      <a:pt x="94" y="149"/>
                      <a:pt x="94" y="149"/>
                      <a:pt x="94" y="149"/>
                    </a:cubicBezTo>
                    <a:cubicBezTo>
                      <a:pt x="93" y="120"/>
                      <a:pt x="96" y="101"/>
                      <a:pt x="101" y="90"/>
                    </a:cubicBezTo>
                    <a:cubicBezTo>
                      <a:pt x="106" y="79"/>
                      <a:pt x="119" y="65"/>
                      <a:pt x="139" y="48"/>
                    </a:cubicBezTo>
                    <a:lnTo>
                      <a:pt x="115" y="3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400" b="1" i="1" dirty="0">
                    <a:solidFill>
                      <a:schemeClr val="bg1"/>
                    </a:solidFill>
                  </a:rPr>
                  <a:t>5</a:t>
                </a:r>
                <a:endParaRPr lang="id-ID" sz="24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9" name="î$ľiďe">
                <a:extLst>
                  <a:ext uri="{FF2B5EF4-FFF2-40B4-BE49-F238E27FC236}">
                    <a16:creationId xmlns:a16="http://schemas.microsoft.com/office/drawing/2014/main" id="{1108FC98-B5B6-4036-8332-2CF2D8E47391}"/>
                  </a:ext>
                </a:extLst>
              </p:cNvPr>
              <p:cNvSpPr/>
              <p:nvPr/>
            </p:nvSpPr>
            <p:spPr>
              <a:xfrm>
                <a:off x="5895572" y="5533935"/>
                <a:ext cx="373472" cy="407624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1116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28474" y="2022000"/>
            <a:ext cx="4535055" cy="656792"/>
          </a:xfrm>
        </p:spPr>
        <p:txBody>
          <a:bodyPr anchor="b" anchorCtr="0">
            <a:normAutofit/>
          </a:bodyPr>
          <a:lstStyle/>
          <a:p>
            <a:r>
              <a:rPr lang="en-US" altLang="zh-CN" dirty="0"/>
              <a:t>Section Header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22699" y="2816874"/>
            <a:ext cx="4546600" cy="1015623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54A700F-0191-47AF-9BCD-27CF04D4701F}"/>
              </a:ext>
            </a:extLst>
          </p:cNvPr>
          <p:cNvCxnSpPr>
            <a:cxnSpLocks/>
          </p:cNvCxnSpPr>
          <p:nvPr/>
        </p:nvCxnSpPr>
        <p:spPr>
          <a:xfrm>
            <a:off x="4919664" y="2712867"/>
            <a:ext cx="2352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584242" y="1239668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947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a424a1b9-1580-48dd-b010-41ec8a8804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19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1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f3ba4d0-d52d-4b02-b678-4d2c9bd4bf8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6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19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3c8c70-9aae-4d44-ac2c-b689a504a1b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2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6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6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5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113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5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5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59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76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6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6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864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3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67"/>
</p:tagLst>
</file>

<file path=ppt/theme/theme1.xml><?xml version="1.0" encoding="utf-8"?>
<a:theme xmlns:a="http://schemas.openxmlformats.org/drawingml/2006/main" name="主题5">
  <a:themeElements>
    <a:clrScheme name="20171020-0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20171020-02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96</TotalTime>
  <Words>2444</Words>
  <Application>Microsoft Office PowerPoint</Application>
  <PresentationFormat>宽屏</PresentationFormat>
  <Paragraphs>425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8" baseType="lpstr">
      <vt:lpstr>Arial</vt:lpstr>
      <vt:lpstr>Calibri</vt:lpstr>
      <vt:lpstr>Impact</vt:lpstr>
      <vt:lpstr>Wingdings</vt:lpstr>
      <vt:lpstr>主题5</vt:lpstr>
      <vt:lpstr>20XX营销计划主题模板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James Wang</cp:lastModifiedBy>
  <cp:revision>11</cp:revision>
  <cp:lastPrinted>2017-10-30T16:00:00Z</cp:lastPrinted>
  <dcterms:created xsi:type="dcterms:W3CDTF">2017-10-30T16:00:00Z</dcterms:created>
  <dcterms:modified xsi:type="dcterms:W3CDTF">2019-06-10T06:15:09Z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