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xlsx" ContentType="application/vnd.openxmlformats-officedocument.spreadsheetml.sheet"/>
  <Default Extension="png" ContentType="image/png"/>
  <Default Extension="m4a" ContentType="audio/mp4"/>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handoutMasterIdLst>
    <p:handoutMasterId r:id="rId3"/>
  </p:handoutMasterIdLst>
  <p:sldIdLst>
    <p:sldId id="5763" r:id="rId4"/>
    <p:sldId id="5767" r:id="rId5"/>
    <p:sldId id="5765" r:id="rId6"/>
    <p:sldId id="5775" r:id="rId7"/>
    <p:sldId id="5776" r:id="rId8"/>
    <p:sldId id="5778" r:id="rId9"/>
    <p:sldId id="5779" r:id="rId10"/>
    <p:sldId id="5769" r:id="rId11"/>
    <p:sldId id="5773" r:id="rId12"/>
    <p:sldId id="5774" r:id="rId13"/>
    <p:sldId id="5781" r:id="rId14"/>
    <p:sldId id="5783" r:id="rId15"/>
    <p:sldId id="5770" r:id="rId16"/>
    <p:sldId id="5777" r:id="rId17"/>
    <p:sldId id="5780" r:id="rId18"/>
    <p:sldId id="5785" r:id="rId19"/>
    <p:sldId id="5786" r:id="rId20"/>
    <p:sldId id="5784" r:id="rId21"/>
    <p:sldId id="5771" r:id="rId22"/>
    <p:sldId id="5772" r:id="rId23"/>
    <p:sldId id="5787" r:id="rId24"/>
    <p:sldId id="5788" r:id="rId25"/>
    <p:sldId id="5782" r:id="rId26"/>
    <p:sldId id="5764" r:id="rId27"/>
  </p:sldIdLst>
  <p:sldSz cx="9144000" cy="5143500" type="screen16x9"/>
  <p:notesSz cx="6858000" cy="9144000"/>
  <p:custDataLst>
    <p:tags r:id="rId28"/>
  </p:custDataLst>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9" autoAdjust="0"/>
    <p:restoredTop sz="95097" autoAdjust="0"/>
  </p:normalViewPr>
  <p:slideViewPr>
    <p:cSldViewPr>
      <p:cViewPr varScale="1">
        <p:scale>
          <a:sx n="153" d="100"/>
          <a:sy n="153" d="100"/>
        </p:scale>
        <p:origin x="420" y="126"/>
      </p:cViewPr>
      <p:guideLst>
        <p:guide orient="horz" pos="1620"/>
        <p:guide pos="2880"/>
      </p:guideLst>
    </p:cSldViewPr>
  </p:slideViewPr>
  <p:outlineViewPr>
    <p:cViewPr>
      <p:scale>
        <a:sx n="33" d="100"/>
        <a:sy n="33" d="100"/>
      </p:scale>
      <p:origin x="0" y="-1416"/>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63" d="100"/>
          <a:sy n="63" d="100"/>
        </p:scale>
        <p:origin x="3206" y="67"/>
      </p:cViewPr>
      <p:guideLst>
        <p:guide orient="horz" pos="2880"/>
        <p:guide pos="2160"/>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7.xml" /><Relationship Id="rId11" Type="http://schemas.openxmlformats.org/officeDocument/2006/relationships/slide" Target="slides/slide8.xml" /><Relationship Id="rId12" Type="http://schemas.openxmlformats.org/officeDocument/2006/relationships/slide" Target="slides/slide9.xml" /><Relationship Id="rId13" Type="http://schemas.openxmlformats.org/officeDocument/2006/relationships/slide" Target="slides/slide10.xml" /><Relationship Id="rId14" Type="http://schemas.openxmlformats.org/officeDocument/2006/relationships/slide" Target="slides/slide11.xml" /><Relationship Id="rId15" Type="http://schemas.openxmlformats.org/officeDocument/2006/relationships/slide" Target="slides/slide12.xml" /><Relationship Id="rId16" Type="http://schemas.openxmlformats.org/officeDocument/2006/relationships/slide" Target="slides/slide13.xml" /><Relationship Id="rId17" Type="http://schemas.openxmlformats.org/officeDocument/2006/relationships/slide" Target="slides/slide14.xml" /><Relationship Id="rId18" Type="http://schemas.openxmlformats.org/officeDocument/2006/relationships/slide" Target="slides/slide15.xml" /><Relationship Id="rId19" Type="http://schemas.openxmlformats.org/officeDocument/2006/relationships/slide" Target="slides/slide16.xml" /><Relationship Id="rId2" Type="http://schemas.openxmlformats.org/officeDocument/2006/relationships/notesMaster" Target="notesMasters/notesMaster1.xml" /><Relationship Id="rId20" Type="http://schemas.openxmlformats.org/officeDocument/2006/relationships/slide" Target="slides/slide17.xml" /><Relationship Id="rId21" Type="http://schemas.openxmlformats.org/officeDocument/2006/relationships/slide" Target="slides/slide18.xml" /><Relationship Id="rId22" Type="http://schemas.openxmlformats.org/officeDocument/2006/relationships/slide" Target="slides/slide19.xml" /><Relationship Id="rId23" Type="http://schemas.openxmlformats.org/officeDocument/2006/relationships/slide" Target="slides/slide20.xml" /><Relationship Id="rId24" Type="http://schemas.openxmlformats.org/officeDocument/2006/relationships/slide" Target="slides/slide21.xml" /><Relationship Id="rId25" Type="http://schemas.openxmlformats.org/officeDocument/2006/relationships/slide" Target="slides/slide22.xml" /><Relationship Id="rId26" Type="http://schemas.openxmlformats.org/officeDocument/2006/relationships/slide" Target="slides/slide23.xml" /><Relationship Id="rId27" Type="http://schemas.openxmlformats.org/officeDocument/2006/relationships/slide" Target="slides/slide24.xml" /><Relationship Id="rId28" Type="http://schemas.openxmlformats.org/officeDocument/2006/relationships/tags" Target="tags/tag15.xml" /><Relationship Id="rId29" Type="http://schemas.openxmlformats.org/officeDocument/2006/relationships/presProps" Target="presProps.xml" /><Relationship Id="rId3" Type="http://schemas.openxmlformats.org/officeDocument/2006/relationships/handoutMaster" Target="handoutMasters/handoutMaster1.xml" /><Relationship Id="rId30" Type="http://schemas.openxmlformats.org/officeDocument/2006/relationships/viewProps" Target="viewProps.xml" /><Relationship Id="rId31" Type="http://schemas.openxmlformats.org/officeDocument/2006/relationships/theme" Target="theme/theme1.xml" /><Relationship Id="rId32" Type="http://schemas.openxmlformats.org/officeDocument/2006/relationships/tableStyles" Target="tableStyles.xml" /><Relationship Id="rId4" Type="http://schemas.openxmlformats.org/officeDocument/2006/relationships/slide" Target="slides/slide1.xml" /><Relationship Id="rId5" Type="http://schemas.openxmlformats.org/officeDocument/2006/relationships/slide" Target="slides/slide2.xml" /><Relationship Id="rId6" Type="http://schemas.openxmlformats.org/officeDocument/2006/relationships/slide" Target="slides/slide3.xml" /><Relationship Id="rId7" Type="http://schemas.openxmlformats.org/officeDocument/2006/relationships/slide" Target="slides/slide4.xml" /><Relationship Id="rId8" Type="http://schemas.openxmlformats.org/officeDocument/2006/relationships/slide" Target="slides/slide5.xml" /><Relationship Id="rId9" Type="http://schemas.openxmlformats.org/officeDocument/2006/relationships/slide" Target="slides/slide6.xml" /></Relationships>
</file>

<file path=ppt/charts/_rels/chart1.xml.rels>&#65279;<?xml version="1.0" encoding="utf-8" standalone="yes"?><Relationships xmlns="http://schemas.openxmlformats.org/package/2006/relationships"><Relationship Id="rId1" Type="http://schemas.openxmlformats.org/officeDocument/2006/relationships/package" Target="../embeddings/Microsoft_Excel_Worksheet1.xlsx" /></Relationships>
</file>

<file path=ppt/charts/_rels/chart2.xml.rels>&#65279;<?xml version="1.0" encoding="utf-8" standalone="yes"?><Relationships xmlns="http://schemas.openxmlformats.org/package/2006/relationships"><Relationship Id="rId1" Type="http://schemas.openxmlformats.org/officeDocument/2006/relationships/package" Target="../embeddings/Microsoft_Excel_Worksheet2.xlsx" /></Relationships>
</file>

<file path=ppt/charts/chart1.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barChart>
        <c:barDir val="col"/>
        <c:grouping val="clustered"/>
        <c:varyColors val="0"/>
        <c:ser>
          <c:idx val="0"/>
          <c:order val="0"/>
          <c:tx>
            <c:strRef>
              <c:f>Sheet1!$B$1</c:f>
              <c:strCache>
                <c:ptCount val="1"/>
                <c:pt idx="0">
                  <c:v>系列 1</c:v>
                </c:pt>
              </c:strCache>
            </c:strRef>
          </c:tx>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showLeaderLines val="0"/>
        </c:dLbls>
        <c:gapWidth val="219"/>
        <c:overlap val="-27"/>
        <c:axId val="1111653904"/>
        <c:axId val="1111654464"/>
      </c:barChart>
      <c:catAx>
        <c:axId val="1111653904"/>
        <c:scaling>
          <c:orientation/>
        </c:scaling>
        <c:delete val="1"/>
        <c:axPos val="b"/>
        <c:numFmt formatCode="General" sourceLinked="1"/>
        <c:majorTickMark val="none"/>
        <c:minorTickMark val="none"/>
        <c:tickLblPos val="none"/>
        <c:crossAx val="1111654464"/>
        <c:auto val="0"/>
        <c:lblAlgn val="ctr"/>
        <c:lblOffset/>
        <c:noMultiLvlLbl val="0"/>
      </c:catAx>
      <c:valAx>
        <c:axId val="1111654464"/>
        <c:scaling>
          <c:orientation/>
        </c:scaling>
        <c:delete val="1"/>
        <c:axPos val="l"/>
        <c:majorGridlines/>
        <c:numFmt formatCode="General" sourceLinked="1"/>
        <c:majorTickMark val="none"/>
        <c:minorTickMark val="none"/>
        <c:tickLblPos val="none"/>
        <c:crossAx val="1111653904"/>
        <c:crossBetween val="between"/>
      </c:valAx>
    </c:plotArea>
    <c:plotVisOnly val="1"/>
    <c:dispBlanksAs val="gap"/>
    <c:showDLblsOverMax val="0"/>
  </c:chart>
  <c:txPr>
    <a:bodyPr/>
    <a:p>
      <a:pPr>
        <a:defRPr lang="zh-CN" sz="1800" smtId="4294967295"/>
      </a:pPr>
      <a:endParaRPr lang="zh-CN"/>
    </a:p>
  </c:txPr>
  <c:externalData r:id="rId1">
    <c:autoUpdate val="0"/>
  </c:externalData>
</c:chartSpace>
</file>

<file path=ppt/charts/chart2.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92887558043003082"/>
          <c:y val="0.046293772757053375"/>
          <c:w val="0.87872087955474854"/>
          <c:h val="0.79956084489822388"/>
        </c:manualLayout>
      </c:layout>
      <c:barChart>
        <c:barDir val="col"/>
        <c:grouping val="clustered"/>
        <c:varyColors val="0"/>
        <c:ser>
          <c:idx val="0"/>
          <c:order val="0"/>
          <c:spPr>
            <a:solidFill>
              <a:schemeClr val="accent1"/>
            </a:solidFill>
            <a:ln>
              <a:solidFill>
                <a:schemeClr val="bg1"/>
              </a:solidFill>
            </a:ln>
          </c:spPr>
          <c:invertIfNegative val="0"/>
          <c:dLbls>
            <c:dLbl>
              <c:idx val="0"/>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dLbl>
              <c:idx val="1"/>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dLbl>
              <c:idx val="2"/>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0"/>
              <c:showCatName val="0"/>
              <c:showSerName val="0"/>
              <c:showPercent val="0"/>
              <c:showBubbleSize val="0"/>
              <c:extLst/>
            </c:dLbl>
            <c:spPr>
              <a:noFill/>
              <a:ln>
                <a:noFill/>
              </a:ln>
              <a:effectLst/>
            </c:spPr>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0"/>
            <c:showCatName val="0"/>
            <c:showSerName val="0"/>
            <c:showPercent val="0"/>
            <c:showBubbleSize val="0"/>
            <c:showLeaderLines val="0"/>
            <c:extLst/>
          </c:dLbls>
          <c:val>
            <c:numRef>
              <c:f>Sheet1!$B$2:$B$4</c:f>
              <c:numCache>
                <c:formatCode>General</c:formatCode>
                <c:ptCount val="3"/>
                <c:pt idx="0">
                  <c:v>100</c:v>
                </c:pt>
                <c:pt idx="1">
                  <c:v>90</c:v>
                </c:pt>
                <c:pt idx="2">
                  <c:v>50</c:v>
                </c:pt>
              </c:numCache>
            </c:numRef>
          </c:val>
          <c:extLst/>
        </c:ser>
        <c:ser>
          <c:idx val="1"/>
          <c:order val="1"/>
          <c:spPr>
            <a:solidFill>
              <a:schemeClr val="accent2"/>
            </a:solidFill>
          </c:spPr>
          <c:invertIfNegative val="0"/>
          <c:dLbls>
            <c:dLbl>
              <c:idx val="0"/>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dLbl>
              <c:idx val="1"/>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dLbl>
              <c:idx val="2"/>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spPr>
              <a:noFill/>
              <a:ln>
                <a:noFill/>
              </a:ln>
              <a:effectLst/>
            </c:spPr>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showLeaderLines val="0"/>
            <c:extLst/>
          </c:dLbls>
          <c:val>
            <c:numRef>
              <c:f>Sheet1!$C$2:$C$4</c:f>
              <c:numCache>
                <c:formatCode>General</c:formatCode>
                <c:ptCount val="3"/>
                <c:pt idx="0">
                  <c:v>90</c:v>
                </c:pt>
                <c:pt idx="1">
                  <c:v>75</c:v>
                </c:pt>
                <c:pt idx="2">
                  <c:v>100</c:v>
                </c:pt>
              </c:numCache>
            </c:numRef>
          </c:val>
          <c:extLst/>
        </c:ser>
        <c:ser>
          <c:idx val="2"/>
          <c:order val="2"/>
          <c:spPr>
            <a:solidFill>
              <a:schemeClr val="accent3"/>
            </a:solidFill>
            <a:effectLst/>
          </c:spPr>
          <c:invertIfNegative val="0"/>
          <c:dLbls>
            <c:dLbl>
              <c:idx val="0"/>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dLbl>
              <c:idx val="1"/>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dLbl>
              <c:idx val="2"/>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spPr>
              <a:noFill/>
              <a:ln>
                <a:noFill/>
              </a:ln>
              <a:effectLst/>
            </c:spPr>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showLeaderLines val="0"/>
            <c:extLst/>
          </c:dLbls>
          <c:val>
            <c:numRef>
              <c:f>Sheet1!$D$2:$D$4</c:f>
              <c:numCache>
                <c:formatCode>General</c:formatCode>
                <c:ptCount val="3"/>
                <c:pt idx="0">
                  <c:v>70</c:v>
                </c:pt>
                <c:pt idx="1">
                  <c:v>55</c:v>
                </c:pt>
                <c:pt idx="2">
                  <c:v>85</c:v>
                </c:pt>
              </c:numCache>
            </c:numRef>
          </c:val>
          <c:extLst/>
        </c:ser>
        <c:ser>
          <c:idx val="3"/>
          <c:order val="3"/>
          <c:spPr>
            <a:solidFill>
              <a:schemeClr val="accent4"/>
            </a:solidFill>
          </c:spPr>
          <c:invertIfNegative val="0"/>
          <c:dLbls>
            <c:dLbl>
              <c:idx val="0"/>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dLbl>
              <c:idx val="1"/>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dLbl>
              <c:idx val="2"/>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spPr>
              <a:noFill/>
              <a:ln>
                <a:noFill/>
              </a:ln>
              <a:effectLst/>
            </c:spPr>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showLeaderLines val="0"/>
            <c:extLst/>
          </c:dLbls>
          <c:val>
            <c:numRef>
              <c:f>Sheet1!$E$2:$E$4</c:f>
              <c:numCache>
                <c:formatCode>General</c:formatCode>
                <c:ptCount val="3"/>
                <c:pt idx="0">
                  <c:v>50</c:v>
                </c:pt>
                <c:pt idx="1">
                  <c:v>65</c:v>
                </c:pt>
                <c:pt idx="2">
                  <c:v>70</c:v>
                </c:pt>
              </c:numCache>
            </c:numRef>
          </c:val>
          <c:extLst/>
        </c:ser>
        <c:ser>
          <c:idx val="4"/>
          <c:order val="4"/>
          <c:spPr>
            <a:solidFill>
              <a:schemeClr val="accent5"/>
            </a:solidFill>
          </c:spPr>
          <c:invertIfNegative val="0"/>
          <c:dLbls>
            <c:dLbl>
              <c:idx val="0"/>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dLbl>
              <c:idx val="1"/>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dLbl>
              <c:idx val="2"/>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extLst/>
            </c:dLbl>
            <c:spPr>
              <a:noFill/>
              <a:ln>
                <a:noFill/>
              </a:ln>
              <a:effectLst/>
            </c:spPr>
            <c:txPr>
              <a:bodyPr rot="0" spcFirstLastPara="0" vertOverflow="ellipsis" vert="horz" wrap="square" lIns="38100" tIns="19050" rIns="38100" bIns="19050"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showLeaderLines val="0"/>
            <c:extLst/>
          </c:dLbls>
          <c:val>
            <c:numRef>
              <c:f>Sheet1!$F$2:$F$4</c:f>
              <c:numCache>
                <c:formatCode>General</c:formatCode>
                <c:ptCount val="3"/>
                <c:pt idx="0">
                  <c:v>20</c:v>
                </c:pt>
                <c:pt idx="1">
                  <c:v>45</c:v>
                </c:pt>
                <c:pt idx="2">
                  <c:v>35</c:v>
                </c:pt>
              </c:numCache>
            </c:numRef>
          </c:val>
          <c:extLst/>
        </c:ser>
        <c:dLbls>
          <c:showLegendKey val="0"/>
          <c:showVal val="0"/>
          <c:showCatName val="0"/>
          <c:showSerName val="0"/>
          <c:showPercent val="0"/>
          <c:showBubbleSize val="0"/>
          <c:showLeaderLines val="0"/>
        </c:dLbls>
        <c:gapWidth val="351"/>
        <c:overlap val="-14"/>
        <c:axId val="1113451280"/>
        <c:axId val="1113451840"/>
      </c:barChart>
      <c:catAx>
        <c:axId val="1113451280"/>
        <c:scaling>
          <c:orientation/>
        </c:scaling>
        <c:delete val="0"/>
        <c:axPos val="b"/>
        <c:numFmt formatCode="General" sourceLinked="0"/>
        <c:majorTickMark val="out"/>
        <c:minorTickMark val="none"/>
        <c:spPr>
          <a:noFill/>
        </c:spPr>
        <c:txPr>
          <a:bodyPr rot="-60000000" spcFirstLastPara="0" vertOverflow="ellipsis" vert="horz" wrap="square"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crossAx val="1113451840"/>
        <c:crosses val="autoZero"/>
        <c:auto val="0"/>
        <c:lblAlgn val="ctr"/>
        <c:lblOffset/>
        <c:noMultiLvlLbl val="0"/>
      </c:catAx>
      <c:valAx>
        <c:axId val="1113451840"/>
        <c:scaling>
          <c:orientation/>
        </c:scaling>
        <c:delete val="0"/>
        <c:axPos val="l"/>
        <c:majorGridlines>
          <c:spPr>
            <a:ln w="9525" cap="flat" cmpd="sng" algn="ctr">
              <a:solidFill>
                <a:prstClr val="white">
                  <a:lumMod val="85000"/>
                  <a:alpha val="48000"/>
                </a:prstClr>
              </a:solidFill>
              <a:prstDash val="solid"/>
              <a:round/>
            </a:ln>
          </c:spPr>
        </c:majorGridlines>
        <c:numFmt formatCode="General" sourceLinked="0"/>
        <c:majorTickMark val="none"/>
        <c:minorTickMark val="in"/>
        <c:tickLblPos val="low"/>
        <c:spPr>
          <a:noFill/>
          <a:ln w="9525" cap="flat" cmpd="sng" algn="ctr">
            <a:solidFill>
              <a:schemeClr val="bg1">
                <a:lumMod val="85000"/>
              </a:schemeClr>
            </a:solidFill>
            <a:prstDash val="solid"/>
            <a:round/>
          </a:ln>
        </c:spPr>
        <c:txPr>
          <a:bodyPr rot="-60000000" spcFirstLastPara="0" vertOverflow="ellipsis" vert="horz" wrap="square" anchor="ctr" anchorCtr="1"/>
          <a:p>
            <a:pPr>
              <a:defRPr lang="zh-CN" sz="1000" b="1" i="0" u="none" strike="noStrike" kern="1200" baseline="0"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crossAx val="1113451280"/>
        <c:crosses val="autoZero"/>
        <c:crossBetween val="between"/>
      </c:valAx>
    </c:plotArea>
    <c:plotVisOnly val="1"/>
    <c:dispBlanksAs val="gap"/>
    <c:showDLblsOverMax val="0"/>
  </c:chart>
  <c:txPr>
    <a:bodyPr/>
    <a:p>
      <a:pPr>
        <a:defRPr lang="zh-CN" sz="1000" b="1" smtId="4294967295">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&#65279;<?xml version="1.0" encoding="utf-8" standalone="yes"?><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7DE730-E7F5-4CF8-BBFA-6764648D361D}" type="datetimeFigureOut">
              <a:rPr lang="zh-CN" altLang="en-US" smtClean="0"/>
              <a:t>2017/12/18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A1BD312-4345-49C7-9471-91FF69C0AA82}" type="slidenum">
              <a:rPr lang="zh-CN" altLang="en-US" smtClean="0"/>
              <a:t>‹#›</a:t>
            </a:fld>
            <a:endParaRPr lang="zh-CN" altLang="en-US"/>
          </a:p>
        </p:txBody>
      </p:sp>
    </p:spTree>
    <p:extLst>
      <p:ext uri="{BB962C8B-B14F-4D97-AF65-F5344CB8AC3E}">
        <p14:creationId val="3131804498"/>
      </p:ext>
    </p:extLst>
  </p:cSld>
  <p:clrMap bg1="lt1" tx1="dk1" bg2="lt2" tx2="dk2" accent1="accent1" accent2="accent2" accent3="accent3" accent4="accent4" accent5="accent5" accent6="accent6" hlink="hlink" folHlink="folHlink"/>
</p:handoutMaster>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t>2017/12/18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t>‹#›</a:t>
            </a:fld>
            <a:endParaRPr lang="zh-CN" altLang="en-US"/>
          </a:p>
        </p:txBody>
      </p:sp>
    </p:spTree>
    <p:extLst>
      <p:ext uri="{BB962C8B-B14F-4D97-AF65-F5344CB8AC3E}">
        <p14:creationId val="1815251086"/>
      </p:ext>
    </p:extLst>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800" algn="l" defTabSz="913765" rtl="0" eaLnBrk="1" latinLnBrk="0" hangingPunct="1">
      <a:defRPr sz="1200" kern="1200">
        <a:solidFill>
          <a:schemeClr val="tx1"/>
        </a:solidFill>
        <a:latin typeface="+mn-lt"/>
        <a:ea typeface="+mn-ea"/>
        <a:cs typeface="+mn-cs"/>
      </a:defRPr>
    </a:lvl5pPr>
    <a:lvl6pPr marL="2286000"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image" Target="../media/image1.png" /><Relationship Id="rId2"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t>2017/12/18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t>‹#›</a:t>
            </a:fld>
            <a:endParaRPr lang="zh-CN" altLang="en-US"/>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Title with content Clear">
    <p:spTree>
      <p:nvGrpSpPr>
        <p:cNvPr id="1" name=""/>
        <p:cNvGrpSpPr/>
        <p:nvPr/>
      </p:nvGrpSpPr>
      <p:grpSpPr>
        <a:xfrm>
          <a:off x="0" y="0"/>
          <a:ext cx="0" cy="0"/>
        </a:xfrm>
      </p:grpSpPr>
      <p:sp>
        <p:nvSpPr>
          <p:cNvPr id="4" name="Text Placeholder 7"/>
          <p:cNvSpPr>
            <a:spLocks noGrp="1"/>
          </p:cNvSpPr>
          <p:nvPr>
            <p:ph type="body" sz="quarter" idx="40" hasCustomPrompt="1"/>
          </p:nvPr>
        </p:nvSpPr>
        <p:spPr>
          <a:xfrm>
            <a:off x="452439" y="1100821"/>
            <a:ext cx="2948682" cy="323835"/>
          </a:xfrm>
          <a:prstGeom prst="rect">
            <a:avLst/>
          </a:prstGeom>
        </p:spPr>
        <p:txBody>
          <a:bodyPr vert="horz" lIns="0" tIns="40504" rIns="0" bIns="40504" anchor="ctr"/>
          <a:lstStyle>
            <a:lvl1pPr marL="0" indent="0" algn="l">
              <a:lnSpc>
                <a:spcPct val="100000"/>
              </a:lnSpc>
              <a:spcBef>
                <a:spcPct val="0"/>
              </a:spcBef>
              <a:buNone/>
              <a:defRPr sz="1440" b="1">
                <a:solidFill>
                  <a:schemeClr val="bg1"/>
                </a:solidFill>
                <a:latin typeface="Lato Light" panose="020f0502020204030203"/>
                <a:cs typeface="Lato Light" panose="020f0502020204030203"/>
              </a:defRPr>
            </a:lvl1pPr>
          </a:lstStyle>
          <a:p>
            <a:pPr lvl="0"/>
            <a:r>
              <a:rPr lang="es-ES_tradnl" err="1"/>
              <a:t>Title example here</a:t>
            </a:r>
            <a:endParaRPr lang="es-ES_tradnl"/>
          </a:p>
        </p:txBody>
      </p:sp>
      <p:sp>
        <p:nvSpPr>
          <p:cNvPr id="5" name="Text Placeholder 7"/>
          <p:cNvSpPr>
            <a:spLocks noGrp="1"/>
          </p:cNvSpPr>
          <p:nvPr>
            <p:ph type="body" sz="quarter" idx="41" hasCustomPrompt="1"/>
          </p:nvPr>
        </p:nvSpPr>
        <p:spPr>
          <a:xfrm>
            <a:off x="452441" y="1462467"/>
            <a:ext cx="2948683" cy="171338"/>
          </a:xfrm>
          <a:prstGeom prst="rect">
            <a:avLst/>
          </a:prstGeom>
        </p:spPr>
        <p:txBody>
          <a:bodyPr vert="horz" lIns="0" tIns="40504" rIns="0" bIns="40504" anchor="ctr"/>
          <a:lstStyle>
            <a:lvl1pPr marL="0" indent="0" algn="l">
              <a:lnSpc>
                <a:spcPct val="100000"/>
              </a:lnSpc>
              <a:spcBef>
                <a:spcPct val="0"/>
              </a:spcBef>
              <a:spcAft>
                <a:spcPct val="0"/>
              </a:spcAft>
              <a:buNone/>
              <a:defRPr sz="1080" b="0">
                <a:solidFill>
                  <a:schemeClr val="accent3"/>
                </a:solidFill>
                <a:latin typeface="Lato Light" panose="020f0502020204030203"/>
                <a:cs typeface="Lato Light" panose="020f0502020204030203"/>
              </a:defRPr>
            </a:lvl1pPr>
          </a:lstStyle>
          <a:p>
            <a:pPr lvl="0"/>
            <a:r>
              <a:rPr lang="es-ES_tradnl" err="1"/>
              <a:t>Subtitle Example Here</a:t>
            </a:r>
            <a:endParaRPr lang="es-ES_tradnl"/>
          </a:p>
        </p:txBody>
      </p:sp>
      <p:sp>
        <p:nvSpPr>
          <p:cNvPr id="7" name="Text Placeholder 2"/>
          <p:cNvSpPr>
            <a:spLocks noGrp="1"/>
          </p:cNvSpPr>
          <p:nvPr>
            <p:ph type="body" sz="quarter" idx="42" hasCustomPrompt="1"/>
          </p:nvPr>
        </p:nvSpPr>
        <p:spPr>
          <a:xfrm>
            <a:off x="467787" y="1710698"/>
            <a:ext cx="2932641" cy="1614211"/>
          </a:xfrm>
          <a:prstGeom prst="rect">
            <a:avLst/>
          </a:prstGeom>
        </p:spPr>
        <p:txBody>
          <a:bodyPr vert="horz" lIns="0" tIns="0" rIns="0" bIns="0"/>
          <a:lstStyle>
            <a:lvl1pPr marL="0" marR="0" indent="0" algn="just" defTabSz="364490" rtl="0" eaLnBrk="1" fontAlgn="auto" latinLnBrk="0" hangingPunct="1">
              <a:lnSpc>
                <a:spcPct val="130000"/>
              </a:lnSpc>
              <a:spcBef>
                <a:spcPct val="20000"/>
              </a:spcBef>
              <a:spcAft>
                <a:spcPct val="0"/>
              </a:spcAft>
              <a:buClrTx/>
              <a:buSzTx/>
              <a:buFont typeface="Arial"/>
              <a:buNone/>
              <a:defRPr sz="81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 Maecenas ut lacus nec mauris feugiat tristique et in metus. </a:t>
            </a:r>
          </a:p>
          <a:p>
            <a:pPr lvl="0"/>
            <a:r>
              <a:rPr lang="en-US" err="1"/>
              <a:t>Duis congue eros vel lectus semper semper. Nullam fus nisl ut ligula vestibulum, ut semper ex suscipit fringillascipit cursus. Aenean accumsan malesuada hendrerit. Morbi sit amet dolor ante. Duis quis viverra urna, in ultricies diam. </a:t>
            </a:r>
          </a:p>
        </p:txBody>
      </p:sp>
      <p:sp>
        <p:nvSpPr>
          <p:cNvPr id="9" name="Text Placeholder 2"/>
          <p:cNvSpPr>
            <a:spLocks noGrp="1"/>
          </p:cNvSpPr>
          <p:nvPr>
            <p:ph type="body" sz="quarter" idx="64" hasCustomPrompt="1"/>
          </p:nvPr>
        </p:nvSpPr>
        <p:spPr>
          <a:xfrm>
            <a:off x="467786" y="4070930"/>
            <a:ext cx="2932641" cy="631045"/>
          </a:xfrm>
          <a:prstGeom prst="rect">
            <a:avLst/>
          </a:prstGeom>
        </p:spPr>
        <p:txBody>
          <a:bodyPr vert="horz" lIns="0" tIns="0" rIns="0" bIns="0"/>
          <a:lstStyle>
            <a:lvl1pPr marL="0" indent="0" algn="just">
              <a:lnSpc>
                <a:spcPct val="130000"/>
              </a:lnSpc>
              <a:buNone/>
              <a:defRPr sz="810">
                <a:solidFill>
                  <a:schemeClr val="tx1">
                    <a:lumMod val="50000"/>
                    <a:lumOff val="50000"/>
                  </a:schemeClr>
                </a:solidFill>
                <a:latin typeface="Lato Regular"/>
                <a:cs typeface="Lato Regular"/>
              </a:defRPr>
            </a:lvl1pPr>
          </a:lstStyle>
          <a:p>
            <a:pPr lvl="0"/>
            <a:r>
              <a:rPr lang="en-US" err="1"/>
              <a:t>Lorem ipsum dolor sit amet, consectetur adipiscing elit. </a:t>
            </a:r>
          </a:p>
        </p:txBody>
      </p:sp>
      <p:sp>
        <p:nvSpPr>
          <p:cNvPr id="10" name="Text Placeholder 7"/>
          <p:cNvSpPr>
            <a:spLocks noGrp="1"/>
          </p:cNvSpPr>
          <p:nvPr>
            <p:ph type="body" sz="quarter" idx="18" hasCustomPrompt="1"/>
          </p:nvPr>
        </p:nvSpPr>
        <p:spPr>
          <a:xfrm>
            <a:off x="467786" y="3577125"/>
            <a:ext cx="2932641" cy="259035"/>
          </a:xfrm>
          <a:prstGeom prst="rect">
            <a:avLst/>
          </a:prstGeom>
        </p:spPr>
        <p:txBody>
          <a:bodyPr vert="horz" lIns="0" tIns="40504" rIns="0" bIns="40504" anchor="ctr"/>
          <a:lstStyle>
            <a:lvl1pPr marL="0" indent="0" algn="l">
              <a:lnSpc>
                <a:spcPct val="100000"/>
              </a:lnSpc>
              <a:spcBef>
                <a:spcPct val="0"/>
              </a:spcBef>
              <a:buNone/>
              <a:defRPr sz="1800" b="1" baseline="0">
                <a:solidFill>
                  <a:schemeClr val="bg1"/>
                </a:solidFill>
                <a:latin typeface="Lato Light" panose="020f0502020204030203"/>
                <a:cs typeface="Lato Light" panose="020f0502020204030203"/>
              </a:defRPr>
            </a:lvl1pPr>
          </a:lstStyle>
          <a:p>
            <a:pPr lvl="0"/>
            <a:r>
              <a:rPr lang="es-ES_tradnl"/>
              <a:t>RESULT 1</a:t>
            </a:r>
          </a:p>
        </p:txBody>
      </p:sp>
      <p:sp>
        <p:nvSpPr>
          <p:cNvPr id="11" name="Text Placeholder 7"/>
          <p:cNvSpPr>
            <a:spLocks noGrp="1"/>
          </p:cNvSpPr>
          <p:nvPr>
            <p:ph type="body" sz="quarter" idx="65" hasCustomPrompt="1"/>
          </p:nvPr>
        </p:nvSpPr>
        <p:spPr>
          <a:xfrm>
            <a:off x="467786" y="3885817"/>
            <a:ext cx="2932641" cy="171338"/>
          </a:xfrm>
          <a:prstGeom prst="rect">
            <a:avLst/>
          </a:prstGeom>
        </p:spPr>
        <p:txBody>
          <a:bodyPr vert="horz" lIns="0" tIns="40504" rIns="0" bIns="40504" anchor="ctr"/>
          <a:lstStyle>
            <a:lvl1pPr marL="0" indent="0" algn="l">
              <a:lnSpc>
                <a:spcPct val="100000"/>
              </a:lnSpc>
              <a:spcBef>
                <a:spcPct val="0"/>
              </a:spcBef>
              <a:spcAft>
                <a:spcPct val="0"/>
              </a:spcAft>
              <a:buNone/>
              <a:defRPr sz="1080" b="0">
                <a:solidFill>
                  <a:schemeClr val="accent3"/>
                </a:solidFill>
                <a:latin typeface="Lato Light" panose="020f0502020204030203"/>
                <a:cs typeface="Lato Light" panose="020f0502020204030203"/>
              </a:defRPr>
            </a:lvl1pPr>
          </a:lstStyle>
          <a:p>
            <a:pPr lvl="0"/>
            <a:r>
              <a:rPr lang="es-ES_tradnl" err="1"/>
              <a:t>Subtitle Example</a:t>
            </a:r>
            <a:endParaRPr lang="es-ES_tradnl"/>
          </a:p>
        </p:txBody>
      </p:sp>
    </p:spTree>
  </p:cSld>
  <p:clrMapOvr>
    <a:masterClrMapping/>
  </p:clrMapOvr>
  <mc:AlternateContent>
    <mc:Choice xmlns:p14="http://schemas.microsoft.com/office/powerpoint/2010/main" Requires="p14">
      <p:transition spd="med" advTm="2000" p14:dur="700">
        <p:fade/>
      </p:transition>
    </mc:Choice>
    <mc:Fallback>
      <p:transition spd="med"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fade">
                                      <p:cBhvr>
                                        <p:cTn id="20" dur="500"/>
                                        <p:tgtEl>
                                          <p:spTgt spid="7">
                                            <p:txEl>
                                              <p:pRg st="1" end="1"/>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fade">
                                      <p:cBhvr>
                                        <p:cTn id="23" dur="500"/>
                                        <p:tgtEl>
                                          <p:spTgt spid="9">
                                            <p:txEl>
                                              <p:pRg st="0" end="0"/>
                                            </p:txEl>
                                          </p:spTgt>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400"/>
                                        <p:tgtEl>
                                          <p:spTgt spid="10">
                                            <p:txEl>
                                              <p:pRg st="0" end="0"/>
                                            </p:txEl>
                                          </p:spTgt>
                                        </p:tgtEl>
                                      </p:cBhvr>
                                    </p:animEffect>
                                    <p:anim calcmode="lin" valueType="num">
                                      <p:cBhvr>
                                        <p:cTn id="27"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8" dur="400" fill="hold"/>
                                        <p:tgtEl>
                                          <p:spTgt spid="10">
                                            <p:txEl>
                                              <p:pRg st="0" end="0"/>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anim calcmode="lin" valueType="num">
                                      <p:cBhvr>
                                        <p:cTn id="3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2_自定义版式">
    <p:spTree>
      <p:nvGrpSpPr>
        <p:cNvPr id="1" name=""/>
        <p:cNvGrpSpPr/>
        <p:nvPr/>
      </p:nvGrpSpPr>
      <p:grpSpPr>
        <a:xfrm>
          <a:off x="0" y="0"/>
          <a:ext cx="0" cy="0"/>
        </a:xfrm>
      </p:grpSpPr>
      <p:sp>
        <p:nvSpPr>
          <p:cNvPr id="2" name="标题 1"/>
          <p:cNvSpPr>
            <a:spLocks noGrp="1"/>
          </p:cNvSpPr>
          <p:nvPr>
            <p:ph type="title"/>
          </p:nvPr>
        </p:nvSpPr>
        <p:spPr>
          <a:xfrm>
            <a:off x="450957" y="274636"/>
            <a:ext cx="2755681" cy="355983"/>
          </a:xfrm>
          <a:prstGeom prst="rect">
            <a:avLst/>
          </a:prstGeom>
        </p:spPr>
        <p:txBody>
          <a:bodyPr/>
          <a:lstStyle>
            <a:lvl1pPr>
              <a:defRPr sz="1600" b="0">
                <a:solidFill>
                  <a:srgbClr val="613620"/>
                </a:solidFill>
              </a:defRPr>
            </a:lvl1pPr>
          </a:lstStyle>
          <a:p>
            <a:r>
              <a:rPr lang="zh-CN" altLang="en-US"/>
              <a:t>单击此处编辑母版标题样式</a:t>
            </a:r>
          </a:p>
        </p:txBody>
      </p:sp>
      <p:grpSp>
        <p:nvGrpSpPr>
          <p:cNvPr id="3" name="组合 2"/>
          <p:cNvGrpSpPr/>
          <p:nvPr userDrawn="1"/>
        </p:nvGrpSpPr>
        <p:grpSpPr>
          <a:xfrm flipV="1">
            <a:off x="0" y="5056414"/>
            <a:ext cx="9144000" cy="87086"/>
            <a:chOff x="1239791" y="3373704"/>
            <a:chExt cx="5327375" cy="56535"/>
          </a:xfrm>
        </p:grpSpPr>
        <p:sp>
          <p:nvSpPr>
            <p:cNvPr id="4" name="矩形 3"/>
            <p:cNvSpPr/>
            <p:nvPr/>
          </p:nvSpPr>
          <p:spPr>
            <a:xfrm>
              <a:off x="1239791" y="3373704"/>
              <a:ext cx="1068443" cy="56535"/>
            </a:xfrm>
            <a:prstGeom prst="rect">
              <a:avLst/>
            </a:prstGeom>
            <a:solidFill>
              <a:srgbClr val="2E566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5" name="矩形 4"/>
            <p:cNvSpPr/>
            <p:nvPr/>
          </p:nvSpPr>
          <p:spPr>
            <a:xfrm>
              <a:off x="5498723" y="3373704"/>
              <a:ext cx="1068443" cy="56535"/>
            </a:xfrm>
            <a:prstGeom prst="rect">
              <a:avLst/>
            </a:prstGeom>
            <a:solidFill>
              <a:srgbClr val="CAA884"/>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6" name="矩形 5"/>
            <p:cNvSpPr/>
            <p:nvPr/>
          </p:nvSpPr>
          <p:spPr>
            <a:xfrm>
              <a:off x="2305265" y="3373704"/>
              <a:ext cx="1068443" cy="56535"/>
            </a:xfrm>
            <a:prstGeom prst="rect">
              <a:avLst/>
            </a:prstGeom>
            <a:solidFill>
              <a:srgbClr val="61362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7" name="矩形 6"/>
            <p:cNvSpPr/>
            <p:nvPr/>
          </p:nvSpPr>
          <p:spPr>
            <a:xfrm>
              <a:off x="4433247" y="3373704"/>
              <a:ext cx="1068443" cy="56535"/>
            </a:xfrm>
            <a:prstGeom prst="rect">
              <a:avLst/>
            </a:prstGeom>
            <a:solidFill>
              <a:srgbClr val="C51729"/>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8" name="矩形 7"/>
            <p:cNvSpPr/>
            <p:nvPr/>
          </p:nvSpPr>
          <p:spPr>
            <a:xfrm>
              <a:off x="3370741" y="3373704"/>
              <a:ext cx="1068443" cy="56535"/>
            </a:xfrm>
            <a:prstGeom prst="rect">
              <a:avLst/>
            </a:prstGeom>
            <a:solidFill>
              <a:srgbClr val="D8D8D8"/>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grpSp>
      <p:sp>
        <p:nvSpPr>
          <p:cNvPr id="9" name="矩形 8"/>
          <p:cNvSpPr/>
          <p:nvPr userDrawn="1"/>
        </p:nvSpPr>
        <p:spPr>
          <a:xfrm>
            <a:off x="0" y="148513"/>
            <a:ext cx="441434" cy="6082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空白页">
    <p:spTree>
      <p:nvGrpSpPr>
        <p:cNvPr id="1" name=""/>
        <p:cNvGrpSpPr/>
        <p:nvPr/>
      </p:nvGrpSpPr>
      <p:grpSpPr>
        <a:xfrm>
          <a:off x="0" y="0"/>
          <a:ext cx="0" cy="0"/>
        </a:xfrm>
      </p:grpSpPr>
      <p:pic>
        <p:nvPicPr>
          <p:cNvPr id="5" name="图片 4"/>
          <p:cNvPicPr>
            <a:picLocks noChangeAspect="1"/>
          </p:cNvPicPr>
          <p:nvPr userDrawn="1"/>
        </p:nvPicPr>
        <p:blipFill>
          <a:blip r:embed="rId1">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grpSp>
      <p:sp>
        <p:nvSpPr>
          <p:cNvPr id="6" name="文本框 12"/>
          <p:cNvSpPr txBox="1">
            <a:spLocks noChangeArrowheads="1"/>
          </p:cNvSpPr>
          <p:nvPr userDrawn="1"/>
        </p:nvSpPr>
        <p:spPr bwMode="auto">
          <a:xfrm>
            <a:off x="-1" y="370296"/>
            <a:ext cx="179609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8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3_自定义版式">
    <p:spTree>
      <p:nvGrpSpPr>
        <p:cNvPr id="1" name=""/>
        <p:cNvGrpSpPr/>
        <p:nvPr/>
      </p:nvGrpSpPr>
      <p:grpSpPr>
        <a:xfrm>
          <a:off x="0" y="0"/>
          <a:ext cx="0" cy="0"/>
        </a:xfrm>
      </p:grpSpPr>
      <p:sp>
        <p:nvSpPr>
          <p:cNvPr id="6" name="图片占位符 5"/>
          <p:cNvSpPr>
            <a:spLocks noGrp="1"/>
          </p:cNvSpPr>
          <p:nvPr>
            <p:ph type="pic" sz="quarter" idx="10"/>
          </p:nvPr>
        </p:nvSpPr>
        <p:spPr>
          <a:xfrm>
            <a:off x="6331263" y="1"/>
            <a:ext cx="2812737" cy="2989257"/>
          </a:xfrm>
          <a:custGeom>
            <a:gdLst>
              <a:gd name="connsiteX0" fmla="*/ 0 w 3750316"/>
              <a:gd name="connsiteY0" fmla="*/ 0 h 3985676"/>
              <a:gd name="connsiteX1" fmla="*/ 3750315 w 3750316"/>
              <a:gd name="connsiteY1" fmla="*/ 0 h 3985676"/>
              <a:gd name="connsiteX2" fmla="*/ 3750316 w 3750316"/>
              <a:gd name="connsiteY2" fmla="*/ 2112432 h 3985676"/>
              <a:gd name="connsiteX3" fmla="*/ 3706366 w 3750316"/>
              <a:gd name="connsiteY3" fmla="*/ 2159832 h 3985676"/>
              <a:gd name="connsiteX4" fmla="*/ 1290736 w 3750316"/>
              <a:gd name="connsiteY4" fmla="*/ 3985676 h 3985676"/>
              <a:gd name="connsiteX5" fmla="*/ 336297 w 3750316"/>
              <a:gd name="connsiteY5" fmla="*/ 1205301 h 398567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0316" h="3985676">
                <a:moveTo>
                  <a:pt x="0" y="0"/>
                </a:moveTo>
                <a:lnTo>
                  <a:pt x="3750315" y="0"/>
                </a:lnTo>
                <a:lnTo>
                  <a:pt x="3750316" y="2112432"/>
                </a:lnTo>
                <a:lnTo>
                  <a:pt x="3706366" y="2159832"/>
                </a:lnTo>
                <a:cubicBezTo>
                  <a:pt x="3015456" y="2882747"/>
                  <a:pt x="2267396" y="3548512"/>
                  <a:pt x="1290736" y="3985676"/>
                </a:cubicBezTo>
                <a:cubicBezTo>
                  <a:pt x="901152" y="3087460"/>
                  <a:pt x="606817" y="2151142"/>
                  <a:pt x="336297" y="1205301"/>
                </a:cubicBezTo>
                <a:close/>
              </a:path>
            </a:pathLst>
          </a:custGeom>
        </p:spPr>
        <p:txBody>
          <a:bodyPr wrap="square">
            <a:noAutofit/>
          </a:bodyPr>
          <a:lstStyle/>
          <a:p>
            <a:endParaRPr lang="zh-CN" altLang="en-US"/>
          </a:p>
        </p:txBody>
      </p:sp>
    </p:spTree>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4_自定义版式">
    <p:spTree>
      <p:nvGrpSpPr>
        <p:cNvPr id="1" name=""/>
        <p:cNvGrpSpPr/>
        <p:nvPr/>
      </p:nvGrpSpPr>
      <p:grpSpPr>
        <a:xfrm>
          <a:off x="0" y="0"/>
          <a:ext cx="0" cy="0"/>
        </a:xfrm>
      </p:grpSpPr>
      <p:sp>
        <p:nvSpPr>
          <p:cNvPr id="2" name="标题 1"/>
          <p:cNvSpPr>
            <a:spLocks noGrp="1"/>
          </p:cNvSpPr>
          <p:nvPr>
            <p:ph type="title"/>
          </p:nvPr>
        </p:nvSpPr>
        <p:spPr>
          <a:xfrm>
            <a:off x="628650" y="273845"/>
            <a:ext cx="7886700" cy="994172"/>
          </a:xfr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smtClean="0"/>
            </a:lvl1pPr>
          </a:lstStyle>
          <a:p>
            <a:pPr>
              <a:defRPr/>
            </a:pPr>
            <a:fld id="{8B04BA93-52C8-48D1-AFCC-D916E1C5D690}" type="datetime1">
              <a:rPr lang="zh-CN" altLang="en-US"/>
              <a:t>2017/12/18</a:t>
            </a:fld>
            <a:endParaRPr lang="zh-CN" altLang="en-US" sz="1420">
              <a:solidFill>
                <a:schemeClr val="tx1"/>
              </a:solidFill>
            </a:endParaRPr>
          </a:p>
        </p:txBody>
      </p:sp>
      <p:sp>
        <p:nvSpPr>
          <p:cNvPr id="4" name="页脚占位符 3"/>
          <p:cNvSpPr>
            <a:spLocks noGrp="1"/>
          </p:cNvSpPr>
          <p:nvPr>
            <p:ph type="ftr" sz="quarter" idx="11"/>
          </p:nvPr>
        </p:nvSpPr>
        <p:spPr/>
        <p:txBody>
          <a:bodyPr/>
          <a:lstStyle>
            <a:lvl1pPr>
              <a:defRPr smtClean="0"/>
            </a:lvl1pPr>
          </a:lstStyle>
          <a:p>
            <a:pPr>
              <a:defRPr/>
            </a:pPr>
            <a:endParaRPr lang="zh-CN" altLang="zh-CN"/>
          </a:p>
        </p:txBody>
      </p:sp>
      <p:sp>
        <p:nvSpPr>
          <p:cNvPr id="5" name="灯片编号占位符 4"/>
          <p:cNvSpPr>
            <a:spLocks noGrp="1"/>
          </p:cNvSpPr>
          <p:nvPr>
            <p:ph type="sldNum" sz="quarter" idx="12"/>
          </p:nvPr>
        </p:nvSpPr>
        <p:spPr/>
        <p:txBody>
          <a:bodyPr/>
          <a:lstStyle>
            <a:lvl1pPr>
              <a:defRPr smtClean="0"/>
            </a:lvl1pPr>
          </a:lstStyle>
          <a:p>
            <a:pPr>
              <a:defRPr/>
            </a:pPr>
            <a:fld id="{228A834C-A173-490B-9B01-7995B236AE02}" type="slidenum">
              <a:rPr lang="zh-CN" altLang="en-US"/>
              <a:t>‹#›</a:t>
            </a:fld>
            <a:endParaRPr lang="zh-CN" altLang="en-US" sz="1420">
              <a:solidFill>
                <a:schemeClr val="tx1"/>
              </a:solidFill>
            </a:endParaRPr>
          </a:p>
        </p:txBody>
      </p:sp>
    </p:spTree>
  </p:cSld>
  <p:clrMapOvr>
    <a:masterClrMapping/>
  </p:clrMapOvr>
  <p:transition spd="med" advClick="0" advTm="0">
    <p:random/>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Iconic list 3">
    <p:spTree>
      <p:nvGrpSpPr>
        <p:cNvPr id="1" name=""/>
        <p:cNvGrpSpPr/>
        <p:nvPr/>
      </p:nvGrpSpPr>
      <p:grpSpPr>
        <a:xfrm>
          <a:off x="0" y="0"/>
          <a:ext cx="0" cy="0"/>
        </a:xfrm>
      </p:grpSpPr>
      <p:sp>
        <p:nvSpPr>
          <p:cNvPr id="3" name="Rounded Rectangle 2"/>
          <p:cNvSpPr/>
          <p:nvPr userDrawn="1"/>
        </p:nvSpPr>
        <p:spPr>
          <a:xfrm>
            <a:off x="483132" y="1229006"/>
            <a:ext cx="2272768" cy="58721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 name="Text Placeholder 7"/>
          <p:cNvSpPr>
            <a:spLocks noGrp="1"/>
          </p:cNvSpPr>
          <p:nvPr>
            <p:ph type="body" sz="quarter" idx="39" hasCustomPrompt="1"/>
          </p:nvPr>
        </p:nvSpPr>
        <p:spPr>
          <a:xfrm>
            <a:off x="826036" y="1263297"/>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32" name="Text Placeholder 7"/>
          <p:cNvSpPr>
            <a:spLocks noGrp="1"/>
          </p:cNvSpPr>
          <p:nvPr>
            <p:ph type="body" sz="quarter" idx="55" hasCustomPrompt="1"/>
          </p:nvPr>
        </p:nvSpPr>
        <p:spPr>
          <a:xfrm>
            <a:off x="1438806" y="1370932"/>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38" name="Text Placeholder 7"/>
          <p:cNvSpPr>
            <a:spLocks noGrp="1"/>
          </p:cNvSpPr>
          <p:nvPr>
            <p:ph type="body" sz="quarter" idx="19" hasCustomPrompt="1"/>
          </p:nvPr>
        </p:nvSpPr>
        <p:spPr>
          <a:xfrm>
            <a:off x="452438" y="1941704"/>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39" name="Text Placeholder 2"/>
          <p:cNvSpPr>
            <a:spLocks noGrp="1"/>
          </p:cNvSpPr>
          <p:nvPr>
            <p:ph type="body" sz="quarter" idx="16" hasCustomPrompt="1"/>
          </p:nvPr>
        </p:nvSpPr>
        <p:spPr>
          <a:xfrm>
            <a:off x="452442"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65" name="Rounded Rectangle 64"/>
          <p:cNvSpPr/>
          <p:nvPr userDrawn="1"/>
        </p:nvSpPr>
        <p:spPr>
          <a:xfrm>
            <a:off x="3411539" y="1229006"/>
            <a:ext cx="2303462" cy="587216"/>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66" name="Text Placeholder 7"/>
          <p:cNvSpPr>
            <a:spLocks noGrp="1"/>
          </p:cNvSpPr>
          <p:nvPr>
            <p:ph type="body" sz="quarter" idx="40" hasCustomPrompt="1"/>
          </p:nvPr>
        </p:nvSpPr>
        <p:spPr>
          <a:xfrm>
            <a:off x="3785135" y="1263297"/>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69" name="Text Placeholder 7"/>
          <p:cNvSpPr>
            <a:spLocks noGrp="1"/>
          </p:cNvSpPr>
          <p:nvPr>
            <p:ph type="body" sz="quarter" idx="56" hasCustomPrompt="1"/>
          </p:nvPr>
        </p:nvSpPr>
        <p:spPr>
          <a:xfrm>
            <a:off x="4364040" y="1370932"/>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71" name="Text Placeholder 7"/>
          <p:cNvSpPr>
            <a:spLocks noGrp="1"/>
          </p:cNvSpPr>
          <p:nvPr>
            <p:ph type="body" sz="quarter" idx="41" hasCustomPrompt="1"/>
          </p:nvPr>
        </p:nvSpPr>
        <p:spPr>
          <a:xfrm>
            <a:off x="3411539" y="1941704"/>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92" name="Text Placeholder 2"/>
          <p:cNvSpPr>
            <a:spLocks noGrp="1"/>
          </p:cNvSpPr>
          <p:nvPr>
            <p:ph type="body" sz="quarter" idx="42" hasCustomPrompt="1"/>
          </p:nvPr>
        </p:nvSpPr>
        <p:spPr>
          <a:xfrm>
            <a:off x="3411541"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10" name="Rounded Rectangle 109"/>
          <p:cNvSpPr/>
          <p:nvPr userDrawn="1"/>
        </p:nvSpPr>
        <p:spPr>
          <a:xfrm>
            <a:off x="6378577" y="1229006"/>
            <a:ext cx="2303462" cy="587216"/>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11" name="Text Placeholder 7"/>
          <p:cNvSpPr>
            <a:spLocks noGrp="1"/>
          </p:cNvSpPr>
          <p:nvPr>
            <p:ph type="body" sz="quarter" idx="43" hasCustomPrompt="1"/>
          </p:nvPr>
        </p:nvSpPr>
        <p:spPr>
          <a:xfrm>
            <a:off x="6752173" y="1263297"/>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12" name="Text Placeholder 7"/>
          <p:cNvSpPr>
            <a:spLocks noGrp="1"/>
          </p:cNvSpPr>
          <p:nvPr>
            <p:ph type="body" sz="quarter" idx="57" hasCustomPrompt="1"/>
          </p:nvPr>
        </p:nvSpPr>
        <p:spPr>
          <a:xfrm>
            <a:off x="7314145" y="1370932"/>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13" name="Text Placeholder 7"/>
          <p:cNvSpPr>
            <a:spLocks noGrp="1"/>
          </p:cNvSpPr>
          <p:nvPr>
            <p:ph type="body" sz="quarter" idx="44" hasCustomPrompt="1"/>
          </p:nvPr>
        </p:nvSpPr>
        <p:spPr>
          <a:xfrm>
            <a:off x="6378577" y="1941704"/>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14" name="Text Placeholder 2"/>
          <p:cNvSpPr>
            <a:spLocks noGrp="1"/>
          </p:cNvSpPr>
          <p:nvPr>
            <p:ph type="body" sz="quarter" idx="45" hasCustomPrompt="1"/>
          </p:nvPr>
        </p:nvSpPr>
        <p:spPr>
          <a:xfrm>
            <a:off x="6378579"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30" name="Rounded Rectangle 129"/>
          <p:cNvSpPr/>
          <p:nvPr userDrawn="1"/>
        </p:nvSpPr>
        <p:spPr>
          <a:xfrm>
            <a:off x="483135" y="3050184"/>
            <a:ext cx="2272767" cy="587216"/>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1" name="Text Placeholder 7"/>
          <p:cNvSpPr>
            <a:spLocks noGrp="1"/>
          </p:cNvSpPr>
          <p:nvPr>
            <p:ph type="body" sz="quarter" idx="46" hasCustomPrompt="1"/>
          </p:nvPr>
        </p:nvSpPr>
        <p:spPr>
          <a:xfrm>
            <a:off x="826036" y="3084475"/>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36" name="Text Placeholder 7"/>
          <p:cNvSpPr>
            <a:spLocks noGrp="1"/>
          </p:cNvSpPr>
          <p:nvPr>
            <p:ph type="body" sz="quarter" idx="58" hasCustomPrompt="1"/>
          </p:nvPr>
        </p:nvSpPr>
        <p:spPr>
          <a:xfrm>
            <a:off x="1438806" y="3191153"/>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39" name="Text Placeholder 7"/>
          <p:cNvSpPr>
            <a:spLocks noGrp="1"/>
          </p:cNvSpPr>
          <p:nvPr>
            <p:ph type="body" sz="quarter" idx="47" hasCustomPrompt="1"/>
          </p:nvPr>
        </p:nvSpPr>
        <p:spPr>
          <a:xfrm>
            <a:off x="452438" y="3762881"/>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40" name="Text Placeholder 2"/>
          <p:cNvSpPr>
            <a:spLocks noGrp="1"/>
          </p:cNvSpPr>
          <p:nvPr>
            <p:ph type="body" sz="quarter" idx="48" hasCustomPrompt="1"/>
          </p:nvPr>
        </p:nvSpPr>
        <p:spPr>
          <a:xfrm>
            <a:off x="452442"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45" name="Rounded Rectangle 144"/>
          <p:cNvSpPr/>
          <p:nvPr userDrawn="1"/>
        </p:nvSpPr>
        <p:spPr>
          <a:xfrm>
            <a:off x="3411540" y="3050184"/>
            <a:ext cx="2303460" cy="587216"/>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46" name="Text Placeholder 7"/>
          <p:cNvSpPr>
            <a:spLocks noGrp="1"/>
          </p:cNvSpPr>
          <p:nvPr>
            <p:ph type="body" sz="quarter" idx="49" hasCustomPrompt="1"/>
          </p:nvPr>
        </p:nvSpPr>
        <p:spPr>
          <a:xfrm>
            <a:off x="3785135" y="3084475"/>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49" name="Text Placeholder 7"/>
          <p:cNvSpPr>
            <a:spLocks noGrp="1"/>
          </p:cNvSpPr>
          <p:nvPr>
            <p:ph type="body" sz="quarter" idx="59" hasCustomPrompt="1"/>
          </p:nvPr>
        </p:nvSpPr>
        <p:spPr>
          <a:xfrm>
            <a:off x="4364040" y="3191153"/>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51" name="Text Placeholder 7"/>
          <p:cNvSpPr>
            <a:spLocks noGrp="1"/>
          </p:cNvSpPr>
          <p:nvPr>
            <p:ph type="body" sz="quarter" idx="50" hasCustomPrompt="1"/>
          </p:nvPr>
        </p:nvSpPr>
        <p:spPr>
          <a:xfrm>
            <a:off x="3411539" y="3762881"/>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52" name="Text Placeholder 2"/>
          <p:cNvSpPr>
            <a:spLocks noGrp="1"/>
          </p:cNvSpPr>
          <p:nvPr>
            <p:ph type="body" sz="quarter" idx="51" hasCustomPrompt="1"/>
          </p:nvPr>
        </p:nvSpPr>
        <p:spPr>
          <a:xfrm>
            <a:off x="3411541"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55" name="Rounded Rectangle 154"/>
          <p:cNvSpPr/>
          <p:nvPr userDrawn="1"/>
        </p:nvSpPr>
        <p:spPr>
          <a:xfrm>
            <a:off x="6378578" y="3050184"/>
            <a:ext cx="2303460" cy="587216"/>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56" name="Text Placeholder 7"/>
          <p:cNvSpPr>
            <a:spLocks noGrp="1"/>
          </p:cNvSpPr>
          <p:nvPr>
            <p:ph type="body" sz="quarter" idx="52" hasCustomPrompt="1"/>
          </p:nvPr>
        </p:nvSpPr>
        <p:spPr>
          <a:xfrm>
            <a:off x="6752173" y="3084475"/>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57" name="Text Placeholder 7"/>
          <p:cNvSpPr>
            <a:spLocks noGrp="1"/>
          </p:cNvSpPr>
          <p:nvPr>
            <p:ph type="body" sz="quarter" idx="60" hasCustomPrompt="1"/>
          </p:nvPr>
        </p:nvSpPr>
        <p:spPr>
          <a:xfrm>
            <a:off x="7314145" y="3191153"/>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58" name="Text Placeholder 7"/>
          <p:cNvSpPr>
            <a:spLocks noGrp="1"/>
          </p:cNvSpPr>
          <p:nvPr>
            <p:ph type="body" sz="quarter" idx="53" hasCustomPrompt="1"/>
          </p:nvPr>
        </p:nvSpPr>
        <p:spPr>
          <a:xfrm>
            <a:off x="6378577" y="3762881"/>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59" name="Text Placeholder 2"/>
          <p:cNvSpPr>
            <a:spLocks noGrp="1"/>
          </p:cNvSpPr>
          <p:nvPr>
            <p:ph type="body" sz="quarter" idx="54" hasCustomPrompt="1"/>
          </p:nvPr>
        </p:nvSpPr>
        <p:spPr>
          <a:xfrm>
            <a:off x="6378579"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Tree>
  </p:cSld>
  <p:clrMapOvr>
    <a:masterClrMapping/>
  </p:clrMapOvr>
  <mc:AlternateContent>
    <mc:Choice xmlns:p14="http://schemas.microsoft.com/office/powerpoint/2010/main" Requires="p14">
      <p:transition spd="med" advTm="2000" p14:dur="700">
        <p:fade/>
      </p:transition>
    </mc:Choice>
    <mc:Fallback>
      <p:transition spd="med"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Effect transition="in" filter="fade">
                                      <p:cBhvr>
                                        <p:cTn id="9" dur="400"/>
                                        <p:tgtEl>
                                          <p:spTgt spid="3"/>
                                        </p:tgtEl>
                                      </p:cBhvr>
                                    </p:animEffect>
                                  </p:childTnLst>
                                </p:cTn>
                              </p:par>
                            </p:childTnLst>
                          </p:cTn>
                        </p:par>
                        <p:par>
                          <p:cTn id="10" fill="hold" nodeType="afterGroup">
                            <p:stCondLst>
                              <p:cond delay="400"/>
                            </p:stCondLst>
                            <p:childTnLst>
                              <p:par>
                                <p:cTn id="11" presetID="53" presetClass="entr" presetSubtype="16" fill="hold" grpId="0" nodeType="after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p:cTn id="13"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4"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5" dur="300"/>
                                        <p:tgtEl>
                                          <p:spTgt spid="13">
                                            <p:txEl>
                                              <p:pRg st="0" end="0"/>
                                            </p:txEl>
                                          </p:spTgt>
                                        </p:tgtEl>
                                      </p:cBhvr>
                                    </p:animEffect>
                                  </p:childTnLst>
                                </p:cTn>
                              </p:par>
                              <p:par>
                                <p:cTn id="16" presetID="42" presetClass="entr" presetSubtype="0" fill="hold" grpId="0" nodeType="withEffect">
                                  <p:stCondLst>
                                    <p:cond delay="200"/>
                                  </p:stCondLst>
                                  <p:childTnLst>
                                    <p:set>
                                      <p:cBhvr>
                                        <p:cTn id="17" dur="1" fill="hold">
                                          <p:stCondLst>
                                            <p:cond delay="0"/>
                                          </p:stCondLst>
                                        </p:cTn>
                                        <p:tgtEl>
                                          <p:spTgt spid="32">
                                            <p:txEl>
                                              <p:pRg st="0" end="0"/>
                                            </p:txEl>
                                          </p:spTgt>
                                        </p:tgtEl>
                                        <p:attrNameLst>
                                          <p:attrName>style.visibility</p:attrName>
                                        </p:attrNameLst>
                                      </p:cBhvr>
                                      <p:to>
                                        <p:strVal val="visible"/>
                                      </p:to>
                                    </p:set>
                                    <p:animEffect transition="in" filter="fade">
                                      <p:cBhvr>
                                        <p:cTn id="18" dur="400"/>
                                        <p:tgtEl>
                                          <p:spTgt spid="32">
                                            <p:txEl>
                                              <p:pRg st="0" end="0"/>
                                            </p:txEl>
                                          </p:spTgt>
                                        </p:tgtEl>
                                      </p:cBhvr>
                                    </p:animEffect>
                                    <p:anim calcmode="lin" valueType="num">
                                      <p:cBhvr>
                                        <p:cTn id="19"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0" dur="400" fill="hold"/>
                                        <p:tgtEl>
                                          <p:spTgt spid="32">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00"/>
                                  </p:stCondLst>
                                  <p:childTnLst>
                                    <p:set>
                                      <p:cBhvr>
                                        <p:cTn id="22" dur="1" fill="hold">
                                          <p:stCondLst>
                                            <p:cond delay="0"/>
                                          </p:stCondLst>
                                        </p:cTn>
                                        <p:tgtEl>
                                          <p:spTgt spid="38">
                                            <p:txEl>
                                              <p:pRg st="0" end="0"/>
                                            </p:txEl>
                                          </p:spTgt>
                                        </p:tgtEl>
                                        <p:attrNameLst>
                                          <p:attrName>style.visibility</p:attrName>
                                        </p:attrNameLst>
                                      </p:cBhvr>
                                      <p:to>
                                        <p:strVal val="visible"/>
                                      </p:to>
                                    </p:set>
                                    <p:animEffect transition="in" filter="fade">
                                      <p:cBhvr>
                                        <p:cTn id="23" dur="500"/>
                                        <p:tgtEl>
                                          <p:spTgt spid="38">
                                            <p:txEl>
                                              <p:pRg st="0" end="0"/>
                                            </p:txEl>
                                          </p:spTgt>
                                        </p:tgtEl>
                                      </p:cBhvr>
                                    </p:animEffect>
                                    <p:anim calcmode="lin" valueType="num">
                                      <p:cBhvr>
                                        <p:cTn id="2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8">
                                            <p:txEl>
                                              <p:pRg st="0" end="0"/>
                                            </p:txEl>
                                          </p:spTgt>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80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childTnLst>
                          </p:cTn>
                        </p:par>
                        <p:par>
                          <p:cTn id="29" fill="hold" nodeType="afterGroup">
                            <p:stCondLst>
                              <p:cond delay="1700"/>
                            </p:stCondLst>
                            <p:childTnLst>
                              <p:par>
                                <p:cTn id="30" presetID="5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400" fill="hold"/>
                                        <p:tgtEl>
                                          <p:spTgt spid="65"/>
                                        </p:tgtEl>
                                        <p:attrNameLst>
                                          <p:attrName>ppt_w</p:attrName>
                                        </p:attrNameLst>
                                      </p:cBhvr>
                                      <p:tavLst>
                                        <p:tav tm="0">
                                          <p:val>
                                            <p:fltVal val="0"/>
                                          </p:val>
                                        </p:tav>
                                        <p:tav tm="100000">
                                          <p:val>
                                            <p:strVal val="#ppt_w"/>
                                          </p:val>
                                        </p:tav>
                                      </p:tavLst>
                                    </p:anim>
                                    <p:anim calcmode="lin" valueType="num">
                                      <p:cBhvr>
                                        <p:cTn id="33" dur="400" fill="hold"/>
                                        <p:tgtEl>
                                          <p:spTgt spid="65"/>
                                        </p:tgtEl>
                                        <p:attrNameLst>
                                          <p:attrName>ppt_h</p:attrName>
                                        </p:attrNameLst>
                                      </p:cBhvr>
                                      <p:tavLst>
                                        <p:tav tm="0">
                                          <p:val>
                                            <p:fltVal val="0"/>
                                          </p:val>
                                        </p:tav>
                                        <p:tav tm="100000">
                                          <p:val>
                                            <p:strVal val="#ppt_h"/>
                                          </p:val>
                                        </p:tav>
                                      </p:tavLst>
                                    </p:anim>
                                    <p:animEffect transition="in" filter="fade">
                                      <p:cBhvr>
                                        <p:cTn id="34" dur="400"/>
                                        <p:tgtEl>
                                          <p:spTgt spid="65"/>
                                        </p:tgtEl>
                                      </p:cBhvr>
                                    </p:animEffect>
                                  </p:childTnLst>
                                </p:cTn>
                              </p:par>
                            </p:childTnLst>
                          </p:cTn>
                        </p:par>
                        <p:par>
                          <p:cTn id="35" fill="hold" nodeType="afterGroup">
                            <p:stCondLst>
                              <p:cond delay="2100"/>
                            </p:stCondLst>
                            <p:childTnLst>
                              <p:par>
                                <p:cTn id="36" presetID="53" presetClass="entr" presetSubtype="16" fill="hold" grpId="0" nodeType="afterEffect">
                                  <p:stCondLst>
                                    <p:cond delay="0"/>
                                  </p:stCondLst>
                                  <p:childTnLst>
                                    <p:set>
                                      <p:cBhvr>
                                        <p:cTn id="37" dur="1" fill="hold">
                                          <p:stCondLst>
                                            <p:cond delay="0"/>
                                          </p:stCondLst>
                                        </p:cTn>
                                        <p:tgtEl>
                                          <p:spTgt spid="66">
                                            <p:txEl>
                                              <p:pRg st="0" end="0"/>
                                            </p:txEl>
                                          </p:spTgt>
                                        </p:tgtEl>
                                        <p:attrNameLst>
                                          <p:attrName>style.visibility</p:attrName>
                                        </p:attrNameLst>
                                      </p:cBhvr>
                                      <p:to>
                                        <p:strVal val="visible"/>
                                      </p:to>
                                    </p:set>
                                    <p:anim calcmode="lin" valueType="num">
                                      <p:cBhvr>
                                        <p:cTn id="38"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39"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40" dur="300"/>
                                        <p:tgtEl>
                                          <p:spTgt spid="66">
                                            <p:txEl>
                                              <p:pRg st="0" end="0"/>
                                            </p:txEl>
                                          </p:spTgt>
                                        </p:tgtEl>
                                      </p:cBhvr>
                                    </p:animEffect>
                                  </p:childTnLst>
                                </p:cTn>
                              </p:par>
                              <p:par>
                                <p:cTn id="41" presetID="42" presetClass="entr" presetSubtype="0" fill="hold" grpId="0" nodeType="withEffect">
                                  <p:stCondLst>
                                    <p:cond delay="200"/>
                                  </p:stCondLst>
                                  <p:childTnLst>
                                    <p:set>
                                      <p:cBhvr>
                                        <p:cTn id="42" dur="1" fill="hold">
                                          <p:stCondLst>
                                            <p:cond delay="0"/>
                                          </p:stCondLst>
                                        </p:cTn>
                                        <p:tgtEl>
                                          <p:spTgt spid="69">
                                            <p:txEl>
                                              <p:pRg st="0" end="0"/>
                                            </p:txEl>
                                          </p:spTgt>
                                        </p:tgtEl>
                                        <p:attrNameLst>
                                          <p:attrName>style.visibility</p:attrName>
                                        </p:attrNameLst>
                                      </p:cBhvr>
                                      <p:to>
                                        <p:strVal val="visible"/>
                                      </p:to>
                                    </p:set>
                                    <p:animEffect transition="in" filter="fade">
                                      <p:cBhvr>
                                        <p:cTn id="43" dur="400"/>
                                        <p:tgtEl>
                                          <p:spTgt spid="69">
                                            <p:txEl>
                                              <p:pRg st="0" end="0"/>
                                            </p:txEl>
                                          </p:spTgt>
                                        </p:tgtEl>
                                      </p:cBhvr>
                                    </p:animEffect>
                                    <p:anim calcmode="lin" valueType="num">
                                      <p:cBhvr>
                                        <p:cTn id="44"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45" dur="400" fill="hold"/>
                                        <p:tgtEl>
                                          <p:spTgt spid="69">
                                            <p:txEl>
                                              <p:pRg st="0" end="0"/>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00"/>
                                  </p:stCondLst>
                                  <p:childTnLst>
                                    <p:set>
                                      <p:cBhvr>
                                        <p:cTn id="47" dur="1" fill="hold">
                                          <p:stCondLst>
                                            <p:cond delay="0"/>
                                          </p:stCondLst>
                                        </p:cTn>
                                        <p:tgtEl>
                                          <p:spTgt spid="71">
                                            <p:txEl>
                                              <p:pRg st="0" end="0"/>
                                            </p:txEl>
                                          </p:spTgt>
                                        </p:tgtEl>
                                        <p:attrNameLst>
                                          <p:attrName>style.visibility</p:attrName>
                                        </p:attrNameLst>
                                      </p:cBhvr>
                                      <p:to>
                                        <p:strVal val="visible"/>
                                      </p:to>
                                    </p:set>
                                    <p:animEffect transition="in" filter="fade">
                                      <p:cBhvr>
                                        <p:cTn id="48" dur="500"/>
                                        <p:tgtEl>
                                          <p:spTgt spid="71">
                                            <p:txEl>
                                              <p:pRg st="0" end="0"/>
                                            </p:txEl>
                                          </p:spTgt>
                                        </p:tgtEl>
                                      </p:cBhvr>
                                    </p:animEffect>
                                    <p:anim calcmode="lin" valueType="num">
                                      <p:cBhvr>
                                        <p:cTn id="49"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71">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92">
                                            <p:txEl>
                                              <p:pRg st="0" end="0"/>
                                            </p:txEl>
                                          </p:spTgt>
                                        </p:tgtEl>
                                        <p:attrNameLst>
                                          <p:attrName>style.visibility</p:attrName>
                                        </p:attrNameLst>
                                      </p:cBhvr>
                                      <p:to>
                                        <p:strVal val="visible"/>
                                      </p:to>
                                    </p:set>
                                    <p:animEffect transition="in" filter="fade">
                                      <p:cBhvr>
                                        <p:cTn id="53" dur="500"/>
                                        <p:tgtEl>
                                          <p:spTgt spid="92">
                                            <p:txEl>
                                              <p:pRg st="0" end="0"/>
                                            </p:txEl>
                                          </p:spTgt>
                                        </p:tgtEl>
                                      </p:cBhvr>
                                    </p:animEffect>
                                  </p:childTnLst>
                                </p:cTn>
                              </p:par>
                            </p:childTnLst>
                          </p:cTn>
                        </p:par>
                        <p:par>
                          <p:cTn id="54" fill="hold" nodeType="afterGroup">
                            <p:stCondLst>
                              <p:cond delay="3400"/>
                            </p:stCondLst>
                            <p:childTnLst>
                              <p:par>
                                <p:cTn id="55" presetID="53" presetClass="entr" presetSubtype="16"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400" fill="hold"/>
                                        <p:tgtEl>
                                          <p:spTgt spid="110"/>
                                        </p:tgtEl>
                                        <p:attrNameLst>
                                          <p:attrName>ppt_w</p:attrName>
                                        </p:attrNameLst>
                                      </p:cBhvr>
                                      <p:tavLst>
                                        <p:tav tm="0">
                                          <p:val>
                                            <p:fltVal val="0"/>
                                          </p:val>
                                        </p:tav>
                                        <p:tav tm="100000">
                                          <p:val>
                                            <p:strVal val="#ppt_w"/>
                                          </p:val>
                                        </p:tav>
                                      </p:tavLst>
                                    </p:anim>
                                    <p:anim calcmode="lin" valueType="num">
                                      <p:cBhvr>
                                        <p:cTn id="58" dur="400" fill="hold"/>
                                        <p:tgtEl>
                                          <p:spTgt spid="110"/>
                                        </p:tgtEl>
                                        <p:attrNameLst>
                                          <p:attrName>ppt_h</p:attrName>
                                        </p:attrNameLst>
                                      </p:cBhvr>
                                      <p:tavLst>
                                        <p:tav tm="0">
                                          <p:val>
                                            <p:fltVal val="0"/>
                                          </p:val>
                                        </p:tav>
                                        <p:tav tm="100000">
                                          <p:val>
                                            <p:strVal val="#ppt_h"/>
                                          </p:val>
                                        </p:tav>
                                      </p:tavLst>
                                    </p:anim>
                                    <p:animEffect transition="in" filter="fade">
                                      <p:cBhvr>
                                        <p:cTn id="59" dur="400"/>
                                        <p:tgtEl>
                                          <p:spTgt spid="110"/>
                                        </p:tgtEl>
                                      </p:cBhvr>
                                    </p:animEffect>
                                  </p:childTnLst>
                                </p:cTn>
                              </p:par>
                            </p:childTnLst>
                          </p:cTn>
                        </p:par>
                        <p:par>
                          <p:cTn id="60" fill="hold" nodeType="afterGroup">
                            <p:stCondLst>
                              <p:cond delay="3800"/>
                            </p:stCondLst>
                            <p:childTnLst>
                              <p:par>
                                <p:cTn id="61" presetID="53" presetClass="entr" presetSubtype="16" fill="hold" grpId="0" nodeType="afterEffect">
                                  <p:stCondLst>
                                    <p:cond delay="0"/>
                                  </p:stCondLst>
                                  <p:childTnLst>
                                    <p:set>
                                      <p:cBhvr>
                                        <p:cTn id="62" dur="1" fill="hold">
                                          <p:stCondLst>
                                            <p:cond delay="0"/>
                                          </p:stCondLst>
                                        </p:cTn>
                                        <p:tgtEl>
                                          <p:spTgt spid="111">
                                            <p:txEl>
                                              <p:pRg st="0" end="0"/>
                                            </p:txEl>
                                          </p:spTgt>
                                        </p:tgtEl>
                                        <p:attrNameLst>
                                          <p:attrName>style.visibility</p:attrName>
                                        </p:attrNameLst>
                                      </p:cBhvr>
                                      <p:to>
                                        <p:strVal val="visible"/>
                                      </p:to>
                                    </p:set>
                                    <p:anim calcmode="lin" valueType="num">
                                      <p:cBhvr>
                                        <p:cTn id="63"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64"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65" dur="300"/>
                                        <p:tgtEl>
                                          <p:spTgt spid="111">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112">
                                            <p:txEl>
                                              <p:pRg st="0" end="0"/>
                                            </p:txEl>
                                          </p:spTgt>
                                        </p:tgtEl>
                                        <p:attrNameLst>
                                          <p:attrName>style.visibility</p:attrName>
                                        </p:attrNameLst>
                                      </p:cBhvr>
                                      <p:to>
                                        <p:strVal val="visible"/>
                                      </p:to>
                                    </p:set>
                                    <p:animEffect transition="in" filter="fade">
                                      <p:cBhvr>
                                        <p:cTn id="68" dur="400"/>
                                        <p:tgtEl>
                                          <p:spTgt spid="112">
                                            <p:txEl>
                                              <p:pRg st="0" end="0"/>
                                            </p:txEl>
                                          </p:spTgt>
                                        </p:tgtEl>
                                      </p:cBhvr>
                                    </p:animEffect>
                                    <p:anim calcmode="lin" valueType="num">
                                      <p:cBhvr>
                                        <p:cTn id="69"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00"/>
                                  </p:stCondLst>
                                  <p:childTnLst>
                                    <p:set>
                                      <p:cBhvr>
                                        <p:cTn id="72" dur="1" fill="hold">
                                          <p:stCondLst>
                                            <p:cond delay="0"/>
                                          </p:stCondLst>
                                        </p:cTn>
                                        <p:tgtEl>
                                          <p:spTgt spid="113">
                                            <p:txEl>
                                              <p:pRg st="0" end="0"/>
                                            </p:txEl>
                                          </p:spTgt>
                                        </p:tgtEl>
                                        <p:attrNameLst>
                                          <p:attrName>style.visibility</p:attrName>
                                        </p:attrNameLst>
                                      </p:cBhvr>
                                      <p:to>
                                        <p:strVal val="visible"/>
                                      </p:to>
                                    </p:set>
                                    <p:animEffect transition="in" filter="fade">
                                      <p:cBhvr>
                                        <p:cTn id="73" dur="500"/>
                                        <p:tgtEl>
                                          <p:spTgt spid="113">
                                            <p:txEl>
                                              <p:pRg st="0" end="0"/>
                                            </p:txEl>
                                          </p:spTgt>
                                        </p:tgtEl>
                                      </p:cBhvr>
                                    </p:animEffect>
                                    <p:anim calcmode="lin" valueType="num">
                                      <p:cBhvr>
                                        <p:cTn id="74"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76" presetID="10" presetClass="entr" presetSubtype="0" fill="hold" grpId="0" nodeType="withEffect">
                                  <p:stCondLst>
                                    <p:cond delay="800"/>
                                  </p:stCondLst>
                                  <p:childTnLst>
                                    <p:set>
                                      <p:cBhvr>
                                        <p:cTn id="77" dur="1" fill="hold">
                                          <p:stCondLst>
                                            <p:cond delay="0"/>
                                          </p:stCondLst>
                                        </p:cTn>
                                        <p:tgtEl>
                                          <p:spTgt spid="114">
                                            <p:txEl>
                                              <p:pRg st="0" end="0"/>
                                            </p:txEl>
                                          </p:spTgt>
                                        </p:tgtEl>
                                        <p:attrNameLst>
                                          <p:attrName>style.visibility</p:attrName>
                                        </p:attrNameLst>
                                      </p:cBhvr>
                                      <p:to>
                                        <p:strVal val="visible"/>
                                      </p:to>
                                    </p:set>
                                    <p:animEffect transition="in" filter="fade">
                                      <p:cBhvr>
                                        <p:cTn id="78" dur="500"/>
                                        <p:tgtEl>
                                          <p:spTgt spid="114">
                                            <p:txEl>
                                              <p:pRg st="0" end="0"/>
                                            </p:txEl>
                                          </p:spTgt>
                                        </p:tgtEl>
                                      </p:cBhvr>
                                    </p:animEffect>
                                  </p:childTnLst>
                                </p:cTn>
                              </p:par>
                            </p:childTnLst>
                          </p:cTn>
                        </p:par>
                        <p:par>
                          <p:cTn id="79" fill="hold" nodeType="afterGroup">
                            <p:stCondLst>
                              <p:cond delay="5100"/>
                            </p:stCondLst>
                            <p:childTnLst>
                              <p:par>
                                <p:cTn id="80" presetID="53" presetClass="entr" presetSubtype="16" fill="hold" grpId="0" nodeType="afterEffect">
                                  <p:stCondLst>
                                    <p:cond delay="0"/>
                                  </p:stCondLst>
                                  <p:childTnLst>
                                    <p:set>
                                      <p:cBhvr>
                                        <p:cTn id="81" dur="1" fill="hold">
                                          <p:stCondLst>
                                            <p:cond delay="0"/>
                                          </p:stCondLst>
                                        </p:cTn>
                                        <p:tgtEl>
                                          <p:spTgt spid="130"/>
                                        </p:tgtEl>
                                        <p:attrNameLst>
                                          <p:attrName>style.visibility</p:attrName>
                                        </p:attrNameLst>
                                      </p:cBhvr>
                                      <p:to>
                                        <p:strVal val="visible"/>
                                      </p:to>
                                    </p:set>
                                    <p:anim calcmode="lin" valueType="num">
                                      <p:cBhvr>
                                        <p:cTn id="82" dur="400" fill="hold"/>
                                        <p:tgtEl>
                                          <p:spTgt spid="130"/>
                                        </p:tgtEl>
                                        <p:attrNameLst>
                                          <p:attrName>ppt_w</p:attrName>
                                        </p:attrNameLst>
                                      </p:cBhvr>
                                      <p:tavLst>
                                        <p:tav tm="0">
                                          <p:val>
                                            <p:fltVal val="0"/>
                                          </p:val>
                                        </p:tav>
                                        <p:tav tm="100000">
                                          <p:val>
                                            <p:strVal val="#ppt_w"/>
                                          </p:val>
                                        </p:tav>
                                      </p:tavLst>
                                    </p:anim>
                                    <p:anim calcmode="lin" valueType="num">
                                      <p:cBhvr>
                                        <p:cTn id="83" dur="400" fill="hold"/>
                                        <p:tgtEl>
                                          <p:spTgt spid="130"/>
                                        </p:tgtEl>
                                        <p:attrNameLst>
                                          <p:attrName>ppt_h</p:attrName>
                                        </p:attrNameLst>
                                      </p:cBhvr>
                                      <p:tavLst>
                                        <p:tav tm="0">
                                          <p:val>
                                            <p:fltVal val="0"/>
                                          </p:val>
                                        </p:tav>
                                        <p:tav tm="100000">
                                          <p:val>
                                            <p:strVal val="#ppt_h"/>
                                          </p:val>
                                        </p:tav>
                                      </p:tavLst>
                                    </p:anim>
                                    <p:animEffect transition="in" filter="fade">
                                      <p:cBhvr>
                                        <p:cTn id="84" dur="400"/>
                                        <p:tgtEl>
                                          <p:spTgt spid="130"/>
                                        </p:tgtEl>
                                      </p:cBhvr>
                                    </p:animEffect>
                                  </p:childTnLst>
                                </p:cTn>
                              </p:par>
                            </p:childTnLst>
                          </p:cTn>
                        </p:par>
                        <p:par>
                          <p:cTn id="85" fill="hold" nodeType="afterGroup">
                            <p:stCondLst>
                              <p:cond delay="5500"/>
                            </p:stCondLst>
                            <p:childTnLst>
                              <p:par>
                                <p:cTn id="86" presetID="53" presetClass="entr" presetSubtype="16" fill="hold" grpId="0" nodeType="afterEffect">
                                  <p:stCondLst>
                                    <p:cond delay="0"/>
                                  </p:stCondLst>
                                  <p:childTnLst>
                                    <p:set>
                                      <p:cBhvr>
                                        <p:cTn id="87" dur="1" fill="hold">
                                          <p:stCondLst>
                                            <p:cond delay="0"/>
                                          </p:stCondLst>
                                        </p:cTn>
                                        <p:tgtEl>
                                          <p:spTgt spid="131">
                                            <p:txEl>
                                              <p:pRg st="0" end="0"/>
                                            </p:txEl>
                                          </p:spTgt>
                                        </p:tgtEl>
                                        <p:attrNameLst>
                                          <p:attrName>style.visibility</p:attrName>
                                        </p:attrNameLst>
                                      </p:cBhvr>
                                      <p:to>
                                        <p:strVal val="visible"/>
                                      </p:to>
                                    </p:set>
                                    <p:anim calcmode="lin" valueType="num">
                                      <p:cBhvr>
                                        <p:cTn id="88"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89"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90" dur="300"/>
                                        <p:tgtEl>
                                          <p:spTgt spid="131">
                                            <p:txEl>
                                              <p:pRg st="0" end="0"/>
                                            </p:txEl>
                                          </p:spTgt>
                                        </p:tgtEl>
                                      </p:cBhvr>
                                    </p:animEffect>
                                  </p:childTnLst>
                                </p:cTn>
                              </p:par>
                              <p:par>
                                <p:cTn id="91" presetID="42" presetClass="entr" presetSubtype="0" fill="hold" grpId="0" nodeType="withEffect">
                                  <p:stCondLst>
                                    <p:cond delay="200"/>
                                  </p:stCondLst>
                                  <p:childTnLst>
                                    <p:set>
                                      <p:cBhvr>
                                        <p:cTn id="92" dur="1" fill="hold">
                                          <p:stCondLst>
                                            <p:cond delay="0"/>
                                          </p:stCondLst>
                                        </p:cTn>
                                        <p:tgtEl>
                                          <p:spTgt spid="136">
                                            <p:txEl>
                                              <p:pRg st="0" end="0"/>
                                            </p:txEl>
                                          </p:spTgt>
                                        </p:tgtEl>
                                        <p:attrNameLst>
                                          <p:attrName>style.visibility</p:attrName>
                                        </p:attrNameLst>
                                      </p:cBhvr>
                                      <p:to>
                                        <p:strVal val="visible"/>
                                      </p:to>
                                    </p:set>
                                    <p:animEffect transition="in" filter="fade">
                                      <p:cBhvr>
                                        <p:cTn id="93" dur="400"/>
                                        <p:tgtEl>
                                          <p:spTgt spid="136">
                                            <p:txEl>
                                              <p:pRg st="0" end="0"/>
                                            </p:txEl>
                                          </p:spTgt>
                                        </p:tgtEl>
                                      </p:cBhvr>
                                    </p:animEffect>
                                    <p:anim calcmode="lin" valueType="num">
                                      <p:cBhvr>
                                        <p:cTn id="94"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95"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200"/>
                                  </p:stCondLst>
                                  <p:childTnLst>
                                    <p:set>
                                      <p:cBhvr>
                                        <p:cTn id="97" dur="1" fill="hold">
                                          <p:stCondLst>
                                            <p:cond delay="0"/>
                                          </p:stCondLst>
                                        </p:cTn>
                                        <p:tgtEl>
                                          <p:spTgt spid="139">
                                            <p:txEl>
                                              <p:pRg st="0" end="0"/>
                                            </p:txEl>
                                          </p:spTgt>
                                        </p:tgtEl>
                                        <p:attrNameLst>
                                          <p:attrName>style.visibility</p:attrName>
                                        </p:attrNameLst>
                                      </p:cBhvr>
                                      <p:to>
                                        <p:strVal val="visible"/>
                                      </p:to>
                                    </p:set>
                                    <p:animEffect transition="in" filter="fade">
                                      <p:cBhvr>
                                        <p:cTn id="98" dur="500"/>
                                        <p:tgtEl>
                                          <p:spTgt spid="139">
                                            <p:txEl>
                                              <p:pRg st="0" end="0"/>
                                            </p:txEl>
                                          </p:spTgt>
                                        </p:tgtEl>
                                      </p:cBhvr>
                                    </p:animEffect>
                                    <p:anim calcmode="lin" valueType="num">
                                      <p:cBhvr>
                                        <p:cTn id="99"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00"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01" presetID="10" presetClass="entr" presetSubtype="0" fill="hold" grpId="0" nodeType="withEffect">
                                  <p:stCondLst>
                                    <p:cond delay="800"/>
                                  </p:stCondLst>
                                  <p:childTnLst>
                                    <p:set>
                                      <p:cBhvr>
                                        <p:cTn id="102" dur="1" fill="hold">
                                          <p:stCondLst>
                                            <p:cond delay="0"/>
                                          </p:stCondLst>
                                        </p:cTn>
                                        <p:tgtEl>
                                          <p:spTgt spid="140">
                                            <p:txEl>
                                              <p:pRg st="0" end="0"/>
                                            </p:txEl>
                                          </p:spTgt>
                                        </p:tgtEl>
                                        <p:attrNameLst>
                                          <p:attrName>style.visibility</p:attrName>
                                        </p:attrNameLst>
                                      </p:cBhvr>
                                      <p:to>
                                        <p:strVal val="visible"/>
                                      </p:to>
                                    </p:set>
                                    <p:animEffect transition="in" filter="fade">
                                      <p:cBhvr>
                                        <p:cTn id="103" dur="500"/>
                                        <p:tgtEl>
                                          <p:spTgt spid="140">
                                            <p:txEl>
                                              <p:pRg st="0" end="0"/>
                                            </p:txEl>
                                          </p:spTgt>
                                        </p:tgtEl>
                                      </p:cBhvr>
                                    </p:animEffect>
                                  </p:childTnLst>
                                </p:cTn>
                              </p:par>
                            </p:childTnLst>
                          </p:cTn>
                        </p:par>
                        <p:par>
                          <p:cTn id="104" fill="hold" nodeType="afterGroup">
                            <p:stCondLst>
                              <p:cond delay="6800"/>
                            </p:stCondLst>
                            <p:childTnLst>
                              <p:par>
                                <p:cTn id="105" presetID="53" presetClass="entr" presetSubtype="16" fill="hold" grpId="0" nodeType="afterEffect">
                                  <p:stCondLst>
                                    <p:cond delay="0"/>
                                  </p:stCondLst>
                                  <p:childTnLst>
                                    <p:set>
                                      <p:cBhvr>
                                        <p:cTn id="106" dur="1" fill="hold">
                                          <p:stCondLst>
                                            <p:cond delay="0"/>
                                          </p:stCondLst>
                                        </p:cTn>
                                        <p:tgtEl>
                                          <p:spTgt spid="145"/>
                                        </p:tgtEl>
                                        <p:attrNameLst>
                                          <p:attrName>style.visibility</p:attrName>
                                        </p:attrNameLst>
                                      </p:cBhvr>
                                      <p:to>
                                        <p:strVal val="visible"/>
                                      </p:to>
                                    </p:set>
                                    <p:anim calcmode="lin" valueType="num">
                                      <p:cBhvr>
                                        <p:cTn id="107" dur="400" fill="hold"/>
                                        <p:tgtEl>
                                          <p:spTgt spid="145"/>
                                        </p:tgtEl>
                                        <p:attrNameLst>
                                          <p:attrName>ppt_w</p:attrName>
                                        </p:attrNameLst>
                                      </p:cBhvr>
                                      <p:tavLst>
                                        <p:tav tm="0">
                                          <p:val>
                                            <p:fltVal val="0"/>
                                          </p:val>
                                        </p:tav>
                                        <p:tav tm="100000">
                                          <p:val>
                                            <p:strVal val="#ppt_w"/>
                                          </p:val>
                                        </p:tav>
                                      </p:tavLst>
                                    </p:anim>
                                    <p:anim calcmode="lin" valueType="num">
                                      <p:cBhvr>
                                        <p:cTn id="108" dur="400" fill="hold"/>
                                        <p:tgtEl>
                                          <p:spTgt spid="145"/>
                                        </p:tgtEl>
                                        <p:attrNameLst>
                                          <p:attrName>ppt_h</p:attrName>
                                        </p:attrNameLst>
                                      </p:cBhvr>
                                      <p:tavLst>
                                        <p:tav tm="0">
                                          <p:val>
                                            <p:fltVal val="0"/>
                                          </p:val>
                                        </p:tav>
                                        <p:tav tm="100000">
                                          <p:val>
                                            <p:strVal val="#ppt_h"/>
                                          </p:val>
                                        </p:tav>
                                      </p:tavLst>
                                    </p:anim>
                                    <p:animEffect transition="in" filter="fade">
                                      <p:cBhvr>
                                        <p:cTn id="109" dur="400"/>
                                        <p:tgtEl>
                                          <p:spTgt spid="145"/>
                                        </p:tgtEl>
                                      </p:cBhvr>
                                    </p:animEffect>
                                  </p:childTnLst>
                                </p:cTn>
                              </p:par>
                            </p:childTnLst>
                          </p:cTn>
                        </p:par>
                        <p:par>
                          <p:cTn id="110" fill="hold" nodeType="afterGroup">
                            <p:stCondLst>
                              <p:cond delay="7200"/>
                            </p:stCondLst>
                            <p:childTnLst>
                              <p:par>
                                <p:cTn id="111" presetID="53" presetClass="entr" presetSubtype="16" fill="hold" grpId="0" nodeType="afterEffect">
                                  <p:stCondLst>
                                    <p:cond delay="0"/>
                                  </p:stCondLst>
                                  <p:childTnLst>
                                    <p:set>
                                      <p:cBhvr>
                                        <p:cTn id="112" dur="1" fill="hold">
                                          <p:stCondLst>
                                            <p:cond delay="0"/>
                                          </p:stCondLst>
                                        </p:cTn>
                                        <p:tgtEl>
                                          <p:spTgt spid="146">
                                            <p:txEl>
                                              <p:pRg st="0" end="0"/>
                                            </p:txEl>
                                          </p:spTgt>
                                        </p:tgtEl>
                                        <p:attrNameLst>
                                          <p:attrName>style.visibility</p:attrName>
                                        </p:attrNameLst>
                                      </p:cBhvr>
                                      <p:to>
                                        <p:strVal val="visible"/>
                                      </p:to>
                                    </p:set>
                                    <p:anim calcmode="lin" valueType="num">
                                      <p:cBhvr>
                                        <p:cTn id="113"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6">
                                            <p:txEl>
                                              <p:pRg st="0" end="0"/>
                                            </p:txEl>
                                          </p:spTgt>
                                        </p:tgtEl>
                                      </p:cBhvr>
                                    </p:animEffect>
                                  </p:childTnLst>
                                </p:cTn>
                              </p:par>
                              <p:par>
                                <p:cTn id="116" presetID="42" presetClass="entr" presetSubtype="0" fill="hold" grpId="0" nodeType="withEffect">
                                  <p:stCondLst>
                                    <p:cond delay="200"/>
                                  </p:stCondLst>
                                  <p:childTnLst>
                                    <p:set>
                                      <p:cBhvr>
                                        <p:cTn id="117" dur="1" fill="hold">
                                          <p:stCondLst>
                                            <p:cond delay="0"/>
                                          </p:stCondLst>
                                        </p:cTn>
                                        <p:tgtEl>
                                          <p:spTgt spid="149">
                                            <p:txEl>
                                              <p:pRg st="0" end="0"/>
                                            </p:txEl>
                                          </p:spTgt>
                                        </p:tgtEl>
                                        <p:attrNameLst>
                                          <p:attrName>style.visibility</p:attrName>
                                        </p:attrNameLst>
                                      </p:cBhvr>
                                      <p:to>
                                        <p:strVal val="visible"/>
                                      </p:to>
                                    </p:set>
                                    <p:animEffect transition="in" filter="fade">
                                      <p:cBhvr>
                                        <p:cTn id="118" dur="400"/>
                                        <p:tgtEl>
                                          <p:spTgt spid="149">
                                            <p:txEl>
                                              <p:pRg st="0" end="0"/>
                                            </p:txEl>
                                          </p:spTgt>
                                        </p:tgtEl>
                                      </p:cBhvr>
                                    </p:animEffect>
                                    <p:anim calcmode="lin" valueType="num">
                                      <p:cBhvr>
                                        <p:cTn id="119"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20"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200"/>
                                  </p:stCondLst>
                                  <p:childTnLst>
                                    <p:set>
                                      <p:cBhvr>
                                        <p:cTn id="122" dur="1" fill="hold">
                                          <p:stCondLst>
                                            <p:cond delay="0"/>
                                          </p:stCondLst>
                                        </p:cTn>
                                        <p:tgtEl>
                                          <p:spTgt spid="151">
                                            <p:txEl>
                                              <p:pRg st="0" end="0"/>
                                            </p:txEl>
                                          </p:spTgt>
                                        </p:tgtEl>
                                        <p:attrNameLst>
                                          <p:attrName>style.visibility</p:attrName>
                                        </p:attrNameLst>
                                      </p:cBhvr>
                                      <p:to>
                                        <p:strVal val="visible"/>
                                      </p:to>
                                    </p:set>
                                    <p:animEffect transition="in" filter="fade">
                                      <p:cBhvr>
                                        <p:cTn id="123" dur="500"/>
                                        <p:tgtEl>
                                          <p:spTgt spid="151">
                                            <p:txEl>
                                              <p:pRg st="0" end="0"/>
                                            </p:txEl>
                                          </p:spTgt>
                                        </p:tgtEl>
                                      </p:cBhvr>
                                    </p:animEffect>
                                    <p:anim calcmode="lin" valueType="num">
                                      <p:cBhvr>
                                        <p:cTn id="124"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25"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26" presetID="10" presetClass="entr" presetSubtype="0" fill="hold" grpId="0" nodeType="withEffect">
                                  <p:stCondLst>
                                    <p:cond delay="800"/>
                                  </p:stCondLst>
                                  <p:childTnLst>
                                    <p:set>
                                      <p:cBhvr>
                                        <p:cTn id="127" dur="1" fill="hold">
                                          <p:stCondLst>
                                            <p:cond delay="0"/>
                                          </p:stCondLst>
                                        </p:cTn>
                                        <p:tgtEl>
                                          <p:spTgt spid="152">
                                            <p:txEl>
                                              <p:pRg st="0" end="0"/>
                                            </p:txEl>
                                          </p:spTgt>
                                        </p:tgtEl>
                                        <p:attrNameLst>
                                          <p:attrName>style.visibility</p:attrName>
                                        </p:attrNameLst>
                                      </p:cBhvr>
                                      <p:to>
                                        <p:strVal val="visible"/>
                                      </p:to>
                                    </p:set>
                                    <p:animEffect transition="in" filter="fade">
                                      <p:cBhvr>
                                        <p:cTn id="128" dur="500"/>
                                        <p:tgtEl>
                                          <p:spTgt spid="152">
                                            <p:txEl>
                                              <p:pRg st="0" end="0"/>
                                            </p:txEl>
                                          </p:spTgt>
                                        </p:tgtEl>
                                      </p:cBhvr>
                                    </p:animEffect>
                                  </p:childTnLst>
                                </p:cTn>
                              </p:par>
                            </p:childTnLst>
                          </p:cTn>
                        </p:par>
                        <p:par>
                          <p:cTn id="129" fill="hold" nodeType="afterGroup">
                            <p:stCondLst>
                              <p:cond delay="8500"/>
                            </p:stCondLst>
                            <p:childTnLst>
                              <p:par>
                                <p:cTn id="130" presetID="53" presetClass="entr" presetSubtype="16" fill="hold" grpId="0" nodeType="afterEffect">
                                  <p:stCondLst>
                                    <p:cond delay="0"/>
                                  </p:stCondLst>
                                  <p:childTnLst>
                                    <p:set>
                                      <p:cBhvr>
                                        <p:cTn id="131" dur="1" fill="hold">
                                          <p:stCondLst>
                                            <p:cond delay="0"/>
                                          </p:stCondLst>
                                        </p:cTn>
                                        <p:tgtEl>
                                          <p:spTgt spid="155"/>
                                        </p:tgtEl>
                                        <p:attrNameLst>
                                          <p:attrName>style.visibility</p:attrName>
                                        </p:attrNameLst>
                                      </p:cBhvr>
                                      <p:to>
                                        <p:strVal val="visible"/>
                                      </p:to>
                                    </p:set>
                                    <p:anim calcmode="lin" valueType="num">
                                      <p:cBhvr>
                                        <p:cTn id="132" dur="400" fill="hold"/>
                                        <p:tgtEl>
                                          <p:spTgt spid="155"/>
                                        </p:tgtEl>
                                        <p:attrNameLst>
                                          <p:attrName>ppt_w</p:attrName>
                                        </p:attrNameLst>
                                      </p:cBhvr>
                                      <p:tavLst>
                                        <p:tav tm="0">
                                          <p:val>
                                            <p:fltVal val="0"/>
                                          </p:val>
                                        </p:tav>
                                        <p:tav tm="100000">
                                          <p:val>
                                            <p:strVal val="#ppt_w"/>
                                          </p:val>
                                        </p:tav>
                                      </p:tavLst>
                                    </p:anim>
                                    <p:anim calcmode="lin" valueType="num">
                                      <p:cBhvr>
                                        <p:cTn id="133" dur="400" fill="hold"/>
                                        <p:tgtEl>
                                          <p:spTgt spid="155"/>
                                        </p:tgtEl>
                                        <p:attrNameLst>
                                          <p:attrName>ppt_h</p:attrName>
                                        </p:attrNameLst>
                                      </p:cBhvr>
                                      <p:tavLst>
                                        <p:tav tm="0">
                                          <p:val>
                                            <p:fltVal val="0"/>
                                          </p:val>
                                        </p:tav>
                                        <p:tav tm="100000">
                                          <p:val>
                                            <p:strVal val="#ppt_h"/>
                                          </p:val>
                                        </p:tav>
                                      </p:tavLst>
                                    </p:anim>
                                    <p:animEffect transition="in" filter="fade">
                                      <p:cBhvr>
                                        <p:cTn id="134" dur="400"/>
                                        <p:tgtEl>
                                          <p:spTgt spid="155"/>
                                        </p:tgtEl>
                                      </p:cBhvr>
                                    </p:animEffect>
                                  </p:childTnLst>
                                </p:cTn>
                              </p:par>
                            </p:childTnLst>
                          </p:cTn>
                        </p:par>
                        <p:par>
                          <p:cTn id="135" fill="hold" nodeType="afterGroup">
                            <p:stCondLst>
                              <p:cond delay="8900"/>
                            </p:stCondLst>
                            <p:childTnLst>
                              <p:par>
                                <p:cTn id="136" presetID="53" presetClass="entr" presetSubtype="16" fill="hold" grpId="0" nodeType="afterEffect">
                                  <p:stCondLst>
                                    <p:cond delay="0"/>
                                  </p:stCondLst>
                                  <p:childTnLst>
                                    <p:set>
                                      <p:cBhvr>
                                        <p:cTn id="137" dur="1" fill="hold">
                                          <p:stCondLst>
                                            <p:cond delay="0"/>
                                          </p:stCondLst>
                                        </p:cTn>
                                        <p:tgtEl>
                                          <p:spTgt spid="156">
                                            <p:txEl>
                                              <p:pRg st="0" end="0"/>
                                            </p:txEl>
                                          </p:spTgt>
                                        </p:tgtEl>
                                        <p:attrNameLst>
                                          <p:attrName>style.visibility</p:attrName>
                                        </p:attrNameLst>
                                      </p:cBhvr>
                                      <p:to>
                                        <p:strVal val="visible"/>
                                      </p:to>
                                    </p:set>
                                    <p:anim calcmode="lin" valueType="num">
                                      <p:cBhvr>
                                        <p:cTn id="138"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39"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40" dur="300"/>
                                        <p:tgtEl>
                                          <p:spTgt spid="156">
                                            <p:txEl>
                                              <p:pRg st="0" end="0"/>
                                            </p:txEl>
                                          </p:spTgt>
                                        </p:tgtEl>
                                      </p:cBhvr>
                                    </p:animEffect>
                                  </p:childTnLst>
                                </p:cTn>
                              </p:par>
                              <p:par>
                                <p:cTn id="141" presetID="42" presetClass="entr" presetSubtype="0" fill="hold" grpId="0" nodeType="withEffect">
                                  <p:stCondLst>
                                    <p:cond delay="200"/>
                                  </p:stCondLst>
                                  <p:childTnLst>
                                    <p:set>
                                      <p:cBhvr>
                                        <p:cTn id="142" dur="1" fill="hold">
                                          <p:stCondLst>
                                            <p:cond delay="0"/>
                                          </p:stCondLst>
                                        </p:cTn>
                                        <p:tgtEl>
                                          <p:spTgt spid="157">
                                            <p:txEl>
                                              <p:pRg st="0" end="0"/>
                                            </p:txEl>
                                          </p:spTgt>
                                        </p:tgtEl>
                                        <p:attrNameLst>
                                          <p:attrName>style.visibility</p:attrName>
                                        </p:attrNameLst>
                                      </p:cBhvr>
                                      <p:to>
                                        <p:strVal val="visible"/>
                                      </p:to>
                                    </p:set>
                                    <p:animEffect transition="in" filter="fade">
                                      <p:cBhvr>
                                        <p:cTn id="143" dur="400"/>
                                        <p:tgtEl>
                                          <p:spTgt spid="157">
                                            <p:txEl>
                                              <p:pRg st="0" end="0"/>
                                            </p:txEl>
                                          </p:spTgt>
                                        </p:tgtEl>
                                      </p:cBhvr>
                                    </p:animEffect>
                                    <p:anim calcmode="lin" valueType="num">
                                      <p:cBhvr>
                                        <p:cTn id="144"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45"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200"/>
                                  </p:stCondLst>
                                  <p:childTnLst>
                                    <p:set>
                                      <p:cBhvr>
                                        <p:cTn id="147" dur="1" fill="hold">
                                          <p:stCondLst>
                                            <p:cond delay="0"/>
                                          </p:stCondLst>
                                        </p:cTn>
                                        <p:tgtEl>
                                          <p:spTgt spid="158">
                                            <p:txEl>
                                              <p:pRg st="0" end="0"/>
                                            </p:txEl>
                                          </p:spTgt>
                                        </p:tgtEl>
                                        <p:attrNameLst>
                                          <p:attrName>style.visibility</p:attrName>
                                        </p:attrNameLst>
                                      </p:cBhvr>
                                      <p:to>
                                        <p:strVal val="visible"/>
                                      </p:to>
                                    </p:set>
                                    <p:animEffect transition="in" filter="fade">
                                      <p:cBhvr>
                                        <p:cTn id="148" dur="500"/>
                                        <p:tgtEl>
                                          <p:spTgt spid="158">
                                            <p:txEl>
                                              <p:pRg st="0" end="0"/>
                                            </p:txEl>
                                          </p:spTgt>
                                        </p:tgtEl>
                                      </p:cBhvr>
                                    </p:animEffect>
                                    <p:anim calcmode="lin" valueType="num">
                                      <p:cBhvr>
                                        <p:cTn id="149"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50"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51" presetID="10" presetClass="entr" presetSubtype="0" fill="hold" grpId="0" nodeType="withEffect">
                                  <p:stCondLst>
                                    <p:cond delay="800"/>
                                  </p:stCondLst>
                                  <p:childTnLst>
                                    <p:set>
                                      <p:cBhvr>
                                        <p:cTn id="152" dur="1" fill="hold">
                                          <p:stCondLst>
                                            <p:cond delay="0"/>
                                          </p:stCondLst>
                                        </p:cTn>
                                        <p:tgtEl>
                                          <p:spTgt spid="159">
                                            <p:txEl>
                                              <p:pRg st="0" end="0"/>
                                            </p:txEl>
                                          </p:spTgt>
                                        </p:tgtEl>
                                        <p:attrNameLst>
                                          <p:attrName>style.visibility</p:attrName>
                                        </p:attrNameLst>
                                      </p:cBhvr>
                                      <p:to>
                                        <p:strVal val="visible"/>
                                      </p:to>
                                    </p:set>
                                    <p:animEffect transition="in" filter="fade">
                                      <p:cBhvr>
                                        <p:cTn id="153"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标题和内容">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userDrawn="1">
  <p:cSld name="1_仅标题">
    <p:spTree>
      <p:nvGrpSpPr>
        <p:cNvPr id="1" name=""/>
        <p:cNvGrpSpPr/>
        <p:nvPr/>
      </p:nvGrpSpPr>
      <p:grpSpPr>
        <a:xfrm>
          <a:off x="0" y="0"/>
          <a:ext cx="0" cy="0"/>
        </a:xfrm>
      </p:grpSpPr>
      <p:sp>
        <p:nvSpPr>
          <p:cNvPr id="5" name="图片占位符 4"/>
          <p:cNvSpPr>
            <a:spLocks noGrp="1"/>
          </p:cNvSpPr>
          <p:nvPr>
            <p:ph type="pic" sz="quarter" idx="10"/>
          </p:nvPr>
        </p:nvSpPr>
        <p:spPr>
          <a:xfrm>
            <a:off x="0" y="0"/>
            <a:ext cx="9144000" cy="5143500"/>
          </a:xfrm>
          <a:custGeom>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5_自定义版式">
    <p:spTree>
      <p:nvGrpSpPr>
        <p:cNvPr id="1" name=""/>
        <p:cNvGrpSpPr/>
        <p:nvPr/>
      </p:nvGrpSpPr>
      <p:grpSpPr>
        <a:xfrm>
          <a:off x="0" y="0"/>
          <a:ext cx="0" cy="0"/>
        </a:xfrm>
      </p:grpSpPr>
      <p:sp>
        <p:nvSpPr>
          <p:cNvPr id="6" name="图片占位符 5"/>
          <p:cNvSpPr>
            <a:spLocks noGrp="1"/>
          </p:cNvSpPr>
          <p:nvPr>
            <p:ph type="pic" sz="quarter" idx="10"/>
          </p:nvPr>
        </p:nvSpPr>
        <p:spPr>
          <a:xfrm>
            <a:off x="0" y="1336222"/>
            <a:ext cx="9144000" cy="2296886"/>
          </a:xfrm>
          <a:custGeom>
            <a:gdLst>
              <a:gd name="connsiteX0" fmla="*/ 0 w 12192000"/>
              <a:gd name="connsiteY0" fmla="*/ 0 h 3062515"/>
              <a:gd name="connsiteX1" fmla="*/ 12192000 w 12192000"/>
              <a:gd name="connsiteY1" fmla="*/ 0 h 3062515"/>
              <a:gd name="connsiteX2" fmla="*/ 12192000 w 12192000"/>
              <a:gd name="connsiteY2" fmla="*/ 3062515 h 3062515"/>
              <a:gd name="connsiteX3" fmla="*/ 0 w 12192000"/>
              <a:gd name="connsiteY3" fmla="*/ 3062515 h 3062515"/>
            </a:gdLst>
            <a:cxnLst>
              <a:cxn ang="0">
                <a:pos x="connsiteX0" y="connsiteY0"/>
              </a:cxn>
              <a:cxn ang="0">
                <a:pos x="connsiteX1" y="connsiteY1"/>
              </a:cxn>
              <a:cxn ang="0">
                <a:pos x="connsiteX2" y="connsiteY2"/>
              </a:cxn>
              <a:cxn ang="0">
                <a:pos x="connsiteX3" y="connsiteY3"/>
              </a:cxn>
            </a:cxnLst>
            <a:rect l="l" t="t" r="r" b="b"/>
            <a:pathLst>
              <a:path w="12192000" h="3062515">
                <a:moveTo>
                  <a:pt x="0" y="0"/>
                </a:moveTo>
                <a:lnTo>
                  <a:pt x="12192000" y="0"/>
                </a:lnTo>
                <a:lnTo>
                  <a:pt x="12192000" y="3062515"/>
                </a:lnTo>
                <a:lnTo>
                  <a:pt x="0" y="3062515"/>
                </a:lnTo>
                <a:close/>
              </a:path>
            </a:pathLst>
          </a:custGeom>
        </p:spPr>
        <p:txBody>
          <a:bodyPr wrap="square">
            <a:noAutofit/>
          </a:bodyPr>
          <a:lstStyle/>
          <a:p>
            <a:endParaRPr lang="zh-CN" altLang="en-US"/>
          </a:p>
        </p:txBody>
      </p:sp>
    </p:spTree>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cSld name="6_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8EB618-3004-49F5-BD56-B4A0C0CD2654}" type="datetimeFigureOut">
              <a:rPr lang="zh-CN" altLang="en-US" smtClean="0"/>
              <a:t>2017/12/18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9DA58E-532F-41E9-A14C-57F0126E1521}" type="slidenum">
              <a:rPr lang="zh-CN" altLang="en-US" smtClean="0"/>
              <a:t>‹#›</a:t>
            </a:fld>
            <a:endParaRPr lang="zh-CN" altLang="en-US"/>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Portfolio #1">
    <p:spTree>
      <p:nvGrpSpPr>
        <p:cNvPr id="1" name=""/>
        <p:cNvGrpSpPr/>
        <p:nvPr/>
      </p:nvGrpSpPr>
      <p:grpSpPr>
        <a:xfrm>
          <a:off x="0" y="0"/>
          <a:ext cx="0" cy="0"/>
        </a:xfrm>
      </p:grpSpPr>
      <p:sp>
        <p:nvSpPr>
          <p:cNvPr id="6" name="Picture Placeholder 5"/>
          <p:cNvSpPr>
            <a:spLocks noGrp="1"/>
          </p:cNvSpPr>
          <p:nvPr>
            <p:ph type="pic" sz="quarter" idx="10" hasCustomPrompt="1"/>
          </p:nvPr>
        </p:nvSpPr>
        <p:spPr>
          <a:xfrm>
            <a:off x="89298" y="78582"/>
            <a:ext cx="5026819" cy="4985147"/>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a:t>请替换文字内容</a:t>
            </a:r>
            <a:r>
              <a:rPr lang="en-US"/>
              <a:t>Image</a:t>
            </a:r>
          </a:p>
        </p:txBody>
      </p:sp>
      <p:sp>
        <p:nvSpPr>
          <p:cNvPr id="7" name="Picture Placeholder 5"/>
          <p:cNvSpPr>
            <a:spLocks noGrp="1"/>
          </p:cNvSpPr>
          <p:nvPr>
            <p:ph type="pic" sz="quarter" idx="11" hasCustomPrompt="1"/>
          </p:nvPr>
        </p:nvSpPr>
        <p:spPr>
          <a:xfrm>
            <a:off x="5163702" y="78581"/>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a:t>请替换文字内容</a:t>
            </a:r>
            <a:r>
              <a:rPr lang="en-US"/>
              <a:t>Image</a:t>
            </a:r>
          </a:p>
        </p:txBody>
      </p:sp>
      <p:sp>
        <p:nvSpPr>
          <p:cNvPr id="8" name="Picture Placeholder 5"/>
          <p:cNvSpPr>
            <a:spLocks noGrp="1"/>
          </p:cNvSpPr>
          <p:nvPr>
            <p:ph type="pic" sz="quarter" idx="12" hasCustomPrompt="1"/>
          </p:nvPr>
        </p:nvSpPr>
        <p:spPr>
          <a:xfrm>
            <a:off x="7131786" y="2595274"/>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a:t>请替换文字内容</a:t>
            </a:r>
            <a:r>
              <a:rPr lang="en-US"/>
              <a:t>Image</a:t>
            </a:r>
          </a:p>
        </p:txBody>
      </p:sp>
    </p:spTree>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cSld name="标题幻灯片">
    <p:spTree>
      <p:nvGrpSpPr>
        <p:cNvPr id="1" name=""/>
        <p:cNvGrpSpPr/>
        <p:nvPr/>
      </p:nvGrpSpPr>
      <p:grpSpPr>
        <a:xfrm>
          <a:off x="0" y="0"/>
          <a: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9FFCFB8-5EDF-41B0-A969-A870D986FAC7}" type="datetimeFigureOut">
              <a:rPr lang="zh-CN" altLang="en-US" smtClean="0"/>
              <a:t>2017/12/18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AD254E2-49A5-4C72-A0E8-9B509D84CA04}" type="slidenum">
              <a:rPr lang="zh-CN" altLang="en-US" smtClean="0"/>
              <a:t>‹#›</a:t>
            </a:fld>
            <a:endParaRPr lang="zh-CN" alt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7_Big Image Placeholder">
    <p:spTree>
      <p:nvGrpSpPr>
        <p:cNvPr id="1" name=""/>
        <p:cNvGrpSpPr/>
        <p:nvPr/>
      </p:nvGrpSpPr>
      <p:grpSpPr>
        <a:xfrm>
          <a:off x="0" y="0"/>
          <a:ext cx="0" cy="0"/>
        </a:xfrm>
      </p:grpSpPr>
      <p:sp>
        <p:nvSpPr>
          <p:cNvPr id="11" name="Picture Placeholder 2"/>
          <p:cNvSpPr>
            <a:spLocks noGrp="1"/>
          </p:cNvSpPr>
          <p:nvPr>
            <p:ph type="pic" sz="quarter" idx="13"/>
          </p:nvPr>
        </p:nvSpPr>
        <p:spPr>
          <a:xfrm>
            <a:off x="475545"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a:p>
        </p:txBody>
      </p:sp>
      <p:sp>
        <p:nvSpPr>
          <p:cNvPr id="12" name="Picture Placeholder 2"/>
          <p:cNvSpPr>
            <a:spLocks noGrp="1"/>
          </p:cNvSpPr>
          <p:nvPr>
            <p:ph type="pic" sz="quarter" idx="14"/>
          </p:nvPr>
        </p:nvSpPr>
        <p:spPr>
          <a:xfrm>
            <a:off x="3240652"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a:p>
        </p:txBody>
      </p:sp>
      <p:sp>
        <p:nvSpPr>
          <p:cNvPr id="13" name="Picture Placeholder 2"/>
          <p:cNvSpPr>
            <a:spLocks noGrp="1"/>
          </p:cNvSpPr>
          <p:nvPr>
            <p:ph type="pic" sz="quarter" idx="15"/>
          </p:nvPr>
        </p:nvSpPr>
        <p:spPr>
          <a:xfrm>
            <a:off x="6005760"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a:p>
        </p:txBody>
      </p:sp>
    </p:spTree>
  </p:cSld>
  <p:clrMapOvr>
    <a:masterClrMapping/>
  </p:clrMapOvr>
  <mc:AlternateContent>
    <mc:Choice xmlns:p14="http://schemas.microsoft.com/office/powerpoint/2010/main" Requires="p14">
      <p:transition p14:dur="0"/>
    </mc:Choice>
    <mc:Fallback>
      <p:transition/>
    </mc:Fallback>
  </mc:AlternateContent>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Vertical Title and Text">
    <p:spTree>
      <p:nvGrpSpPr>
        <p:cNvPr id="1" name=""/>
        <p:cNvGrpSpPr/>
        <p:nvPr/>
      </p:nvGrpSpPr>
      <p:grpSpPr>
        <a:xfrm>
          <a:off x="0" y="0"/>
          <a:ext cx="0" cy="0"/>
        </a:xfrm>
      </p:grpSpPr>
      <p:sp>
        <p:nvSpPr>
          <p:cNvPr id="9" name="Title 1"/>
          <p:cNvSpPr>
            <a:spLocks noGrp="1"/>
          </p:cNvSpPr>
          <p:nvPr>
            <p:ph type="title" hasCustomPrompt="1"/>
          </p:nvPr>
        </p:nvSpPr>
        <p:spPr>
          <a:xfrm>
            <a:off x="1752601" y="361950"/>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a:t>Click To Edit Master Title Style</a:t>
            </a:r>
          </a:p>
        </p:txBody>
      </p:sp>
      <p:sp>
        <p:nvSpPr>
          <p:cNvPr id="10" name="Text Placeholder 3"/>
          <p:cNvSpPr>
            <a:spLocks noGrp="1"/>
          </p:cNvSpPr>
          <p:nvPr>
            <p:ph type="body" sz="half" idx="2" hasCustomPrompt="1"/>
          </p:nvPr>
        </p:nvSpPr>
        <p:spPr>
          <a:xfrm>
            <a:off x="2514600" y="713941"/>
            <a:ext cx="4114800" cy="200746"/>
          </a:xfrm>
          <a:prstGeom prst="rect">
            <a:avLst/>
          </a:prstGeom>
        </p:spPr>
        <p:txBody>
          <a:bodyPr wrap="none" lIns="0" tIns="0" rIns="0" bIns="0" anchor="ctr">
            <a:noAutofit/>
          </a:bodyPr>
          <a:lstStyle>
            <a:lvl1pPr marL="0" indent="0" algn="ctr">
              <a:buNone/>
              <a:defRPr sz="1200" b="1"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Subtext Goes Here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_仅标题">
    <p:bg>
      <p:bgPr>
        <a:solidFill>
          <a:schemeClr val="tx2">
            <a:lumMod val="75000"/>
          </a:schemeClr>
        </a:solidFill>
        <a:effectLst/>
      </p:bgPr>
    </p:bg>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Tm="1000" p14:dur="1500">
        <p:random/>
      </p:transition>
    </mc:Choice>
    <mc:Fallback>
      <p:transition spd="slow" advTm="1000">
        <p:random/>
      </p:transition>
    </mc:Fallback>
  </mc:AlternateContent>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2_节标题">
    <p:spTree>
      <p:nvGrpSpPr>
        <p:cNvPr id="1" name=""/>
        <p:cNvGrpSpPr/>
        <p:nvPr/>
      </p:nvGrpSpPr>
      <p:grpSpPr>
        <a:xfrm>
          <a:off x="0" y="0"/>
          <a:ext cx="0" cy="0"/>
        </a:xfrm>
      </p:grpSpPr>
      <p:sp>
        <p:nvSpPr>
          <p:cNvPr id="3" name="矩形 2"/>
          <p:cNvSpPr/>
          <p:nvPr userDrawn="1"/>
        </p:nvSpPr>
        <p:spPr>
          <a:xfrm>
            <a:off x="0" y="-9031"/>
            <a:ext cx="9144000" cy="5152531"/>
          </a:xfrm>
          <a:prstGeom prst="rect">
            <a:avLst/>
          </a:prstGeom>
          <a:solidFill>
            <a:srgbClr val="231F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Comparison">
    <p:spTree>
      <p:nvGrpSpPr>
        <p:cNvPr id="1" name=""/>
        <p:cNvGrpSpPr/>
        <p:nvPr/>
      </p:nvGrpSpPr>
      <p:grpSpPr>
        <a:xfrm>
          <a:off x="0" y="0"/>
          <a:ext cx="0" cy="0"/>
        </a:xfrm>
      </p:grpSpPr>
      <p:sp>
        <p:nvSpPr>
          <p:cNvPr id="24" name="Picture Placeholder 7"/>
          <p:cNvSpPr>
            <a:spLocks noGrp="1"/>
          </p:cNvSpPr>
          <p:nvPr>
            <p:ph type="pic" sz="quarter" idx="10"/>
          </p:nvPr>
        </p:nvSpPr>
        <p:spPr>
          <a:xfrm>
            <a:off x="4572000" y="1043151"/>
            <a:ext cx="2710543" cy="3576940"/>
          </a:xfrm>
          <a:prstGeom prst="rect">
            <a:avLst/>
          </a:prstGeom>
          <a:solidFill>
            <a:schemeClr val="bg1">
              <a:lumMod val="65000"/>
            </a:schemeClr>
          </a:solidFill>
        </p:spPr>
        <p:txBody>
          <a:bodyPr/>
          <a:lstStyle>
            <a:lvl1pPr marL="0" indent="0">
              <a:buNone/>
              <a:defRPr sz="750">
                <a:solidFill>
                  <a:schemeClr val="bg1"/>
                </a:solidFill>
              </a:defRPr>
            </a:lvl1pPr>
          </a:lstStyle>
          <a:p>
            <a:endParaRPr lang="en-US"/>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Recent Project">
    <p:spTree>
      <p:nvGrpSpPr>
        <p:cNvPr id="1" name=""/>
        <p:cNvGrpSpPr/>
        <p:nvPr/>
      </p:nvGrpSpPr>
      <p:grpSpPr>
        <a:xfrm>
          <a:off x="0" y="0"/>
          <a:ext cx="0" cy="0"/>
        </a:xfrm>
      </p:grpSpPr>
      <p:sp>
        <p:nvSpPr>
          <p:cNvPr id="19" name="Picture Placeholder 18"/>
          <p:cNvSpPr>
            <a:spLocks noGrp="1"/>
          </p:cNvSpPr>
          <p:nvPr>
            <p:ph type="pic" sz="quarter" idx="10"/>
          </p:nvPr>
        </p:nvSpPr>
        <p:spPr>
          <a:xfrm>
            <a:off x="1373983" y="685800"/>
            <a:ext cx="3198019" cy="1885950"/>
          </a:xfrm>
          <a:prstGeom prst="rect">
            <a:avLst/>
          </a:prstGeom>
          <a:solidFill>
            <a:schemeClr val="bg1">
              <a:lumMod val="85000"/>
            </a:schemeClr>
          </a:solidFill>
        </p:spPr>
        <p:txBody>
          <a:bodyPr/>
          <a:lstStyle/>
          <a:p>
            <a:endParaRPr lang="en-US"/>
          </a:p>
        </p:txBody>
      </p:sp>
      <p:sp>
        <p:nvSpPr>
          <p:cNvPr id="21" name="Picture Placeholder 20"/>
          <p:cNvSpPr>
            <a:spLocks noGrp="1"/>
          </p:cNvSpPr>
          <p:nvPr>
            <p:ph type="pic" sz="quarter" idx="11"/>
          </p:nvPr>
        </p:nvSpPr>
        <p:spPr>
          <a:xfrm>
            <a:off x="4572000" y="2571750"/>
            <a:ext cx="3198019" cy="1885950"/>
          </a:xfrm>
          <a:prstGeom prst="rect">
            <a:avLst/>
          </a:prstGeom>
          <a:solidFill>
            <a:schemeClr val="bg1">
              <a:lumMod val="85000"/>
            </a:schemeClr>
          </a:solidFill>
        </p:spPr>
        <p:txBody>
          <a:bodyPr/>
          <a:lstStyle/>
          <a:p>
            <a:endParaRPr 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合理交通结构">
    <p:spTree>
      <p:nvGrpSpPr>
        <p:cNvPr id="1" name=""/>
        <p:cNvGrpSpPr/>
        <p:nvPr/>
      </p:nvGrpSpPr>
      <p:grpSpPr>
        <a:xfrm>
          <a:off x="0" y="0"/>
          <a:ext cx="0" cy="0"/>
        </a:xfrm>
      </p:grpSpPr>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slideLayout" Target="../slideLayouts/slideLayout14.xml" /><Relationship Id="rId15" Type="http://schemas.openxmlformats.org/officeDocument/2006/relationships/slideLayout" Target="../slideLayouts/slideLayout15.xml" /><Relationship Id="rId16" Type="http://schemas.openxmlformats.org/officeDocument/2006/relationships/slideLayout" Target="../slideLayouts/slideLayout16.xml" /><Relationship Id="rId17" Type="http://schemas.openxmlformats.org/officeDocument/2006/relationships/slideLayout" Target="../slideLayouts/slideLayout17.xml" /><Relationship Id="rId18" Type="http://schemas.openxmlformats.org/officeDocument/2006/relationships/slideLayout" Target="../slideLayouts/slideLayout18.xml" /><Relationship Id="rId19" Type="http://schemas.openxmlformats.org/officeDocument/2006/relationships/slideLayout" Target="../slideLayouts/slideLayout19.xml" /><Relationship Id="rId2" Type="http://schemas.openxmlformats.org/officeDocument/2006/relationships/slideLayout" Target="../slideLayouts/slideLayout2.xml" /><Relationship Id="rId20" Type="http://schemas.openxmlformats.org/officeDocument/2006/relationships/slideLayout" Target="../slideLayouts/slideLayout20.xml" /><Relationship Id="rId21" Type="http://schemas.openxmlformats.org/officeDocument/2006/relationships/theme" Target="../theme/theme1.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a:effectLst/>
      </p:bgPr>
    </p:bg>
    <p:spTree>
      <p:nvGrpSpPr>
        <p:cNvPr id="1" name=""/>
        <p:cNvGrpSpPr/>
        <p:nvPr/>
      </p:nvGrpSpPr>
      <p:grpSpPr>
        <a:xfrm>
          <a:off x="0" y="0"/>
          <a: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t>2017/12/18</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p:timing/>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9.xml" /><Relationship Id="rId10" Type="http://schemas.openxmlformats.org/officeDocument/2006/relationships/tags" Target="../tags/tag4.xml" /><Relationship Id="rId11" Type="http://schemas.openxmlformats.org/officeDocument/2006/relationships/tags" Target="../tags/tag5.xml" /><Relationship Id="rId2" Type="http://schemas.openxmlformats.org/officeDocument/2006/relationships/image" Target="../media/image2.png" /><Relationship Id="rId3" Type="http://schemas.openxmlformats.org/officeDocument/2006/relationships/tags" Target="../tags/tag1.xml" /><Relationship Id="rId4" Type="http://schemas.microsoft.com/office/2007/relationships/media" Target="../media/media1.m4a" /><Relationship Id="rId5" Type="http://schemas.microsoft.com/office/2007/relationships/media" Target="../media/media1.m4a" TargetMode="Internal" /><Relationship Id="rId6" Type="http://schemas.openxmlformats.org/officeDocument/2006/relationships/image" Target="../media/image3.jpeg" /><Relationship Id="rId7" Type="http://schemas.openxmlformats.org/officeDocument/2006/relationships/tags" Target="../tags/tag2.xml" /><Relationship Id="rId8" Type="http://schemas.openxmlformats.org/officeDocument/2006/relationships/image" Target="../media/image4.png" /><Relationship Id="rId9" Type="http://schemas.openxmlformats.org/officeDocument/2006/relationships/tags" Target="../tags/tag3.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pn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pn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0.jpeg" /><Relationship Id="rId3" Type="http://schemas.openxmlformats.org/officeDocument/2006/relationships/image" Target="../media/image11.jpeg" /><Relationship Id="rId4" Type="http://schemas.openxmlformats.org/officeDocument/2006/relationships/image" Target="../media/image6.pn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pn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pn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pn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chart" Target="../charts/chart1.xml" /><Relationship Id="rId3" Type="http://schemas.openxmlformats.org/officeDocument/2006/relationships/image" Target="../media/image6.pn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2.jpeg" /><Relationship Id="rId3" Type="http://schemas.openxmlformats.org/officeDocument/2006/relationships/image" Target="../media/image13.jpeg" /><Relationship Id="rId4" Type="http://schemas.openxmlformats.org/officeDocument/2006/relationships/image" Target="../media/image14.jpeg" /><Relationship Id="rId5" Type="http://schemas.openxmlformats.org/officeDocument/2006/relationships/image" Target="../media/image6.pn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9.xml" /><Relationship Id="rId2" Type="http://schemas.openxmlformats.org/officeDocument/2006/relationships/image" Target="../media/image3.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pn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chart" Target="../charts/chart2.xml" /><Relationship Id="rId3" Type="http://schemas.openxmlformats.org/officeDocument/2006/relationships/image" Target="../media/image6.pn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pn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5.jpeg" /><Relationship Id="rId3" Type="http://schemas.openxmlformats.org/officeDocument/2006/relationships/image" Target="../media/image16.jpeg" /><Relationship Id="rId4" Type="http://schemas.openxmlformats.org/officeDocument/2006/relationships/image" Target="../media/image6.png"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 Id="rId3" Type="http://schemas.openxmlformats.org/officeDocument/2006/relationships/image" Target="../media/image4.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tags" Target="../tags/tag13.xml" /><Relationship Id="rId11" Type="http://schemas.openxmlformats.org/officeDocument/2006/relationships/tags" Target="../tags/tag14.xml" /><Relationship Id="rId12" Type="http://schemas.openxmlformats.org/officeDocument/2006/relationships/image" Target="../media/image6.png" /><Relationship Id="rId2" Type="http://schemas.openxmlformats.org/officeDocument/2006/relationships/tags" Target="../tags/tag6.xml" /><Relationship Id="rId3" Type="http://schemas.openxmlformats.org/officeDocument/2006/relationships/image" Target="../media/image5.png" /><Relationship Id="rId4" Type="http://schemas.openxmlformats.org/officeDocument/2006/relationships/tags" Target="../tags/tag7.xml" /><Relationship Id="rId5" Type="http://schemas.openxmlformats.org/officeDocument/2006/relationships/tags" Target="../tags/tag8.xml" /><Relationship Id="rId6" Type="http://schemas.openxmlformats.org/officeDocument/2006/relationships/tags" Target="../tags/tag9.xml" /><Relationship Id="rId7" Type="http://schemas.openxmlformats.org/officeDocument/2006/relationships/tags" Target="../tags/tag10.xml" /><Relationship Id="rId8" Type="http://schemas.openxmlformats.org/officeDocument/2006/relationships/tags" Target="../tags/tag11.xml" /><Relationship Id="rId9" Type="http://schemas.openxmlformats.org/officeDocument/2006/relationships/tags" Target="../tags/tag12.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pn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pn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7.jpeg" /><Relationship Id="rId3" Type="http://schemas.openxmlformats.org/officeDocument/2006/relationships/image" Target="../media/image8.jpeg" /><Relationship Id="rId4" Type="http://schemas.openxmlformats.org/officeDocument/2006/relationships/image" Target="../media/image9.jpeg" /><Relationship Id="rId5" Type="http://schemas.openxmlformats.org/officeDocument/2006/relationships/image" Target="../media/image6.pn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pn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8" name="PA_audio1.wav">
            <a:hlinkClick action="ppaction://media"/>
          </p:cNvPr>
          <p:cNvPicPr>
            <a:picLocks noChangeAspect="1"/>
          </p:cNvPicPr>
          <p:nvPr>
            <a:audioFile r:link="rId4"/>
            <p:custDataLst>
              <p:tags r:id="rId3"/>
            </p:custDataLst>
            <p:extLst>
              <p:ext uri="{DAA4B4D4-6D71-4841-9C94-3DE7FCFB9230}">
                <p14:media r:embed="rId5">
                  <p14:fade in="5000" out="5000"/>
                </p14:media>
              </p:ext>
            </p:extLst>
          </p:nvPr>
        </p:nvPicPr>
        <p:blipFill>
          <a:blip r:embed="rId2"/>
          <a:stretch>
            <a:fillRect/>
          </a:stretch>
        </p:blipFill>
        <p:spPr>
          <a:xfrm>
            <a:off x="-609600" y="-152621"/>
            <a:ext cx="609600" cy="609600"/>
          </a:xfrm>
          <a:prstGeom prst="rect">
            <a:avLst/>
          </a:prstGeom>
        </p:spPr>
      </p:pic>
      <p:pic>
        <p:nvPicPr>
          <p:cNvPr id="3" name="PA_图片 2"/>
          <p:cNvPicPr>
            <a:picLocks noChangeAspect="1"/>
          </p:cNvPicPr>
          <p:nvPr>
            <p:custDataLst>
              <p:tags r:id="rId7"/>
            </p:custDataLst>
          </p:nvPr>
        </p:nvPicPr>
        <p:blipFill>
          <a:blip r:embed="rId6">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pic>
        <p:nvPicPr>
          <p:cNvPr id="9" name="PA_图片 8"/>
          <p:cNvPicPr>
            <a:picLocks noChangeAspect="1"/>
          </p:cNvPicPr>
          <p:nvPr>
            <p:custDataLst>
              <p:tags r:id="rId9"/>
            </p:custDataLst>
          </p:nvPr>
        </p:nvPicPr>
        <p:blipFill>
          <a:blip r:embed="rId8">
            <a:extLst>
              <a:ext uri="{28A0092B-C50C-407E-A947-70E740481C1C}">
                <a14:useLocalDpi xmlns:a14="http://schemas.microsoft.com/office/drawing/2010/main" val="0"/>
              </a:ext>
            </a:extLst>
          </a:blip>
          <a:stretch>
            <a:fillRect/>
          </a:stretch>
        </p:blipFill>
        <p:spPr>
          <a:xfrm>
            <a:off x="3203848" y="699542"/>
            <a:ext cx="5026064" cy="2675864"/>
          </a:xfrm>
          <a:prstGeom prst="rect">
            <a:avLst/>
          </a:prstGeom>
        </p:spPr>
      </p:pic>
      <p:sp>
        <p:nvSpPr>
          <p:cNvPr id="13" name="PA_文本框 12"/>
          <p:cNvSpPr txBox="1"/>
          <p:nvPr>
            <p:custDataLst>
              <p:tags r:id="rId10"/>
            </p:custDataLst>
          </p:nvPr>
        </p:nvSpPr>
        <p:spPr>
          <a:xfrm>
            <a:off x="2123728" y="3528027"/>
            <a:ext cx="6106184" cy="584775"/>
          </a:xfrm>
          <a:prstGeom prst="rect">
            <a:avLst/>
          </a:prstGeom>
          <a:noFill/>
        </p:spPr>
        <p:txBody>
          <a:bodyPr wrap="square" rtlCol="0">
            <a:spAutoFit/>
            <a:scene3d>
              <a:camera prst="orthographicFront"/>
              <a:lightRig rig="threePt" dir="t"/>
            </a:scene3d>
            <a:sp3d contourW="12700"/>
          </a:bodyPr>
          <a:lstStyle/>
          <a:p>
            <a:pPr algn="r"/>
            <a:r>
              <a:rPr lang="zh-CN" altLang="en-US" sz="3200" b="1">
                <a:solidFill>
                  <a:schemeClr val="tx1">
                    <a:lumMod val="95000"/>
                    <a:lumOff val="5000"/>
                  </a:schemeClr>
                </a:solidFill>
                <a:latin typeface="造字工房悦黑演示版常规体" pitchFamily="50" charset="-122"/>
                <a:ea typeface="造字工房悦黑演示版常规体" pitchFamily="50" charset="-122"/>
              </a:rPr>
              <a:t>圣诞节活动主题策划</a:t>
            </a:r>
            <a:r>
              <a:rPr lang="en-US" altLang="zh-CN" sz="3200" b="1">
                <a:solidFill>
                  <a:schemeClr val="tx1">
                    <a:lumMod val="95000"/>
                    <a:lumOff val="5000"/>
                  </a:schemeClr>
                </a:solidFill>
                <a:latin typeface="造字工房悦黑演示版常规体" pitchFamily="50" charset="-122"/>
                <a:ea typeface="造字工房悦黑演示版常规体" pitchFamily="50" charset="-122"/>
              </a:rPr>
              <a:t>PPT</a:t>
            </a:r>
            <a:r>
              <a:rPr lang="zh-CN" altLang="en-US" sz="3200" b="1">
                <a:solidFill>
                  <a:schemeClr val="tx1">
                    <a:lumMod val="95000"/>
                    <a:lumOff val="5000"/>
                  </a:schemeClr>
                </a:solidFill>
                <a:latin typeface="造字工房悦黑演示版常规体" pitchFamily="50" charset="-122"/>
                <a:ea typeface="造字工房悦黑演示版常规体" pitchFamily="50" charset="-122"/>
              </a:rPr>
              <a:t>模板</a:t>
            </a:r>
          </a:p>
        </p:txBody>
      </p:sp>
      <p:sp>
        <p:nvSpPr>
          <p:cNvPr id="16" name="PA_文本框 15"/>
          <p:cNvSpPr txBox="1"/>
          <p:nvPr>
            <p:custDataLst>
              <p:tags r:id="rId11"/>
            </p:custDataLst>
          </p:nvPr>
        </p:nvSpPr>
        <p:spPr>
          <a:xfrm>
            <a:off x="3923928" y="4112802"/>
            <a:ext cx="4176464" cy="48705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750">
                <a:solidFill>
                  <a:schemeClr val="tx1">
                    <a:lumMod val="95000"/>
                    <a:lumOff val="5000"/>
                  </a:schemeClr>
                </a:solidFill>
                <a:latin typeface="造字工房悦黑演示版常规体" pitchFamily="50" charset="-122"/>
                <a:ea typeface="造字工房悦黑演示版常规体" pitchFamily="50" charset="-122"/>
              </a:rPr>
              <a:t>The user can demonstrate on a projector or computer, or print the presentation and make it into a film to be used in a wider field. Using PowerPoint, </a:t>
            </a:r>
          </a:p>
          <a:p>
            <a:pPr algn="r">
              <a:lnSpc>
                <a:spcPct val="114000"/>
              </a:lnSpc>
            </a:pPr>
            <a:r>
              <a:rPr lang="en-US" altLang="zh-CN" sz="750">
                <a:solidFill>
                  <a:schemeClr val="tx1">
                    <a:lumMod val="95000"/>
                    <a:lumOff val="5000"/>
                  </a:schemeClr>
                </a:solidFill>
                <a:latin typeface="造字工房悦黑演示版常规体" pitchFamily="50" charset="-122"/>
                <a:ea typeface="造字工房悦黑演示版常规体" pitchFamily="50" charset="-122"/>
              </a:rPr>
              <a:t>not only can you create presentations, you can also hold face-to-face meetings</a:t>
            </a:r>
          </a:p>
        </p:txBody>
      </p:sp>
    </p:spTree>
  </p:cSld>
  <p:clrMapOvr>
    <a:masterClrMapping/>
  </p:clrMapOvr>
  <mc:AlternateContent>
    <mc:Choice xmlns:p15="http://schemas.microsoft.com/office/powerpoint/2012/main" Requires="p15">
      <p:transition spd="slow" advClick="0" advTm="0" p14:dur="1500">
        <p15:prstTrans prst="curtains"/>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8"/>
                                        </p:tgtEl>
                                      </p:cBhvr>
                                    </p:cmd>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nodeType="clickPar">
                      <p:stCondLst>
                        <p:cond delay="indefinite"/>
                        <p:cond evt="onBegin" delay="0">
                          <p:tn val="12"/>
                        </p:cond>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000"/>
                            </p:stCondLst>
                            <p:childTnLst>
                              <p:par>
                                <p:cTn id="27" presetID="14" presetClass="entr" presetSubtype="1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randombar(horizontal)">
                                      <p:cBhvr>
                                        <p:cTn id="2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 showWhenStopped="0">
                <p:cTn id="7" repeatCount="indefinite" fill="hold" display="0">
                  <p:stCondLst>
                    <p:cond delay="indefinite"/>
                  </p:stCondLst>
                  <p:endCondLst>
                    <p:cond evt="onStopAudio" delay="0">
                      <p:tgtEl>
                        <p:sldTgt/>
                      </p:tgtEl>
                    </p:cond>
                  </p:endCondLst>
                </p:cTn>
                <p:tgtEl>
                  <p:spTgt spid="8"/>
                </p:tgtEl>
              </p:cMediaNode>
            </p:audio>
          </p:childTnLst>
        </p:cTn>
      </p:par>
    </p:tnLst>
    <p:bldLst>
      <p:bldP spid="13" grpId="0"/>
      <p:bldP spid="16"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7" name="等腰三角形 6"/>
          <p:cNvSpPr/>
          <p:nvPr/>
        </p:nvSpPr>
        <p:spPr>
          <a:xfrm rot="10800000">
            <a:off x="3706452" y="1780314"/>
            <a:ext cx="1772804" cy="1398895"/>
          </a:xfrm>
          <a:prstGeom prst="triangle">
            <a:avLst/>
          </a:prstGeom>
          <a:solidFill>
            <a:schemeClr val="accent1"/>
          </a:solid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endParaRPr>
          </a:p>
        </p:txBody>
      </p:sp>
      <p:grpSp>
        <p:nvGrpSpPr>
          <p:cNvPr id="2" name="组合 7"/>
          <p:cNvGrpSpPr/>
          <p:nvPr/>
        </p:nvGrpSpPr>
        <p:grpSpPr>
          <a:xfrm>
            <a:off x="4376390" y="2009870"/>
            <a:ext cx="391227" cy="533491"/>
            <a:chOff x="5610726" y="2373750"/>
            <a:chExt cx="970548" cy="1323474"/>
          </a:xfrm>
        </p:grpSpPr>
        <p:sp>
          <p:nvSpPr>
            <p:cNvPr id="9" name="KSO_Shape"/>
            <p:cNvSpPr/>
            <p:nvPr/>
          </p:nvSpPr>
          <p:spPr bwMode="auto">
            <a:xfrm>
              <a:off x="5610726" y="2373750"/>
              <a:ext cx="970548" cy="1323474"/>
            </a:xfrm>
            <a:custGeom>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bg2"/>
            </a:solidFill>
            <a:ln w="6350">
              <a:solidFill>
                <a:schemeClr val="bg1">
                  <a:lumMod val="65000"/>
                </a:schemeClr>
              </a:solidFill>
            </a:ln>
          </p:spPr>
          <p:txBody>
            <a:bodyPr anchor="ctr">
              <a:scene3d>
                <a:camera prst="orthographicFront"/>
                <a:lightRig rig="threePt" dir="t"/>
              </a:scene3d>
            </a:bodyPr>
            <a:lstStyle/>
            <a:p>
              <a:pPr algn="ctr">
                <a:defRPr/>
              </a:pPr>
              <a:endParaRPr lang="zh-CN" altLang="en-US">
                <a:solidFill>
                  <a:schemeClr val="tx1">
                    <a:lumMod val="75000"/>
                    <a:lumOff val="25000"/>
                  </a:schemeClr>
                </a:solidFill>
              </a:endParaRPr>
            </a:p>
          </p:txBody>
        </p:sp>
        <p:sp>
          <p:nvSpPr>
            <p:cNvPr id="10" name="任意多边形 9"/>
            <p:cNvSpPr/>
            <p:nvPr/>
          </p:nvSpPr>
          <p:spPr bwMode="auto">
            <a:xfrm>
              <a:off x="6042956" y="2919775"/>
              <a:ext cx="193561" cy="299314"/>
            </a:xfrm>
            <a:custGeom>
              <a:gdLst>
                <a:gd name="connsiteX0" fmla="*/ 79528 w 186010"/>
                <a:gd name="connsiteY0" fmla="*/ 8232 h 290512"/>
                <a:gd name="connsiteX1" fmla="*/ 95621 w 186010"/>
                <a:gd name="connsiteY1" fmla="*/ 36837 h 290512"/>
                <a:gd name="connsiteX2" fmla="*/ 88130 w 186010"/>
                <a:gd name="connsiteY2" fmla="*/ 62386 h 290512"/>
                <a:gd name="connsiteX3" fmla="*/ 113792 w 186010"/>
                <a:gd name="connsiteY3" fmla="*/ 274040 h 290512"/>
                <a:gd name="connsiteX4" fmla="*/ 109451 w 186010"/>
                <a:gd name="connsiteY4" fmla="*/ 290512 h 290512"/>
                <a:gd name="connsiteX5" fmla="*/ 2115 w 186010"/>
                <a:gd name="connsiteY5" fmla="*/ 290512 h 290512"/>
                <a:gd name="connsiteX6" fmla="*/ 0 w 186010"/>
                <a:gd name="connsiteY6" fmla="*/ 282788 h 290512"/>
                <a:gd name="connsiteX7" fmla="*/ 1007 w 186010"/>
                <a:gd name="connsiteY7" fmla="*/ 275391 h 290512"/>
                <a:gd name="connsiteX8" fmla="*/ 32083 w 186010"/>
                <a:gd name="connsiteY8" fmla="*/ 58220 h 290512"/>
                <a:gd name="connsiteX9" fmla="*/ 23204 w 186010"/>
                <a:gd name="connsiteY9" fmla="*/ 36837 h 290512"/>
                <a:gd name="connsiteX10" fmla="*/ 40406 w 186010"/>
                <a:gd name="connsiteY10" fmla="*/ 8510 h 290512"/>
                <a:gd name="connsiteX11" fmla="*/ 184566 w 186010"/>
                <a:gd name="connsiteY11" fmla="*/ 0 h 290512"/>
                <a:gd name="connsiteX12" fmla="*/ 186010 w 186010"/>
                <a:gd name="connsiteY12" fmla="*/ 0 h 290512"/>
                <a:gd name="connsiteX13" fmla="*/ 172250 w 186010"/>
                <a:gd name="connsiteY13" fmla="*/ 52213 h 29051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6010" h="290512">
                  <a:moveTo>
                    <a:pt x="79528" y="8232"/>
                  </a:moveTo>
                  <a:lnTo>
                    <a:pt x="95621" y="36837"/>
                  </a:lnTo>
                  <a:lnTo>
                    <a:pt x="88130" y="62386"/>
                  </a:lnTo>
                  <a:lnTo>
                    <a:pt x="113792" y="274040"/>
                  </a:lnTo>
                  <a:lnTo>
                    <a:pt x="109451" y="290512"/>
                  </a:lnTo>
                  <a:lnTo>
                    <a:pt x="2115" y="290512"/>
                  </a:lnTo>
                  <a:lnTo>
                    <a:pt x="0" y="282788"/>
                  </a:lnTo>
                  <a:lnTo>
                    <a:pt x="1007" y="275391"/>
                  </a:lnTo>
                  <a:lnTo>
                    <a:pt x="32083" y="58220"/>
                  </a:lnTo>
                  <a:lnTo>
                    <a:pt x="23204" y="36837"/>
                  </a:lnTo>
                  <a:lnTo>
                    <a:pt x="40406" y="8510"/>
                  </a:lnTo>
                  <a:close/>
                  <a:moveTo>
                    <a:pt x="184566" y="0"/>
                  </a:moveTo>
                  <a:lnTo>
                    <a:pt x="186010" y="0"/>
                  </a:lnTo>
                  <a:lnTo>
                    <a:pt x="172250" y="52213"/>
                  </a:lnTo>
                  <a:close/>
                </a:path>
              </a:pathLst>
            </a:custGeom>
            <a:solidFill>
              <a:schemeClr val="accent2"/>
            </a:solidFill>
            <a:ln w="6350">
              <a:noFill/>
            </a:ln>
          </p:spPr>
          <p:txBody>
            <a:bodyPr wrap="square" anchor="ctr">
              <a:noAutofit/>
              <a:scene3d>
                <a:camera prst="orthographicFront"/>
                <a:lightRig rig="threePt" dir="t"/>
              </a:scene3d>
            </a:bodyPr>
            <a:lstStyle/>
            <a:p>
              <a:pPr algn="ctr">
                <a:defRPr/>
              </a:pPr>
              <a:endParaRPr lang="zh-CN" altLang="en-US">
                <a:solidFill>
                  <a:schemeClr val="tx1">
                    <a:lumMod val="75000"/>
                    <a:lumOff val="25000"/>
                  </a:schemeClr>
                </a:solidFill>
              </a:endParaRPr>
            </a:p>
          </p:txBody>
        </p:sp>
      </p:grpSp>
      <p:sp>
        <p:nvSpPr>
          <p:cNvPr id="12" name="Freeform 6"/>
          <p:cNvSpPr/>
          <p:nvPr/>
        </p:nvSpPr>
        <p:spPr bwMode="auto">
          <a:xfrm rot="5400000">
            <a:off x="3351467" y="1489475"/>
            <a:ext cx="656233" cy="581676"/>
          </a:xfrm>
          <a:custGeom>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solidFill>
            <a:schemeClr val="accent2"/>
          </a:solidFill>
          <a:ln w="127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endParaRPr>
          </a:p>
        </p:txBody>
      </p:sp>
      <p:sp>
        <p:nvSpPr>
          <p:cNvPr id="15" name="Freeform 6"/>
          <p:cNvSpPr/>
          <p:nvPr/>
        </p:nvSpPr>
        <p:spPr bwMode="auto">
          <a:xfrm rot="5400000">
            <a:off x="5136301" y="1489475"/>
            <a:ext cx="656233" cy="581676"/>
          </a:xfrm>
          <a:custGeom>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solidFill>
            <a:schemeClr val="accent3"/>
          </a:solidFill>
          <a:ln w="127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endParaRPr>
          </a:p>
        </p:txBody>
      </p:sp>
      <p:sp>
        <p:nvSpPr>
          <p:cNvPr id="18" name="Freeform 6"/>
          <p:cNvSpPr/>
          <p:nvPr/>
        </p:nvSpPr>
        <p:spPr bwMode="auto">
          <a:xfrm rot="5400000">
            <a:off x="4243884" y="2931251"/>
            <a:ext cx="656233" cy="581676"/>
          </a:xfrm>
          <a:custGeom>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solidFill>
            <a:schemeClr val="accent4"/>
          </a:solidFill>
          <a:ln w="1270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endParaRPr>
          </a:p>
        </p:txBody>
      </p:sp>
      <p:sp>
        <p:nvSpPr>
          <p:cNvPr id="20" name="Freeform 182"/>
          <p:cNvSpPr>
            <a:spLocks noEditPoints="1"/>
          </p:cNvSpPr>
          <p:nvPr/>
        </p:nvSpPr>
        <p:spPr bwMode="auto">
          <a:xfrm>
            <a:off x="4419673" y="3070736"/>
            <a:ext cx="304661" cy="302708"/>
          </a:xfrm>
          <a:custGeom>
            <a:gdLst>
              <a:gd name="T0" fmla="*/ 127 w 132"/>
              <a:gd name="T1" fmla="*/ 5 h 131"/>
              <a:gd name="T2" fmla="*/ 108 w 132"/>
              <a:gd name="T3" fmla="*/ 6 h 131"/>
              <a:gd name="T4" fmla="*/ 83 w 132"/>
              <a:gd name="T5" fmla="*/ 32 h 131"/>
              <a:gd name="T6" fmla="*/ 35 w 132"/>
              <a:gd name="T7" fmla="*/ 14 h 131"/>
              <a:gd name="T8" fmla="*/ 21 w 132"/>
              <a:gd name="T9" fmla="*/ 17 h 131"/>
              <a:gd name="T10" fmla="*/ 21 w 132"/>
              <a:gd name="T11" fmla="*/ 35 h 131"/>
              <a:gd name="T12" fmla="*/ 53 w 132"/>
              <a:gd name="T13" fmla="*/ 61 h 131"/>
              <a:gd name="T14" fmla="*/ 32 w 132"/>
              <a:gd name="T15" fmla="*/ 83 h 131"/>
              <a:gd name="T16" fmla="*/ 12 w 132"/>
              <a:gd name="T17" fmla="*/ 78 h 131"/>
              <a:gd name="T18" fmla="*/ 6 w 132"/>
              <a:gd name="T19" fmla="*/ 79 h 131"/>
              <a:gd name="T20" fmla="*/ 3 w 132"/>
              <a:gd name="T21" fmla="*/ 88 h 131"/>
              <a:gd name="T22" fmla="*/ 26 w 132"/>
              <a:gd name="T23" fmla="*/ 106 h 131"/>
              <a:gd name="T24" fmla="*/ 44 w 132"/>
              <a:gd name="T25" fmla="*/ 129 h 131"/>
              <a:gd name="T26" fmla="*/ 53 w 132"/>
              <a:gd name="T27" fmla="*/ 126 h 131"/>
              <a:gd name="T28" fmla="*/ 54 w 132"/>
              <a:gd name="T29" fmla="*/ 120 h 131"/>
              <a:gd name="T30" fmla="*/ 50 w 132"/>
              <a:gd name="T31" fmla="*/ 100 h 131"/>
              <a:gd name="T32" fmla="*/ 71 w 132"/>
              <a:gd name="T33" fmla="*/ 79 h 131"/>
              <a:gd name="T34" fmla="*/ 97 w 132"/>
              <a:gd name="T35" fmla="*/ 112 h 131"/>
              <a:gd name="T36" fmla="*/ 115 w 132"/>
              <a:gd name="T37" fmla="*/ 112 h 131"/>
              <a:gd name="T38" fmla="*/ 118 w 132"/>
              <a:gd name="T39" fmla="*/ 97 h 131"/>
              <a:gd name="T40" fmla="*/ 100 w 132"/>
              <a:gd name="T41" fmla="*/ 49 h 131"/>
              <a:gd name="T42" fmla="*/ 126 w 132"/>
              <a:gd name="T43" fmla="*/ 24 h 131"/>
              <a:gd name="T44" fmla="*/ 127 w 132"/>
              <a:gd name="T45" fmla="*/ 5 h 131"/>
              <a:gd name="T46" fmla="*/ 121 w 132"/>
              <a:gd name="T47" fmla="*/ 19 h 131"/>
              <a:gd name="T48" fmla="*/ 92 w 132"/>
              <a:gd name="T49" fmla="*/ 49 h 131"/>
              <a:gd name="T50" fmla="*/ 110 w 132"/>
              <a:gd name="T51" fmla="*/ 98 h 131"/>
              <a:gd name="T52" fmla="*/ 109 w 132"/>
              <a:gd name="T53" fmla="*/ 106 h 131"/>
              <a:gd name="T54" fmla="*/ 102 w 132"/>
              <a:gd name="T55" fmla="*/ 106 h 131"/>
              <a:gd name="T56" fmla="*/ 73 w 132"/>
              <a:gd name="T57" fmla="*/ 67 h 131"/>
              <a:gd name="T58" fmla="*/ 41 w 132"/>
              <a:gd name="T59" fmla="*/ 99 h 131"/>
              <a:gd name="T60" fmla="*/ 47 w 132"/>
              <a:gd name="T61" fmla="*/ 120 h 131"/>
              <a:gd name="T62" fmla="*/ 31 w 132"/>
              <a:gd name="T63" fmla="*/ 100 h 131"/>
              <a:gd name="T64" fmla="*/ 12 w 132"/>
              <a:gd name="T65" fmla="*/ 85 h 131"/>
              <a:gd name="T66" fmla="*/ 32 w 132"/>
              <a:gd name="T67" fmla="*/ 91 h 131"/>
              <a:gd name="T68" fmla="*/ 65 w 132"/>
              <a:gd name="T69" fmla="*/ 59 h 131"/>
              <a:gd name="T70" fmla="*/ 26 w 132"/>
              <a:gd name="T71" fmla="*/ 30 h 131"/>
              <a:gd name="T72" fmla="*/ 26 w 132"/>
              <a:gd name="T73" fmla="*/ 23 h 131"/>
              <a:gd name="T74" fmla="*/ 34 w 132"/>
              <a:gd name="T75" fmla="*/ 22 h 131"/>
              <a:gd name="T76" fmla="*/ 83 w 132"/>
              <a:gd name="T77" fmla="*/ 40 h 131"/>
              <a:gd name="T78" fmla="*/ 113 w 132"/>
              <a:gd name="T79" fmla="*/ 11 h 131"/>
              <a:gd name="T80" fmla="*/ 122 w 132"/>
              <a:gd name="T81" fmla="*/ 11 h 131"/>
              <a:gd name="T82" fmla="*/ 121 w 132"/>
              <a:gd name="T83" fmla="*/ 19 h 1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2" h="131">
                <a:moveTo>
                  <a:pt x="127" y="5"/>
                </a:moveTo>
                <a:cubicBezTo>
                  <a:pt x="122" y="0"/>
                  <a:pt x="113" y="1"/>
                  <a:pt x="108" y="6"/>
                </a:cubicBezTo>
                <a:cubicBezTo>
                  <a:pt x="83" y="32"/>
                  <a:pt x="83" y="32"/>
                  <a:pt x="83" y="32"/>
                </a:cubicBezTo>
                <a:cubicBezTo>
                  <a:pt x="35" y="14"/>
                  <a:pt x="35" y="14"/>
                  <a:pt x="35" y="14"/>
                </a:cubicBezTo>
                <a:cubicBezTo>
                  <a:pt x="31" y="13"/>
                  <a:pt x="26" y="12"/>
                  <a:pt x="21" y="17"/>
                </a:cubicBezTo>
                <a:cubicBezTo>
                  <a:pt x="18" y="20"/>
                  <a:pt x="12" y="26"/>
                  <a:pt x="21" y="35"/>
                </a:cubicBezTo>
                <a:cubicBezTo>
                  <a:pt x="53" y="61"/>
                  <a:pt x="53" y="61"/>
                  <a:pt x="53" y="61"/>
                </a:cubicBezTo>
                <a:cubicBezTo>
                  <a:pt x="32" y="83"/>
                  <a:pt x="32" y="83"/>
                  <a:pt x="32" y="83"/>
                </a:cubicBezTo>
                <a:cubicBezTo>
                  <a:pt x="12" y="78"/>
                  <a:pt x="12" y="78"/>
                  <a:pt x="12" y="78"/>
                </a:cubicBezTo>
                <a:cubicBezTo>
                  <a:pt x="9" y="77"/>
                  <a:pt x="7" y="77"/>
                  <a:pt x="6" y="79"/>
                </a:cubicBezTo>
                <a:cubicBezTo>
                  <a:pt x="5" y="80"/>
                  <a:pt x="0" y="84"/>
                  <a:pt x="3" y="88"/>
                </a:cubicBezTo>
                <a:cubicBezTo>
                  <a:pt x="26" y="106"/>
                  <a:pt x="26" y="106"/>
                  <a:pt x="26" y="106"/>
                </a:cubicBezTo>
                <a:cubicBezTo>
                  <a:pt x="44" y="129"/>
                  <a:pt x="44" y="129"/>
                  <a:pt x="44" y="129"/>
                </a:cubicBezTo>
                <a:cubicBezTo>
                  <a:pt x="47" y="131"/>
                  <a:pt x="49" y="130"/>
                  <a:pt x="53" y="126"/>
                </a:cubicBezTo>
                <a:cubicBezTo>
                  <a:pt x="55" y="124"/>
                  <a:pt x="55" y="123"/>
                  <a:pt x="54" y="120"/>
                </a:cubicBezTo>
                <a:cubicBezTo>
                  <a:pt x="50" y="100"/>
                  <a:pt x="50" y="100"/>
                  <a:pt x="50" y="100"/>
                </a:cubicBezTo>
                <a:cubicBezTo>
                  <a:pt x="71" y="79"/>
                  <a:pt x="71" y="79"/>
                  <a:pt x="71" y="79"/>
                </a:cubicBezTo>
                <a:cubicBezTo>
                  <a:pt x="97" y="112"/>
                  <a:pt x="97" y="112"/>
                  <a:pt x="97" y="112"/>
                </a:cubicBezTo>
                <a:cubicBezTo>
                  <a:pt x="106" y="120"/>
                  <a:pt x="112" y="114"/>
                  <a:pt x="115" y="112"/>
                </a:cubicBezTo>
                <a:cubicBezTo>
                  <a:pt x="120" y="106"/>
                  <a:pt x="119" y="101"/>
                  <a:pt x="118" y="97"/>
                </a:cubicBezTo>
                <a:cubicBezTo>
                  <a:pt x="100" y="49"/>
                  <a:pt x="100" y="49"/>
                  <a:pt x="100" y="49"/>
                </a:cubicBezTo>
                <a:cubicBezTo>
                  <a:pt x="126" y="24"/>
                  <a:pt x="126" y="24"/>
                  <a:pt x="126" y="24"/>
                </a:cubicBezTo>
                <a:cubicBezTo>
                  <a:pt x="131" y="19"/>
                  <a:pt x="132" y="10"/>
                  <a:pt x="127" y="5"/>
                </a:cubicBezTo>
                <a:close/>
                <a:moveTo>
                  <a:pt x="121" y="19"/>
                </a:moveTo>
                <a:cubicBezTo>
                  <a:pt x="92" y="49"/>
                  <a:pt x="92" y="49"/>
                  <a:pt x="92" y="49"/>
                </a:cubicBezTo>
                <a:cubicBezTo>
                  <a:pt x="110" y="98"/>
                  <a:pt x="110" y="98"/>
                  <a:pt x="110" y="98"/>
                </a:cubicBezTo>
                <a:cubicBezTo>
                  <a:pt x="111" y="101"/>
                  <a:pt x="110" y="105"/>
                  <a:pt x="109" y="106"/>
                </a:cubicBezTo>
                <a:cubicBezTo>
                  <a:pt x="106" y="109"/>
                  <a:pt x="103" y="107"/>
                  <a:pt x="102" y="106"/>
                </a:cubicBezTo>
                <a:cubicBezTo>
                  <a:pt x="73" y="67"/>
                  <a:pt x="73" y="67"/>
                  <a:pt x="73" y="67"/>
                </a:cubicBezTo>
                <a:cubicBezTo>
                  <a:pt x="41" y="99"/>
                  <a:pt x="41" y="99"/>
                  <a:pt x="41" y="99"/>
                </a:cubicBezTo>
                <a:cubicBezTo>
                  <a:pt x="47" y="120"/>
                  <a:pt x="47" y="120"/>
                  <a:pt x="47" y="120"/>
                </a:cubicBezTo>
                <a:cubicBezTo>
                  <a:pt x="45" y="118"/>
                  <a:pt x="32" y="100"/>
                  <a:pt x="31" y="100"/>
                </a:cubicBezTo>
                <a:cubicBezTo>
                  <a:pt x="31" y="100"/>
                  <a:pt x="14" y="87"/>
                  <a:pt x="12" y="85"/>
                </a:cubicBezTo>
                <a:cubicBezTo>
                  <a:pt x="32" y="91"/>
                  <a:pt x="32" y="91"/>
                  <a:pt x="32" y="91"/>
                </a:cubicBezTo>
                <a:cubicBezTo>
                  <a:pt x="65" y="59"/>
                  <a:pt x="65" y="59"/>
                  <a:pt x="65" y="59"/>
                </a:cubicBezTo>
                <a:cubicBezTo>
                  <a:pt x="26" y="30"/>
                  <a:pt x="26" y="30"/>
                  <a:pt x="26" y="30"/>
                </a:cubicBezTo>
                <a:cubicBezTo>
                  <a:pt x="25" y="29"/>
                  <a:pt x="23" y="26"/>
                  <a:pt x="26" y="23"/>
                </a:cubicBezTo>
                <a:cubicBezTo>
                  <a:pt x="28" y="22"/>
                  <a:pt x="31" y="22"/>
                  <a:pt x="34" y="22"/>
                </a:cubicBezTo>
                <a:cubicBezTo>
                  <a:pt x="83" y="40"/>
                  <a:pt x="83" y="40"/>
                  <a:pt x="83" y="40"/>
                </a:cubicBezTo>
                <a:cubicBezTo>
                  <a:pt x="113" y="11"/>
                  <a:pt x="113" y="11"/>
                  <a:pt x="113" y="11"/>
                </a:cubicBezTo>
                <a:cubicBezTo>
                  <a:pt x="116" y="9"/>
                  <a:pt x="120" y="9"/>
                  <a:pt x="122" y="11"/>
                </a:cubicBezTo>
                <a:cubicBezTo>
                  <a:pt x="123" y="13"/>
                  <a:pt x="124" y="17"/>
                  <a:pt x="121" y="19"/>
                </a:cubicBezTo>
                <a:close/>
              </a:path>
            </a:pathLst>
          </a:custGeom>
          <a:solidFill>
            <a:schemeClr val="bg1"/>
          </a:solidFill>
          <a:ln>
            <a:no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21" name="Freeform 207"/>
          <p:cNvSpPr>
            <a:spLocks noEditPoints="1"/>
          </p:cNvSpPr>
          <p:nvPr/>
        </p:nvSpPr>
        <p:spPr bwMode="auto">
          <a:xfrm>
            <a:off x="5316483" y="1650929"/>
            <a:ext cx="295873" cy="258766"/>
          </a:xfrm>
          <a:custGeom>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solidFill>
            <a:schemeClr val="bg1"/>
          </a:solidFill>
          <a:ln>
            <a:no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22" name="Freeform 217"/>
          <p:cNvSpPr>
            <a:spLocks noEditPoints="1"/>
          </p:cNvSpPr>
          <p:nvPr/>
        </p:nvSpPr>
        <p:spPr bwMode="auto">
          <a:xfrm>
            <a:off x="3530670" y="1638235"/>
            <a:ext cx="297826" cy="284154"/>
          </a:xfrm>
          <a:custGeom>
            <a:gdLst>
              <a:gd name="T0" fmla="*/ 125 w 129"/>
              <a:gd name="T1" fmla="*/ 4 h 123"/>
              <a:gd name="T2" fmla="*/ 108 w 129"/>
              <a:gd name="T3" fmla="*/ 4 h 123"/>
              <a:gd name="T4" fmla="*/ 39 w 129"/>
              <a:gd name="T5" fmla="*/ 72 h 123"/>
              <a:gd name="T6" fmla="*/ 14 w 129"/>
              <a:gd name="T7" fmla="*/ 91 h 123"/>
              <a:gd name="T8" fmla="*/ 0 w 129"/>
              <a:gd name="T9" fmla="*/ 100 h 123"/>
              <a:gd name="T10" fmla="*/ 51 w 129"/>
              <a:gd name="T11" fmla="*/ 104 h 123"/>
              <a:gd name="T12" fmla="*/ 57 w 129"/>
              <a:gd name="T13" fmla="*/ 88 h 123"/>
              <a:gd name="T14" fmla="*/ 125 w 129"/>
              <a:gd name="T15" fmla="*/ 21 h 123"/>
              <a:gd name="T16" fmla="*/ 125 w 129"/>
              <a:gd name="T17" fmla="*/ 4 h 123"/>
              <a:gd name="T18" fmla="*/ 46 w 129"/>
              <a:gd name="T19" fmla="*/ 99 h 123"/>
              <a:gd name="T20" fmla="*/ 14 w 129"/>
              <a:gd name="T21" fmla="*/ 102 h 123"/>
              <a:gd name="T22" fmla="*/ 20 w 129"/>
              <a:gd name="T23" fmla="*/ 94 h 123"/>
              <a:gd name="T24" fmla="*/ 43 w 129"/>
              <a:gd name="T25" fmla="*/ 79 h 123"/>
              <a:gd name="T26" fmla="*/ 49 w 129"/>
              <a:gd name="T27" fmla="*/ 85 h 123"/>
              <a:gd name="T28" fmla="*/ 46 w 129"/>
              <a:gd name="T29" fmla="*/ 99 h 123"/>
              <a:gd name="T30" fmla="*/ 54 w 129"/>
              <a:gd name="T31" fmla="*/ 79 h 123"/>
              <a:gd name="T32" fmla="*/ 49 w 129"/>
              <a:gd name="T33" fmla="*/ 74 h 123"/>
              <a:gd name="T34" fmla="*/ 57 w 129"/>
              <a:gd name="T35" fmla="*/ 65 h 123"/>
              <a:gd name="T36" fmla="*/ 63 w 129"/>
              <a:gd name="T37" fmla="*/ 71 h 123"/>
              <a:gd name="T38" fmla="*/ 54 w 129"/>
              <a:gd name="T39" fmla="*/ 79 h 123"/>
              <a:gd name="T40" fmla="*/ 119 w 129"/>
              <a:gd name="T41" fmla="*/ 15 h 123"/>
              <a:gd name="T42" fmla="*/ 68 w 129"/>
              <a:gd name="T43" fmla="*/ 65 h 123"/>
              <a:gd name="T44" fmla="*/ 63 w 129"/>
              <a:gd name="T45" fmla="*/ 60 h 123"/>
              <a:gd name="T46" fmla="*/ 113 w 129"/>
              <a:gd name="T47" fmla="*/ 10 h 123"/>
              <a:gd name="T48" fmla="*/ 119 w 129"/>
              <a:gd name="T49" fmla="*/ 10 h 123"/>
              <a:gd name="T50" fmla="*/ 119 w 129"/>
              <a:gd name="T51" fmla="*/ 15 h 1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9" h="123">
                <a:moveTo>
                  <a:pt x="125" y="4"/>
                </a:moveTo>
                <a:cubicBezTo>
                  <a:pt x="120" y="0"/>
                  <a:pt x="112" y="0"/>
                  <a:pt x="108" y="4"/>
                </a:cubicBezTo>
                <a:cubicBezTo>
                  <a:pt x="39" y="72"/>
                  <a:pt x="39" y="72"/>
                  <a:pt x="39" y="72"/>
                </a:cubicBezTo>
                <a:cubicBezTo>
                  <a:pt x="31" y="72"/>
                  <a:pt x="19" y="75"/>
                  <a:pt x="14" y="91"/>
                </a:cubicBezTo>
                <a:cubicBezTo>
                  <a:pt x="10" y="100"/>
                  <a:pt x="0" y="100"/>
                  <a:pt x="0" y="100"/>
                </a:cubicBezTo>
                <a:cubicBezTo>
                  <a:pt x="21" y="123"/>
                  <a:pt x="46" y="110"/>
                  <a:pt x="51" y="104"/>
                </a:cubicBezTo>
                <a:cubicBezTo>
                  <a:pt x="56" y="99"/>
                  <a:pt x="57" y="93"/>
                  <a:pt x="57" y="88"/>
                </a:cubicBezTo>
                <a:cubicBezTo>
                  <a:pt x="125" y="21"/>
                  <a:pt x="125" y="21"/>
                  <a:pt x="125" y="21"/>
                </a:cubicBezTo>
                <a:cubicBezTo>
                  <a:pt x="129" y="16"/>
                  <a:pt x="129" y="9"/>
                  <a:pt x="125" y="4"/>
                </a:cubicBezTo>
                <a:close/>
                <a:moveTo>
                  <a:pt x="46" y="99"/>
                </a:moveTo>
                <a:cubicBezTo>
                  <a:pt x="42" y="102"/>
                  <a:pt x="24" y="110"/>
                  <a:pt x="14" y="102"/>
                </a:cubicBezTo>
                <a:cubicBezTo>
                  <a:pt x="14" y="102"/>
                  <a:pt x="18" y="100"/>
                  <a:pt x="20" y="94"/>
                </a:cubicBezTo>
                <a:cubicBezTo>
                  <a:pt x="27" y="77"/>
                  <a:pt x="43" y="79"/>
                  <a:pt x="43" y="79"/>
                </a:cubicBezTo>
                <a:cubicBezTo>
                  <a:pt x="49" y="85"/>
                  <a:pt x="49" y="85"/>
                  <a:pt x="49" y="85"/>
                </a:cubicBezTo>
                <a:cubicBezTo>
                  <a:pt x="49" y="85"/>
                  <a:pt x="53" y="92"/>
                  <a:pt x="46" y="99"/>
                </a:cubicBezTo>
                <a:close/>
                <a:moveTo>
                  <a:pt x="54" y="79"/>
                </a:moveTo>
                <a:cubicBezTo>
                  <a:pt x="54" y="79"/>
                  <a:pt x="49" y="74"/>
                  <a:pt x="49" y="74"/>
                </a:cubicBezTo>
                <a:cubicBezTo>
                  <a:pt x="57" y="65"/>
                  <a:pt x="57" y="65"/>
                  <a:pt x="57" y="65"/>
                </a:cubicBezTo>
                <a:cubicBezTo>
                  <a:pt x="63" y="71"/>
                  <a:pt x="63" y="71"/>
                  <a:pt x="63" y="71"/>
                </a:cubicBezTo>
                <a:lnTo>
                  <a:pt x="54" y="79"/>
                </a:lnTo>
                <a:close/>
                <a:moveTo>
                  <a:pt x="119" y="15"/>
                </a:moveTo>
                <a:cubicBezTo>
                  <a:pt x="68" y="65"/>
                  <a:pt x="68" y="65"/>
                  <a:pt x="68" y="65"/>
                </a:cubicBezTo>
                <a:cubicBezTo>
                  <a:pt x="63" y="60"/>
                  <a:pt x="63" y="60"/>
                  <a:pt x="63" y="60"/>
                </a:cubicBezTo>
                <a:cubicBezTo>
                  <a:pt x="113" y="10"/>
                  <a:pt x="113" y="10"/>
                  <a:pt x="113" y="10"/>
                </a:cubicBezTo>
                <a:cubicBezTo>
                  <a:pt x="115" y="8"/>
                  <a:pt x="117" y="8"/>
                  <a:pt x="119" y="10"/>
                </a:cubicBezTo>
                <a:cubicBezTo>
                  <a:pt x="120" y="11"/>
                  <a:pt x="120" y="14"/>
                  <a:pt x="119" y="15"/>
                </a:cubicBezTo>
                <a:close/>
              </a:path>
            </a:pathLst>
          </a:custGeom>
          <a:solidFill>
            <a:schemeClr val="bg1"/>
          </a:solidFill>
          <a:ln>
            <a:noFill/>
          </a:ln>
        </p:spPr>
        <p:txBody>
          <a:bodyPr vert="horz" wrap="square" lIns="68580" tIns="34290" rIns="68580" bIns="34290" numCol="1" anchor="t" anchorCtr="0" compatLnSpc="1"/>
          <a:lstStyle/>
          <a:p>
            <a:endParaRPr lang="zh-CN" altLang="en-US">
              <a:solidFill>
                <a:schemeClr val="bg1"/>
              </a:solidFill>
            </a:endParaRPr>
          </a:p>
        </p:txBody>
      </p:sp>
      <p:sp>
        <p:nvSpPr>
          <p:cNvPr id="25" name="文本框 24"/>
          <p:cNvSpPr txBox="1"/>
          <p:nvPr/>
        </p:nvSpPr>
        <p:spPr>
          <a:xfrm>
            <a:off x="6371280" y="2091520"/>
            <a:ext cx="1950554" cy="253838"/>
          </a:xfrm>
          <a:prstGeom prst="rect">
            <a:avLst/>
          </a:prstGeom>
          <a:noFill/>
        </p:spPr>
        <p:txBody>
          <a:bodyPr wrap="square" lIns="68580" tIns="34290" rIns="68580" bIns="34290" rtlCol="0">
            <a:spAutoFit/>
          </a:bodyPr>
          <a:lstStyle/>
          <a:p>
            <a:pPr algn="r"/>
            <a:r>
              <a:rPr lang="zh-CN" altLang="en-US" sz="1200" spc="5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5594994" y="2376598"/>
            <a:ext cx="2726843" cy="429215"/>
          </a:xfrm>
          <a:prstGeom prst="rect">
            <a:avLst/>
          </a:prstGeom>
        </p:spPr>
        <p:txBody>
          <a:bodyPr wrap="square" lIns="68580" tIns="34290" rIns="68580" bIns="34290">
            <a:spAutoFit/>
          </a:bodyPr>
          <a:lstStyle/>
          <a:p>
            <a:pPr>
              <a:lnSpc>
                <a:spcPct val="130000"/>
              </a:lnSpc>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7" name="任意多边形 26"/>
          <p:cNvSpPr/>
          <p:nvPr/>
        </p:nvSpPr>
        <p:spPr>
          <a:xfrm>
            <a:off x="5479542" y="2160271"/>
            <a:ext cx="2791730" cy="185166"/>
          </a:xfrm>
          <a:custGeom>
            <a:gdLst>
              <a:gd name="connsiteX0" fmla="*/ 0 w 3547872"/>
              <a:gd name="connsiteY0" fmla="*/ 0 h 246888"/>
              <a:gd name="connsiteX1" fmla="*/ 27432 w 3547872"/>
              <a:gd name="connsiteY1" fmla="*/ 246888 h 246888"/>
              <a:gd name="connsiteX2" fmla="*/ 3547872 w 3547872"/>
              <a:gd name="connsiteY2" fmla="*/ 246888 h 246888"/>
            </a:gdLst>
            <a:cxnLst>
              <a:cxn ang="0">
                <a:pos x="connsiteX0" y="connsiteY0"/>
              </a:cxn>
              <a:cxn ang="0">
                <a:pos x="connsiteX1" y="connsiteY1"/>
              </a:cxn>
              <a:cxn ang="0">
                <a:pos x="connsiteX2" y="connsiteY2"/>
              </a:cxn>
            </a:cxnLst>
            <a:rect l="l" t="t" r="r" b="b"/>
            <a:pathLst>
              <a:path w="3547872" h="246888">
                <a:moveTo>
                  <a:pt x="0" y="0"/>
                </a:moveTo>
                <a:lnTo>
                  <a:pt x="27432" y="246888"/>
                </a:lnTo>
                <a:lnTo>
                  <a:pt x="3547872" y="246888"/>
                </a:lnTo>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endParaRPr>
          </a:p>
        </p:txBody>
      </p:sp>
      <p:sp>
        <p:nvSpPr>
          <p:cNvPr id="28" name="任意多边形 27"/>
          <p:cNvSpPr/>
          <p:nvPr/>
        </p:nvSpPr>
        <p:spPr>
          <a:xfrm flipH="1">
            <a:off x="866087" y="2160271"/>
            <a:ext cx="2791800" cy="185166"/>
          </a:xfrm>
          <a:custGeom>
            <a:gdLst>
              <a:gd name="connsiteX0" fmla="*/ 0 w 3547872"/>
              <a:gd name="connsiteY0" fmla="*/ 0 h 246888"/>
              <a:gd name="connsiteX1" fmla="*/ 27432 w 3547872"/>
              <a:gd name="connsiteY1" fmla="*/ 246888 h 246888"/>
              <a:gd name="connsiteX2" fmla="*/ 3547872 w 3547872"/>
              <a:gd name="connsiteY2" fmla="*/ 246888 h 246888"/>
            </a:gdLst>
            <a:cxnLst>
              <a:cxn ang="0">
                <a:pos x="connsiteX0" y="connsiteY0"/>
              </a:cxn>
              <a:cxn ang="0">
                <a:pos x="connsiteX1" y="connsiteY1"/>
              </a:cxn>
              <a:cxn ang="0">
                <a:pos x="connsiteX2" y="connsiteY2"/>
              </a:cxn>
            </a:cxnLst>
            <a:rect l="l" t="t" r="r" b="b"/>
            <a:pathLst>
              <a:path w="3547872" h="246888">
                <a:moveTo>
                  <a:pt x="0" y="0"/>
                </a:moveTo>
                <a:lnTo>
                  <a:pt x="27432" y="246888"/>
                </a:lnTo>
                <a:lnTo>
                  <a:pt x="3547872" y="246888"/>
                </a:ln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endParaRPr>
          </a:p>
        </p:txBody>
      </p:sp>
      <p:sp>
        <p:nvSpPr>
          <p:cNvPr id="29" name="文本框 28"/>
          <p:cNvSpPr txBox="1"/>
          <p:nvPr/>
        </p:nvSpPr>
        <p:spPr>
          <a:xfrm>
            <a:off x="817090" y="2091520"/>
            <a:ext cx="1950554" cy="253838"/>
          </a:xfrm>
          <a:prstGeom prst="rect">
            <a:avLst/>
          </a:prstGeom>
          <a:noFill/>
        </p:spPr>
        <p:txBody>
          <a:bodyPr wrap="square" lIns="68580" tIns="34290" rIns="68580" bIns="34290" rtlCol="0">
            <a:spAutoFit/>
          </a:bodyPr>
          <a:lstStyle/>
          <a:p>
            <a:pPr algn="r"/>
            <a:r>
              <a:rPr lang="zh-CN" altLang="en-US" sz="1200" spc="5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817092" y="2376598"/>
            <a:ext cx="2726843" cy="429215"/>
          </a:xfrm>
          <a:prstGeom prst="rect">
            <a:avLst/>
          </a:prstGeom>
        </p:spPr>
        <p:txBody>
          <a:bodyPr wrap="square" lIns="68580" tIns="34290" rIns="68580" bIns="34290">
            <a:spAutoFit/>
          </a:bodyPr>
          <a:lstStyle/>
          <a:p>
            <a:pPr>
              <a:lnSpc>
                <a:spcPct val="130000"/>
              </a:lnSpc>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1" name="文本框 30"/>
          <p:cNvSpPr txBox="1"/>
          <p:nvPr/>
        </p:nvSpPr>
        <p:spPr>
          <a:xfrm>
            <a:off x="3773632" y="3726968"/>
            <a:ext cx="1596986" cy="253838"/>
          </a:xfrm>
          <a:prstGeom prst="rect">
            <a:avLst/>
          </a:prstGeom>
          <a:noFill/>
        </p:spPr>
        <p:txBody>
          <a:bodyPr wrap="square" lIns="68580" tIns="34290" rIns="68580" bIns="34290" rtlCol="0">
            <a:spAutoFit/>
          </a:bodyPr>
          <a:lstStyle/>
          <a:p>
            <a:pPr algn="r"/>
            <a:r>
              <a:rPr lang="zh-CN" altLang="en-US" sz="1200" spc="5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3340599" y="3958689"/>
            <a:ext cx="2463052" cy="429215"/>
          </a:xfrm>
          <a:prstGeom prst="rect">
            <a:avLst/>
          </a:prstGeom>
        </p:spPr>
        <p:txBody>
          <a:bodyPr wrap="square" lIns="68580" tIns="34290" rIns="68580" bIns="34290">
            <a:spAutoFit/>
          </a:bodyPr>
          <a:lstStyle/>
          <a:p>
            <a:pPr>
              <a:lnSpc>
                <a:spcPct val="130000"/>
              </a:lnSpc>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3" name="文本框 22"/>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24" name="图片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64" presetClass="path" presetSubtype="0" decel="30000" fill="hold" grpId="1" nodeType="withEffect">
                                  <p:stCondLst>
                                    <p:cond delay="0"/>
                                  </p:stCondLst>
                                  <p:childTnLst>
                                    <p:animMotion origin="layout" path="M 1.45833E-06 0.03889 L 1.45833E-06 -0.14815" pathEditMode="relative" rAng="0" ptsTypes="AA">
                                      <p:cBhvr>
                                        <p:cTn id="9" dur="750" spd="-100000" fill="hold"/>
                                        <p:tgtEl>
                                          <p:spTgt spid="7"/>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1.45833E-06 0.03842 L 1.45833E-06 3.7037E-06" pathEditMode="relative" rAng="0" ptsTypes="AA">
                                      <p:cBhvr>
                                        <p:cTn id="11" dur="750" fill="hold"/>
                                        <p:tgtEl>
                                          <p:spTgt spid="7"/>
                                        </p:tgtEl>
                                        <p:attrNameLst>
                                          <p:attrName>ppt_x</p:attrName>
                                          <p:attrName>ppt_y</p:attrName>
                                        </p:attrNameLst>
                                      </p:cBhvr>
                                      <p:rCtr x="0" y="-1921"/>
                                    </p:animMotion>
                                  </p:childTnLst>
                                </p:cTn>
                              </p:par>
                              <p:par>
                                <p:cTn id="12" presetID="53" presetClass="entr" presetSubtype="16" fill="hold" nodeType="withEffect">
                                  <p:stCondLst>
                                    <p:cond delay="1250"/>
                                  </p:stCondLst>
                                  <p:childTnLst>
                                    <p:set>
                                      <p:cBhvr>
                                        <p:cTn id="13" dur="1" fill="hold">
                                          <p:stCondLst>
                                            <p:cond delay="0"/>
                                          </p:stCondLst>
                                        </p:cTn>
                                        <p:tgtEl>
                                          <p:spTgt spid="2"/>
                                        </p:tgtEl>
                                        <p:attrNameLst>
                                          <p:attrName>style.visibility</p:attrName>
                                        </p:attrNameLst>
                                      </p:cBhvr>
                                      <p:to>
                                        <p:strVal val="visible"/>
                                      </p:to>
                                    </p:set>
                                    <p:anim calcmode="lin" valueType="num">
                                      <p:cBhvr>
                                        <p:cTn id="14" dur="750" fill="hold"/>
                                        <p:tgtEl>
                                          <p:spTgt spid="2"/>
                                        </p:tgtEl>
                                        <p:attrNameLst>
                                          <p:attrName>ppt_w</p:attrName>
                                        </p:attrNameLst>
                                      </p:cBhvr>
                                      <p:tavLst>
                                        <p:tav tm="0">
                                          <p:val>
                                            <p:fltVal val="0"/>
                                          </p:val>
                                        </p:tav>
                                        <p:tav tm="100000">
                                          <p:val>
                                            <p:strVal val="#ppt_w"/>
                                          </p:val>
                                        </p:tav>
                                      </p:tavLst>
                                    </p:anim>
                                    <p:anim calcmode="lin" valueType="num">
                                      <p:cBhvr>
                                        <p:cTn id="15" dur="750" fill="hold"/>
                                        <p:tgtEl>
                                          <p:spTgt spid="2"/>
                                        </p:tgtEl>
                                        <p:attrNameLst>
                                          <p:attrName>ppt_h</p:attrName>
                                        </p:attrNameLst>
                                      </p:cBhvr>
                                      <p:tavLst>
                                        <p:tav tm="0">
                                          <p:val>
                                            <p:fltVal val="0"/>
                                          </p:val>
                                        </p:tav>
                                        <p:tav tm="100000">
                                          <p:val>
                                            <p:strVal val="#ppt_h"/>
                                          </p:val>
                                        </p:tav>
                                      </p:tavLst>
                                    </p:anim>
                                    <p:animEffect transition="in" filter="fade">
                                      <p:cBhvr>
                                        <p:cTn id="16" dur="750"/>
                                        <p:tgtEl>
                                          <p:spTgt spid="2"/>
                                        </p:tgtEl>
                                      </p:cBhvr>
                                    </p:animEffect>
                                  </p:childTnLst>
                                </p:cTn>
                              </p:par>
                              <p:par>
                                <p:cTn id="17" presetID="53" presetClass="entr" presetSubtype="16" fill="hold" grpId="0" nodeType="withEffect">
                                  <p:stCondLst>
                                    <p:cond delay="1250"/>
                                  </p:stCondLst>
                                  <p:childTnLst>
                                    <p:set>
                                      <p:cBhvr>
                                        <p:cTn id="18" dur="1" fill="hold">
                                          <p:stCondLst>
                                            <p:cond delay="0"/>
                                          </p:stCondLst>
                                        </p:cTn>
                                        <p:tgtEl>
                                          <p:spTgt spid="12"/>
                                        </p:tgtEl>
                                        <p:attrNameLst>
                                          <p:attrName>style.visibility</p:attrName>
                                        </p:attrNameLst>
                                      </p:cBhvr>
                                      <p:to>
                                        <p:strVal val="visible"/>
                                      </p:to>
                                    </p:set>
                                    <p:anim calcmode="lin" valueType="num">
                                      <p:cBhvr>
                                        <p:cTn id="19" dur="750" fill="hold"/>
                                        <p:tgtEl>
                                          <p:spTgt spid="12"/>
                                        </p:tgtEl>
                                        <p:attrNameLst>
                                          <p:attrName>ppt_w</p:attrName>
                                        </p:attrNameLst>
                                      </p:cBhvr>
                                      <p:tavLst>
                                        <p:tav tm="0">
                                          <p:val>
                                            <p:fltVal val="0"/>
                                          </p:val>
                                        </p:tav>
                                        <p:tav tm="100000">
                                          <p:val>
                                            <p:strVal val="#ppt_w"/>
                                          </p:val>
                                        </p:tav>
                                      </p:tavLst>
                                    </p:anim>
                                    <p:anim calcmode="lin" valueType="num">
                                      <p:cBhvr>
                                        <p:cTn id="20" dur="750" fill="hold"/>
                                        <p:tgtEl>
                                          <p:spTgt spid="12"/>
                                        </p:tgtEl>
                                        <p:attrNameLst>
                                          <p:attrName>ppt_h</p:attrName>
                                        </p:attrNameLst>
                                      </p:cBhvr>
                                      <p:tavLst>
                                        <p:tav tm="0">
                                          <p:val>
                                            <p:fltVal val="0"/>
                                          </p:val>
                                        </p:tav>
                                        <p:tav tm="100000">
                                          <p:val>
                                            <p:strVal val="#ppt_h"/>
                                          </p:val>
                                        </p:tav>
                                      </p:tavLst>
                                    </p:anim>
                                    <p:animEffect transition="in" filter="fade">
                                      <p:cBhvr>
                                        <p:cTn id="21" dur="750"/>
                                        <p:tgtEl>
                                          <p:spTgt spid="12"/>
                                        </p:tgtEl>
                                      </p:cBhvr>
                                    </p:animEffect>
                                  </p:childTnLst>
                                </p:cTn>
                              </p:par>
                              <p:par>
                                <p:cTn id="22" presetID="53" presetClass="entr" presetSubtype="16" fill="hold" grpId="0" nodeType="withEffect">
                                  <p:stCondLst>
                                    <p:cond delay="1250"/>
                                  </p:stCondLst>
                                  <p:childTnLst>
                                    <p:set>
                                      <p:cBhvr>
                                        <p:cTn id="23" dur="1" fill="hold">
                                          <p:stCondLst>
                                            <p:cond delay="0"/>
                                          </p:stCondLst>
                                        </p:cTn>
                                        <p:tgtEl>
                                          <p:spTgt spid="15"/>
                                        </p:tgtEl>
                                        <p:attrNameLst>
                                          <p:attrName>style.visibility</p:attrName>
                                        </p:attrNameLst>
                                      </p:cBhvr>
                                      <p:to>
                                        <p:strVal val="visible"/>
                                      </p:to>
                                    </p:set>
                                    <p:anim calcmode="lin" valueType="num">
                                      <p:cBhvr>
                                        <p:cTn id="24" dur="750" fill="hold"/>
                                        <p:tgtEl>
                                          <p:spTgt spid="15"/>
                                        </p:tgtEl>
                                        <p:attrNameLst>
                                          <p:attrName>ppt_w</p:attrName>
                                        </p:attrNameLst>
                                      </p:cBhvr>
                                      <p:tavLst>
                                        <p:tav tm="0">
                                          <p:val>
                                            <p:fltVal val="0"/>
                                          </p:val>
                                        </p:tav>
                                        <p:tav tm="100000">
                                          <p:val>
                                            <p:strVal val="#ppt_w"/>
                                          </p:val>
                                        </p:tav>
                                      </p:tavLst>
                                    </p:anim>
                                    <p:anim calcmode="lin" valueType="num">
                                      <p:cBhvr>
                                        <p:cTn id="25" dur="750" fill="hold"/>
                                        <p:tgtEl>
                                          <p:spTgt spid="15"/>
                                        </p:tgtEl>
                                        <p:attrNameLst>
                                          <p:attrName>ppt_h</p:attrName>
                                        </p:attrNameLst>
                                      </p:cBhvr>
                                      <p:tavLst>
                                        <p:tav tm="0">
                                          <p:val>
                                            <p:fltVal val="0"/>
                                          </p:val>
                                        </p:tav>
                                        <p:tav tm="100000">
                                          <p:val>
                                            <p:strVal val="#ppt_h"/>
                                          </p:val>
                                        </p:tav>
                                      </p:tavLst>
                                    </p:anim>
                                    <p:animEffect transition="in" filter="fade">
                                      <p:cBhvr>
                                        <p:cTn id="26" dur="750"/>
                                        <p:tgtEl>
                                          <p:spTgt spid="15"/>
                                        </p:tgtEl>
                                      </p:cBhvr>
                                    </p:animEffect>
                                  </p:childTnLst>
                                </p:cTn>
                              </p:par>
                              <p:par>
                                <p:cTn id="27" presetID="53" presetClass="entr" presetSubtype="16" fill="hold" grpId="0" nodeType="withEffect">
                                  <p:stCondLst>
                                    <p:cond delay="1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750" fill="hold"/>
                                        <p:tgtEl>
                                          <p:spTgt spid="18"/>
                                        </p:tgtEl>
                                        <p:attrNameLst>
                                          <p:attrName>ppt_w</p:attrName>
                                        </p:attrNameLst>
                                      </p:cBhvr>
                                      <p:tavLst>
                                        <p:tav tm="0">
                                          <p:val>
                                            <p:fltVal val="0"/>
                                          </p:val>
                                        </p:tav>
                                        <p:tav tm="100000">
                                          <p:val>
                                            <p:strVal val="#ppt_w"/>
                                          </p:val>
                                        </p:tav>
                                      </p:tavLst>
                                    </p:anim>
                                    <p:anim calcmode="lin" valueType="num">
                                      <p:cBhvr>
                                        <p:cTn id="30" dur="750" fill="hold"/>
                                        <p:tgtEl>
                                          <p:spTgt spid="18"/>
                                        </p:tgtEl>
                                        <p:attrNameLst>
                                          <p:attrName>ppt_h</p:attrName>
                                        </p:attrNameLst>
                                      </p:cBhvr>
                                      <p:tavLst>
                                        <p:tav tm="0">
                                          <p:val>
                                            <p:fltVal val="0"/>
                                          </p:val>
                                        </p:tav>
                                        <p:tav tm="100000">
                                          <p:val>
                                            <p:strVal val="#ppt_h"/>
                                          </p:val>
                                        </p:tav>
                                      </p:tavLst>
                                    </p:anim>
                                    <p:animEffect transition="in" filter="fade">
                                      <p:cBhvr>
                                        <p:cTn id="31" dur="750"/>
                                        <p:tgtEl>
                                          <p:spTgt spid="18"/>
                                        </p:tgtEl>
                                      </p:cBhvr>
                                    </p:animEffect>
                                  </p:childTnLst>
                                </p:cTn>
                              </p:par>
                              <p:par>
                                <p:cTn id="32" presetID="53" presetClass="entr" presetSubtype="16" fill="hold" grpId="0" nodeType="withEffect">
                                  <p:stCondLst>
                                    <p:cond delay="1250"/>
                                  </p:stCondLst>
                                  <p:childTnLst>
                                    <p:set>
                                      <p:cBhvr>
                                        <p:cTn id="33" dur="1" fill="hold">
                                          <p:stCondLst>
                                            <p:cond delay="0"/>
                                          </p:stCondLst>
                                        </p:cTn>
                                        <p:tgtEl>
                                          <p:spTgt spid="21"/>
                                        </p:tgtEl>
                                        <p:attrNameLst>
                                          <p:attrName>style.visibility</p:attrName>
                                        </p:attrNameLst>
                                      </p:cBhvr>
                                      <p:to>
                                        <p:strVal val="visible"/>
                                      </p:to>
                                    </p:set>
                                    <p:anim calcmode="lin" valueType="num">
                                      <p:cBhvr>
                                        <p:cTn id="34" dur="750" fill="hold"/>
                                        <p:tgtEl>
                                          <p:spTgt spid="21"/>
                                        </p:tgtEl>
                                        <p:attrNameLst>
                                          <p:attrName>ppt_w</p:attrName>
                                        </p:attrNameLst>
                                      </p:cBhvr>
                                      <p:tavLst>
                                        <p:tav tm="0">
                                          <p:val>
                                            <p:fltVal val="0"/>
                                          </p:val>
                                        </p:tav>
                                        <p:tav tm="100000">
                                          <p:val>
                                            <p:strVal val="#ppt_w"/>
                                          </p:val>
                                        </p:tav>
                                      </p:tavLst>
                                    </p:anim>
                                    <p:anim calcmode="lin" valueType="num">
                                      <p:cBhvr>
                                        <p:cTn id="35" dur="750" fill="hold"/>
                                        <p:tgtEl>
                                          <p:spTgt spid="21"/>
                                        </p:tgtEl>
                                        <p:attrNameLst>
                                          <p:attrName>ppt_h</p:attrName>
                                        </p:attrNameLst>
                                      </p:cBhvr>
                                      <p:tavLst>
                                        <p:tav tm="0">
                                          <p:val>
                                            <p:fltVal val="0"/>
                                          </p:val>
                                        </p:tav>
                                        <p:tav tm="100000">
                                          <p:val>
                                            <p:strVal val="#ppt_h"/>
                                          </p:val>
                                        </p:tav>
                                      </p:tavLst>
                                    </p:anim>
                                    <p:animEffect transition="in" filter="fade">
                                      <p:cBhvr>
                                        <p:cTn id="36" dur="750"/>
                                        <p:tgtEl>
                                          <p:spTgt spid="21"/>
                                        </p:tgtEl>
                                      </p:cBhvr>
                                    </p:animEffect>
                                  </p:childTnLst>
                                </p:cTn>
                              </p:par>
                              <p:par>
                                <p:cTn id="37" presetID="53" presetClass="entr" presetSubtype="16" fill="hold" grpId="0" nodeType="withEffect">
                                  <p:stCondLst>
                                    <p:cond delay="1250"/>
                                  </p:stCondLst>
                                  <p:childTnLst>
                                    <p:set>
                                      <p:cBhvr>
                                        <p:cTn id="38" dur="1" fill="hold">
                                          <p:stCondLst>
                                            <p:cond delay="0"/>
                                          </p:stCondLst>
                                        </p:cTn>
                                        <p:tgtEl>
                                          <p:spTgt spid="22"/>
                                        </p:tgtEl>
                                        <p:attrNameLst>
                                          <p:attrName>style.visibility</p:attrName>
                                        </p:attrNameLst>
                                      </p:cBhvr>
                                      <p:to>
                                        <p:strVal val="visible"/>
                                      </p:to>
                                    </p:set>
                                    <p:anim calcmode="lin" valueType="num">
                                      <p:cBhvr>
                                        <p:cTn id="39" dur="750" fill="hold"/>
                                        <p:tgtEl>
                                          <p:spTgt spid="22"/>
                                        </p:tgtEl>
                                        <p:attrNameLst>
                                          <p:attrName>ppt_w</p:attrName>
                                        </p:attrNameLst>
                                      </p:cBhvr>
                                      <p:tavLst>
                                        <p:tav tm="0">
                                          <p:val>
                                            <p:fltVal val="0"/>
                                          </p:val>
                                        </p:tav>
                                        <p:tav tm="100000">
                                          <p:val>
                                            <p:strVal val="#ppt_w"/>
                                          </p:val>
                                        </p:tav>
                                      </p:tavLst>
                                    </p:anim>
                                    <p:anim calcmode="lin" valueType="num">
                                      <p:cBhvr>
                                        <p:cTn id="40" dur="750" fill="hold"/>
                                        <p:tgtEl>
                                          <p:spTgt spid="22"/>
                                        </p:tgtEl>
                                        <p:attrNameLst>
                                          <p:attrName>ppt_h</p:attrName>
                                        </p:attrNameLst>
                                      </p:cBhvr>
                                      <p:tavLst>
                                        <p:tav tm="0">
                                          <p:val>
                                            <p:fltVal val="0"/>
                                          </p:val>
                                        </p:tav>
                                        <p:tav tm="100000">
                                          <p:val>
                                            <p:strVal val="#ppt_h"/>
                                          </p:val>
                                        </p:tav>
                                      </p:tavLst>
                                    </p:anim>
                                    <p:animEffect transition="in" filter="fade">
                                      <p:cBhvr>
                                        <p:cTn id="41" dur="750"/>
                                        <p:tgtEl>
                                          <p:spTgt spid="22"/>
                                        </p:tgtEl>
                                      </p:cBhvr>
                                    </p:animEffect>
                                  </p:childTnLst>
                                </p:cTn>
                              </p:par>
                              <p:par>
                                <p:cTn id="42" presetID="53" presetClass="entr" presetSubtype="16" fill="hold" grpId="0" nodeType="withEffect">
                                  <p:stCondLst>
                                    <p:cond delay="1250"/>
                                  </p:stCondLst>
                                  <p:childTnLst>
                                    <p:set>
                                      <p:cBhvr>
                                        <p:cTn id="43" dur="1" fill="hold">
                                          <p:stCondLst>
                                            <p:cond delay="0"/>
                                          </p:stCondLst>
                                        </p:cTn>
                                        <p:tgtEl>
                                          <p:spTgt spid="20"/>
                                        </p:tgtEl>
                                        <p:attrNameLst>
                                          <p:attrName>style.visibility</p:attrName>
                                        </p:attrNameLst>
                                      </p:cBhvr>
                                      <p:to>
                                        <p:strVal val="visible"/>
                                      </p:to>
                                    </p:set>
                                    <p:anim calcmode="lin" valueType="num">
                                      <p:cBhvr>
                                        <p:cTn id="44" dur="750" fill="hold"/>
                                        <p:tgtEl>
                                          <p:spTgt spid="20"/>
                                        </p:tgtEl>
                                        <p:attrNameLst>
                                          <p:attrName>ppt_w</p:attrName>
                                        </p:attrNameLst>
                                      </p:cBhvr>
                                      <p:tavLst>
                                        <p:tav tm="0">
                                          <p:val>
                                            <p:fltVal val="0"/>
                                          </p:val>
                                        </p:tav>
                                        <p:tav tm="100000">
                                          <p:val>
                                            <p:strVal val="#ppt_w"/>
                                          </p:val>
                                        </p:tav>
                                      </p:tavLst>
                                    </p:anim>
                                    <p:anim calcmode="lin" valueType="num">
                                      <p:cBhvr>
                                        <p:cTn id="45" dur="750" fill="hold"/>
                                        <p:tgtEl>
                                          <p:spTgt spid="20"/>
                                        </p:tgtEl>
                                        <p:attrNameLst>
                                          <p:attrName>ppt_h</p:attrName>
                                        </p:attrNameLst>
                                      </p:cBhvr>
                                      <p:tavLst>
                                        <p:tav tm="0">
                                          <p:val>
                                            <p:fltVal val="0"/>
                                          </p:val>
                                        </p:tav>
                                        <p:tav tm="100000">
                                          <p:val>
                                            <p:strVal val="#ppt_h"/>
                                          </p:val>
                                        </p:tav>
                                      </p:tavLst>
                                    </p:anim>
                                    <p:animEffect transition="in" filter="fade">
                                      <p:cBhvr>
                                        <p:cTn id="46" dur="750"/>
                                        <p:tgtEl>
                                          <p:spTgt spid="20"/>
                                        </p:tgtEl>
                                      </p:cBhvr>
                                    </p:animEffect>
                                  </p:childTnLst>
                                </p:cTn>
                              </p:par>
                              <p:par>
                                <p:cTn id="47" presetID="22" presetClass="entr" presetSubtype="8" fill="hold" grpId="0" nodeType="withEffect">
                                  <p:stCondLst>
                                    <p:cond delay="175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1000"/>
                                        <p:tgtEl>
                                          <p:spTgt spid="27"/>
                                        </p:tgtEl>
                                      </p:cBhvr>
                                    </p:animEffect>
                                  </p:childTnLst>
                                </p:cTn>
                              </p:par>
                              <p:par>
                                <p:cTn id="50" presetID="22" presetClass="entr" presetSubtype="2" fill="hold" grpId="0" nodeType="withEffect">
                                  <p:stCondLst>
                                    <p:cond delay="1750"/>
                                  </p:stCondLst>
                                  <p:childTnLst>
                                    <p:set>
                                      <p:cBhvr>
                                        <p:cTn id="51" dur="1" fill="hold">
                                          <p:stCondLst>
                                            <p:cond delay="0"/>
                                          </p:stCondLst>
                                        </p:cTn>
                                        <p:tgtEl>
                                          <p:spTgt spid="28"/>
                                        </p:tgtEl>
                                        <p:attrNameLst>
                                          <p:attrName>style.visibility</p:attrName>
                                        </p:attrNameLst>
                                      </p:cBhvr>
                                      <p:to>
                                        <p:strVal val="visible"/>
                                      </p:to>
                                    </p:set>
                                    <p:animEffect transition="in" filter="wipe(right)">
                                      <p:cBhvr>
                                        <p:cTn id="52" dur="1000"/>
                                        <p:tgtEl>
                                          <p:spTgt spid="28"/>
                                        </p:tgtEl>
                                      </p:cBhvr>
                                    </p:animEffect>
                                  </p:childTnLst>
                                </p:cTn>
                              </p:par>
                              <p:par>
                                <p:cTn id="53" presetID="22" presetClass="entr" presetSubtype="2" fill="hold" grpId="0" nodeType="withEffect">
                                  <p:stCondLst>
                                    <p:cond delay="1750"/>
                                  </p:stCondLst>
                                  <p:childTnLst>
                                    <p:set>
                                      <p:cBhvr>
                                        <p:cTn id="54" dur="1" fill="hold">
                                          <p:stCondLst>
                                            <p:cond delay="0"/>
                                          </p:stCondLst>
                                        </p:cTn>
                                        <p:tgtEl>
                                          <p:spTgt spid="29"/>
                                        </p:tgtEl>
                                        <p:attrNameLst>
                                          <p:attrName>style.visibility</p:attrName>
                                        </p:attrNameLst>
                                      </p:cBhvr>
                                      <p:to>
                                        <p:strVal val="visible"/>
                                      </p:to>
                                    </p:set>
                                    <p:animEffect transition="in" filter="wipe(right)">
                                      <p:cBhvr>
                                        <p:cTn id="55" dur="750"/>
                                        <p:tgtEl>
                                          <p:spTgt spid="29"/>
                                        </p:tgtEl>
                                      </p:cBhvr>
                                    </p:animEffect>
                                  </p:childTnLst>
                                </p:cTn>
                              </p:par>
                              <p:par>
                                <p:cTn id="56" presetID="22" presetClass="entr" presetSubtype="2" fill="hold" grpId="0" nodeType="withEffect">
                                  <p:stCondLst>
                                    <p:cond delay="1750"/>
                                  </p:stCondLst>
                                  <p:childTnLst>
                                    <p:set>
                                      <p:cBhvr>
                                        <p:cTn id="57" dur="1" fill="hold">
                                          <p:stCondLst>
                                            <p:cond delay="0"/>
                                          </p:stCondLst>
                                        </p:cTn>
                                        <p:tgtEl>
                                          <p:spTgt spid="30"/>
                                        </p:tgtEl>
                                        <p:attrNameLst>
                                          <p:attrName>style.visibility</p:attrName>
                                        </p:attrNameLst>
                                      </p:cBhvr>
                                      <p:to>
                                        <p:strVal val="visible"/>
                                      </p:to>
                                    </p:set>
                                    <p:animEffect transition="in" filter="wipe(right)">
                                      <p:cBhvr>
                                        <p:cTn id="58" dur="1000"/>
                                        <p:tgtEl>
                                          <p:spTgt spid="30"/>
                                        </p:tgtEl>
                                      </p:cBhvr>
                                    </p:animEffect>
                                  </p:childTnLst>
                                </p:cTn>
                              </p:par>
                              <p:par>
                                <p:cTn id="59" presetID="22" presetClass="entr" presetSubtype="8" fill="hold" grpId="0" nodeType="withEffect">
                                  <p:stCondLst>
                                    <p:cond delay="1750"/>
                                  </p:stCondLst>
                                  <p:childTnLst>
                                    <p:set>
                                      <p:cBhvr>
                                        <p:cTn id="60" dur="1" fill="hold">
                                          <p:stCondLst>
                                            <p:cond delay="0"/>
                                          </p:stCondLst>
                                        </p:cTn>
                                        <p:tgtEl>
                                          <p:spTgt spid="25"/>
                                        </p:tgtEl>
                                        <p:attrNameLst>
                                          <p:attrName>style.visibility</p:attrName>
                                        </p:attrNameLst>
                                      </p:cBhvr>
                                      <p:to>
                                        <p:strVal val="visible"/>
                                      </p:to>
                                    </p:set>
                                    <p:animEffect transition="in" filter="wipe(left)">
                                      <p:cBhvr>
                                        <p:cTn id="61" dur="750"/>
                                        <p:tgtEl>
                                          <p:spTgt spid="25"/>
                                        </p:tgtEl>
                                      </p:cBhvr>
                                    </p:animEffect>
                                  </p:childTnLst>
                                </p:cTn>
                              </p:par>
                              <p:par>
                                <p:cTn id="62" presetID="22" presetClass="entr" presetSubtype="8" fill="hold" grpId="0" nodeType="withEffect">
                                  <p:stCondLst>
                                    <p:cond delay="1750"/>
                                  </p:stCondLst>
                                  <p:childTnLst>
                                    <p:set>
                                      <p:cBhvr>
                                        <p:cTn id="63" dur="1" fill="hold">
                                          <p:stCondLst>
                                            <p:cond delay="0"/>
                                          </p:stCondLst>
                                        </p:cTn>
                                        <p:tgtEl>
                                          <p:spTgt spid="26"/>
                                        </p:tgtEl>
                                        <p:attrNameLst>
                                          <p:attrName>style.visibility</p:attrName>
                                        </p:attrNameLst>
                                      </p:cBhvr>
                                      <p:to>
                                        <p:strVal val="visible"/>
                                      </p:to>
                                    </p:set>
                                    <p:animEffect transition="in" filter="wipe(left)">
                                      <p:cBhvr>
                                        <p:cTn id="64" dur="1000"/>
                                        <p:tgtEl>
                                          <p:spTgt spid="26"/>
                                        </p:tgtEl>
                                      </p:cBhvr>
                                    </p:animEffect>
                                  </p:childTnLst>
                                </p:cTn>
                              </p:par>
                              <p:par>
                                <p:cTn id="65" presetID="22" presetClass="entr" presetSubtype="8" fill="hold" grpId="0" nodeType="withEffect">
                                  <p:stCondLst>
                                    <p:cond delay="1750"/>
                                  </p:stCondLst>
                                  <p:childTnLst>
                                    <p:set>
                                      <p:cBhvr>
                                        <p:cTn id="66" dur="1" fill="hold">
                                          <p:stCondLst>
                                            <p:cond delay="0"/>
                                          </p:stCondLst>
                                        </p:cTn>
                                        <p:tgtEl>
                                          <p:spTgt spid="31"/>
                                        </p:tgtEl>
                                        <p:attrNameLst>
                                          <p:attrName>style.visibility</p:attrName>
                                        </p:attrNameLst>
                                      </p:cBhvr>
                                      <p:to>
                                        <p:strVal val="visible"/>
                                      </p:to>
                                    </p:set>
                                    <p:animEffect transition="in" filter="wipe(left)">
                                      <p:cBhvr>
                                        <p:cTn id="67" dur="750"/>
                                        <p:tgtEl>
                                          <p:spTgt spid="31"/>
                                        </p:tgtEl>
                                      </p:cBhvr>
                                    </p:animEffect>
                                  </p:childTnLst>
                                </p:cTn>
                              </p:par>
                              <p:par>
                                <p:cTn id="68" presetID="22" presetClass="entr" presetSubtype="8" fill="hold" grpId="0" nodeType="withEffect">
                                  <p:stCondLst>
                                    <p:cond delay="1750"/>
                                  </p:stCondLst>
                                  <p:childTnLst>
                                    <p:set>
                                      <p:cBhvr>
                                        <p:cTn id="69" dur="1" fill="hold">
                                          <p:stCondLst>
                                            <p:cond delay="0"/>
                                          </p:stCondLst>
                                        </p:cTn>
                                        <p:tgtEl>
                                          <p:spTgt spid="32"/>
                                        </p:tgtEl>
                                        <p:attrNameLst>
                                          <p:attrName>style.visibility</p:attrName>
                                        </p:attrNameLst>
                                      </p:cBhvr>
                                      <p:to>
                                        <p:strVal val="visible"/>
                                      </p:to>
                                    </p:set>
                                    <p:animEffect transition="in" filter="wipe(left)">
                                      <p:cBhvr>
                                        <p:cTn id="70"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P spid="12" grpId="0" animBg="1"/>
      <p:bldP spid="15" grpId="0" animBg="1"/>
      <p:bldP spid="18" grpId="0" animBg="1"/>
      <p:bldP spid="20" grpId="0" animBg="1"/>
      <p:bldP spid="21" grpId="0" animBg="1"/>
      <p:bldP spid="22" grpId="0" animBg="1"/>
      <p:bldP spid="25" grpId="0"/>
      <p:bldP spid="26" grpId="0"/>
      <p:bldP spid="27" grpId="0" animBg="1"/>
      <p:bldP spid="28" grpId="0" animBg="1"/>
      <p:bldP spid="29" grpId="0"/>
      <p:bldP spid="30" grpId="0"/>
      <p:bldP spid="31" grpId="0"/>
      <p:bldP spid="32"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Freeform 6"/>
          <p:cNvSpPr>
            <a:spLocks noChangeArrowheads="1"/>
          </p:cNvSpPr>
          <p:nvPr/>
        </p:nvSpPr>
        <p:spPr bwMode="auto">
          <a:xfrm>
            <a:off x="3340139" y="3105776"/>
            <a:ext cx="2331547" cy="209501"/>
          </a:xfrm>
          <a:custGeom>
            <a:gdLst>
              <a:gd name="T0" fmla="*/ 3061 w 3061"/>
              <a:gd name="T1" fmla="*/ 0 h 274"/>
              <a:gd name="T2" fmla="*/ 1623 w 3061"/>
              <a:gd name="T3" fmla="*/ 0 h 274"/>
              <a:gd name="T4" fmla="*/ 471 w 3061"/>
              <a:gd name="T5" fmla="*/ 0 h 274"/>
              <a:gd name="T6" fmla="*/ 0 w 3061"/>
              <a:gd name="T7" fmla="*/ 274 h 274"/>
              <a:gd name="T8" fmla="*/ 2592 w 3061"/>
              <a:gd name="T9" fmla="*/ 274 h 274"/>
              <a:gd name="T10" fmla="*/ 3061 w 3061"/>
              <a:gd name="T11" fmla="*/ 0 h 274"/>
            </a:gdLst>
            <a:cxnLst>
              <a:cxn ang="0">
                <a:pos x="T0" y="T1"/>
              </a:cxn>
              <a:cxn ang="0">
                <a:pos x="T2" y="T3"/>
              </a:cxn>
              <a:cxn ang="0">
                <a:pos x="T4" y="T5"/>
              </a:cxn>
              <a:cxn ang="0">
                <a:pos x="T6" y="T7"/>
              </a:cxn>
              <a:cxn ang="0">
                <a:pos x="T8" y="T9"/>
              </a:cxn>
              <a:cxn ang="0">
                <a:pos x="T10" y="T11"/>
              </a:cxn>
            </a:cxnLst>
            <a:rect l="0" t="0" r="r" b="b"/>
            <a:pathLst>
              <a:path w="3061" h="274">
                <a:moveTo>
                  <a:pt x="3061" y="0"/>
                </a:moveTo>
                <a:cubicBezTo>
                  <a:pt x="1623" y="0"/>
                  <a:pt x="1623" y="0"/>
                  <a:pt x="1623" y="0"/>
                </a:cubicBezTo>
                <a:cubicBezTo>
                  <a:pt x="471" y="0"/>
                  <a:pt x="471" y="0"/>
                  <a:pt x="471" y="0"/>
                </a:cubicBezTo>
                <a:cubicBezTo>
                  <a:pt x="0" y="274"/>
                  <a:pt x="0" y="274"/>
                  <a:pt x="0" y="274"/>
                </a:cubicBezTo>
                <a:cubicBezTo>
                  <a:pt x="2592" y="274"/>
                  <a:pt x="2592" y="274"/>
                  <a:pt x="2592" y="274"/>
                </a:cubicBezTo>
                <a:cubicBezTo>
                  <a:pt x="2592" y="274"/>
                  <a:pt x="3043" y="9"/>
                  <a:pt x="3061" y="0"/>
                </a:cubicBezTo>
              </a:path>
            </a:pathLst>
          </a:custGeom>
          <a:solidFill>
            <a:schemeClr val="bg1">
              <a:lumMod val="85000"/>
            </a:schemeClr>
          </a:solidFill>
          <a:ln>
            <a:noFill/>
          </a:ln>
        </p:spPr>
        <p:txBody>
          <a:bodyPr lIns="68571" tIns="34285" rIns="68571" bIns="34285"/>
          <a:lstStyle/>
          <a:p>
            <a:endParaRPr lang="zh-CN" altLang="en-US">
              <a:solidFill>
                <a:srgbClr val="000000"/>
              </a:solidFill>
            </a:endParaRPr>
          </a:p>
        </p:txBody>
      </p:sp>
      <p:sp>
        <p:nvSpPr>
          <p:cNvPr id="6" name="Freeform 14"/>
          <p:cNvSpPr>
            <a:spLocks noChangeArrowheads="1"/>
          </p:cNvSpPr>
          <p:nvPr/>
        </p:nvSpPr>
        <p:spPr bwMode="auto">
          <a:xfrm>
            <a:off x="3790253" y="2428467"/>
            <a:ext cx="1489665" cy="133319"/>
          </a:xfrm>
          <a:custGeom>
            <a:gdLst>
              <a:gd name="T0" fmla="*/ 1955 w 1955"/>
              <a:gd name="T1" fmla="*/ 0 h 175"/>
              <a:gd name="T2" fmla="*/ 301 w 1955"/>
              <a:gd name="T3" fmla="*/ 0 h 175"/>
              <a:gd name="T4" fmla="*/ 0 w 1955"/>
              <a:gd name="T5" fmla="*/ 175 h 175"/>
              <a:gd name="T6" fmla="*/ 1655 w 1955"/>
              <a:gd name="T7" fmla="*/ 175 h 175"/>
              <a:gd name="T8" fmla="*/ 1955 w 1955"/>
              <a:gd name="T9" fmla="*/ 0 h 175"/>
            </a:gdLst>
            <a:cxnLst>
              <a:cxn ang="0">
                <a:pos x="T0" y="T1"/>
              </a:cxn>
              <a:cxn ang="0">
                <a:pos x="T2" y="T3"/>
              </a:cxn>
              <a:cxn ang="0">
                <a:pos x="T4" y="T5"/>
              </a:cxn>
              <a:cxn ang="0">
                <a:pos x="T6" y="T7"/>
              </a:cxn>
              <a:cxn ang="0">
                <a:pos x="T8" y="T9"/>
              </a:cxn>
            </a:cxnLst>
            <a:rect l="0" t="0" r="r" b="b"/>
            <a:pathLst>
              <a:path w="1954" h="175">
                <a:moveTo>
                  <a:pt x="1955" y="0"/>
                </a:moveTo>
                <a:cubicBezTo>
                  <a:pt x="301" y="0"/>
                  <a:pt x="301" y="0"/>
                  <a:pt x="301" y="0"/>
                </a:cubicBezTo>
                <a:cubicBezTo>
                  <a:pt x="0" y="175"/>
                  <a:pt x="0" y="175"/>
                  <a:pt x="0" y="175"/>
                </a:cubicBezTo>
                <a:cubicBezTo>
                  <a:pt x="1655" y="175"/>
                  <a:pt x="1655" y="175"/>
                  <a:pt x="1655" y="175"/>
                </a:cubicBezTo>
                <a:cubicBezTo>
                  <a:pt x="1655" y="175"/>
                  <a:pt x="1954" y="0"/>
                  <a:pt x="1955" y="0"/>
                </a:cubicBezTo>
              </a:path>
            </a:pathLst>
          </a:custGeom>
          <a:solidFill>
            <a:schemeClr val="bg1">
              <a:lumMod val="85000"/>
            </a:schemeClr>
          </a:solidFill>
          <a:ln>
            <a:noFill/>
          </a:ln>
        </p:spPr>
        <p:txBody>
          <a:bodyPr lIns="68571" tIns="34285" rIns="68571" bIns="34285"/>
          <a:lstStyle/>
          <a:p>
            <a:endParaRPr lang="zh-CN" altLang="en-US">
              <a:solidFill>
                <a:srgbClr val="000000"/>
              </a:solidFill>
            </a:endParaRPr>
          </a:p>
        </p:txBody>
      </p:sp>
      <p:sp>
        <p:nvSpPr>
          <p:cNvPr id="7" name="Freeform 16"/>
          <p:cNvSpPr>
            <a:spLocks noChangeArrowheads="1"/>
          </p:cNvSpPr>
          <p:nvPr/>
        </p:nvSpPr>
        <p:spPr bwMode="auto">
          <a:xfrm>
            <a:off x="4184401" y="1746398"/>
            <a:ext cx="702560" cy="135700"/>
          </a:xfrm>
          <a:custGeom>
            <a:gdLst>
              <a:gd name="T0" fmla="*/ 921 w 922"/>
              <a:gd name="T1" fmla="*/ 0 h 179"/>
              <a:gd name="T2" fmla="*/ 298 w 922"/>
              <a:gd name="T3" fmla="*/ 0 h 179"/>
              <a:gd name="T4" fmla="*/ 0 w 922"/>
              <a:gd name="T5" fmla="*/ 179 h 179"/>
              <a:gd name="T6" fmla="*/ 626 w 922"/>
              <a:gd name="T7" fmla="*/ 179 h 179"/>
              <a:gd name="T8" fmla="*/ 921 w 922"/>
              <a:gd name="T9" fmla="*/ 0 h 179"/>
            </a:gdLst>
            <a:cxnLst>
              <a:cxn ang="0">
                <a:pos x="T0" y="T1"/>
              </a:cxn>
              <a:cxn ang="0">
                <a:pos x="T2" y="T3"/>
              </a:cxn>
              <a:cxn ang="0">
                <a:pos x="T4" y="T5"/>
              </a:cxn>
              <a:cxn ang="0">
                <a:pos x="T6" y="T7"/>
              </a:cxn>
              <a:cxn ang="0">
                <a:pos x="T8" y="T9"/>
              </a:cxn>
            </a:cxnLst>
            <a:rect l="0" t="0" r="r" b="b"/>
            <a:pathLst>
              <a:path w="922" h="179">
                <a:moveTo>
                  <a:pt x="921" y="0"/>
                </a:moveTo>
                <a:cubicBezTo>
                  <a:pt x="298" y="0"/>
                  <a:pt x="298" y="0"/>
                  <a:pt x="298" y="0"/>
                </a:cubicBezTo>
                <a:cubicBezTo>
                  <a:pt x="298" y="0"/>
                  <a:pt x="2" y="179"/>
                  <a:pt x="0" y="179"/>
                </a:cubicBezTo>
                <a:cubicBezTo>
                  <a:pt x="626" y="179"/>
                  <a:pt x="626" y="179"/>
                  <a:pt x="626" y="179"/>
                </a:cubicBezTo>
                <a:cubicBezTo>
                  <a:pt x="626" y="179"/>
                  <a:pt x="922" y="0"/>
                  <a:pt x="921" y="0"/>
                </a:cubicBezTo>
              </a:path>
            </a:pathLst>
          </a:custGeom>
          <a:solidFill>
            <a:schemeClr val="bg1">
              <a:lumMod val="85000"/>
            </a:schemeClr>
          </a:solidFill>
          <a:ln>
            <a:noFill/>
          </a:ln>
        </p:spPr>
        <p:txBody>
          <a:bodyPr lIns="68571" tIns="34285" rIns="68571" bIns="34285"/>
          <a:lstStyle/>
          <a:p>
            <a:endParaRPr lang="zh-CN" altLang="en-US">
              <a:solidFill>
                <a:srgbClr val="000000"/>
              </a:solidFill>
            </a:endParaRPr>
          </a:p>
        </p:txBody>
      </p:sp>
      <p:sp>
        <p:nvSpPr>
          <p:cNvPr id="9" name="Freeform 7"/>
          <p:cNvSpPr>
            <a:spLocks noChangeArrowheads="1"/>
          </p:cNvSpPr>
          <p:nvPr/>
        </p:nvSpPr>
        <p:spPr bwMode="auto">
          <a:xfrm>
            <a:off x="2856682" y="3315278"/>
            <a:ext cx="3421111" cy="853480"/>
          </a:xfrm>
          <a:custGeom>
            <a:gdLst>
              <a:gd name="T0" fmla="*/ 508 w 3590"/>
              <a:gd name="T1" fmla="*/ 0 h 895"/>
              <a:gd name="T2" fmla="*/ 0 w 3590"/>
              <a:gd name="T3" fmla="*/ 895 h 895"/>
              <a:gd name="T4" fmla="*/ 1795 w 3590"/>
              <a:gd name="T5" fmla="*/ 895 h 895"/>
              <a:gd name="T6" fmla="*/ 3590 w 3590"/>
              <a:gd name="T7" fmla="*/ 895 h 895"/>
              <a:gd name="T8" fmla="*/ 3082 w 3590"/>
              <a:gd name="T9" fmla="*/ 0 h 895"/>
              <a:gd name="T10" fmla="*/ 508 w 3590"/>
              <a:gd name="T11" fmla="*/ 0 h 895"/>
            </a:gdLst>
            <a:cxnLst>
              <a:cxn ang="0">
                <a:pos x="T0" y="T1"/>
              </a:cxn>
              <a:cxn ang="0">
                <a:pos x="T2" y="T3"/>
              </a:cxn>
              <a:cxn ang="0">
                <a:pos x="T4" y="T5"/>
              </a:cxn>
              <a:cxn ang="0">
                <a:pos x="T6" y="T7"/>
              </a:cxn>
              <a:cxn ang="0">
                <a:pos x="T8" y="T9"/>
              </a:cxn>
              <a:cxn ang="0">
                <a:pos x="T10" y="T11"/>
              </a:cxn>
            </a:cxnLst>
            <a:rect l="0" t="0" r="r" b="b"/>
            <a:pathLst>
              <a:path w="3589" h="895">
                <a:moveTo>
                  <a:pt x="508" y="0"/>
                </a:moveTo>
                <a:lnTo>
                  <a:pt x="0" y="895"/>
                </a:lnTo>
                <a:lnTo>
                  <a:pt x="1795" y="895"/>
                </a:lnTo>
                <a:lnTo>
                  <a:pt x="3590" y="895"/>
                </a:lnTo>
                <a:lnTo>
                  <a:pt x="3082" y="0"/>
                </a:lnTo>
                <a:lnTo>
                  <a:pt x="508" y="0"/>
                </a:lnTo>
                <a:close/>
              </a:path>
            </a:pathLst>
          </a:custGeom>
          <a:solidFill>
            <a:schemeClr val="accent4"/>
          </a:solidFill>
          <a:ln>
            <a:noFill/>
          </a:ln>
        </p:spPr>
        <p:txBody>
          <a:bodyPr lIns="68571" tIns="34285" rIns="68571" bIns="34285"/>
          <a:lstStyle/>
          <a:p>
            <a:endParaRPr lang="zh-CN" altLang="en-US">
              <a:solidFill>
                <a:srgbClr val="000000"/>
              </a:solidFill>
            </a:endParaRPr>
          </a:p>
        </p:txBody>
      </p:sp>
      <p:sp>
        <p:nvSpPr>
          <p:cNvPr id="10" name="Freeform 8"/>
          <p:cNvSpPr>
            <a:spLocks noChangeArrowheads="1"/>
          </p:cNvSpPr>
          <p:nvPr/>
        </p:nvSpPr>
        <p:spPr bwMode="auto">
          <a:xfrm>
            <a:off x="4266565" y="1203598"/>
            <a:ext cx="620396" cy="542799"/>
          </a:xfrm>
          <a:custGeom>
            <a:gdLst>
              <a:gd name="T0" fmla="*/ 651 w 651"/>
              <a:gd name="T1" fmla="*/ 570 h 570"/>
              <a:gd name="T2" fmla="*/ 325 w 651"/>
              <a:gd name="T3" fmla="*/ 0 h 570"/>
              <a:gd name="T4" fmla="*/ 0 w 651"/>
              <a:gd name="T5" fmla="*/ 570 h 570"/>
              <a:gd name="T6" fmla="*/ 651 w 651"/>
              <a:gd name="T7" fmla="*/ 570 h 570"/>
            </a:gdLst>
            <a:cxnLst>
              <a:cxn ang="0">
                <a:pos x="T0" y="T1"/>
              </a:cxn>
              <a:cxn ang="0">
                <a:pos x="T2" y="T3"/>
              </a:cxn>
              <a:cxn ang="0">
                <a:pos x="T4" y="T5"/>
              </a:cxn>
              <a:cxn ang="0">
                <a:pos x="T6" y="T7"/>
              </a:cxn>
            </a:cxnLst>
            <a:rect l="0" t="0" r="r" b="b"/>
            <a:pathLst>
              <a:path w="651" h="570">
                <a:moveTo>
                  <a:pt x="651" y="570"/>
                </a:moveTo>
                <a:lnTo>
                  <a:pt x="325" y="0"/>
                </a:lnTo>
                <a:lnTo>
                  <a:pt x="0" y="570"/>
                </a:lnTo>
                <a:lnTo>
                  <a:pt x="651" y="570"/>
                </a:lnTo>
                <a:close/>
              </a:path>
            </a:pathLst>
          </a:custGeom>
          <a:solidFill>
            <a:schemeClr val="accent1"/>
          </a:solidFill>
          <a:ln>
            <a:noFill/>
          </a:ln>
        </p:spPr>
        <p:txBody>
          <a:bodyPr lIns="68571" tIns="34285" rIns="68571" bIns="34285"/>
          <a:lstStyle/>
          <a:p>
            <a:endParaRPr lang="zh-CN" altLang="en-US">
              <a:solidFill>
                <a:srgbClr val="000000"/>
              </a:solidFill>
            </a:endParaRPr>
          </a:p>
        </p:txBody>
      </p:sp>
      <p:sp>
        <p:nvSpPr>
          <p:cNvPr id="11" name="Freeform 10"/>
          <p:cNvSpPr>
            <a:spLocks noChangeArrowheads="1"/>
          </p:cNvSpPr>
          <p:nvPr/>
        </p:nvSpPr>
        <p:spPr bwMode="auto">
          <a:xfrm>
            <a:off x="3872417" y="1882097"/>
            <a:ext cx="1407502" cy="546370"/>
          </a:xfrm>
          <a:custGeom>
            <a:gdLst>
              <a:gd name="T0" fmla="*/ 1313 w 1477"/>
              <a:gd name="T1" fmla="*/ 287 h 573"/>
              <a:gd name="T2" fmla="*/ 1150 w 1477"/>
              <a:gd name="T3" fmla="*/ 0 h 573"/>
              <a:gd name="T4" fmla="*/ 327 w 1477"/>
              <a:gd name="T5" fmla="*/ 0 h 573"/>
              <a:gd name="T6" fmla="*/ 164 w 1477"/>
              <a:gd name="T7" fmla="*/ 287 h 573"/>
              <a:gd name="T8" fmla="*/ 0 w 1477"/>
              <a:gd name="T9" fmla="*/ 573 h 573"/>
              <a:gd name="T10" fmla="*/ 1477 w 1477"/>
              <a:gd name="T11" fmla="*/ 573 h 573"/>
              <a:gd name="T12" fmla="*/ 1313 w 1477"/>
              <a:gd name="T13" fmla="*/ 287 h 573"/>
            </a:gdLst>
            <a:cxnLst>
              <a:cxn ang="0">
                <a:pos x="T0" y="T1"/>
              </a:cxn>
              <a:cxn ang="0">
                <a:pos x="T2" y="T3"/>
              </a:cxn>
              <a:cxn ang="0">
                <a:pos x="T4" y="T5"/>
              </a:cxn>
              <a:cxn ang="0">
                <a:pos x="T6" y="T7"/>
              </a:cxn>
              <a:cxn ang="0">
                <a:pos x="T8" y="T9"/>
              </a:cxn>
              <a:cxn ang="0">
                <a:pos x="T10" y="T11"/>
              </a:cxn>
              <a:cxn ang="0">
                <a:pos x="T12" y="T13"/>
              </a:cxn>
            </a:cxnLst>
            <a:rect l="0" t="0" r="r" b="b"/>
            <a:pathLst>
              <a:path w="1477" h="573">
                <a:moveTo>
                  <a:pt x="1313" y="287"/>
                </a:moveTo>
                <a:lnTo>
                  <a:pt x="1150" y="0"/>
                </a:lnTo>
                <a:lnTo>
                  <a:pt x="327" y="0"/>
                </a:lnTo>
                <a:lnTo>
                  <a:pt x="164" y="287"/>
                </a:lnTo>
                <a:lnTo>
                  <a:pt x="0" y="573"/>
                </a:lnTo>
                <a:lnTo>
                  <a:pt x="1477" y="573"/>
                </a:lnTo>
                <a:lnTo>
                  <a:pt x="1313" y="287"/>
                </a:lnTo>
              </a:path>
            </a:pathLst>
          </a:custGeom>
          <a:solidFill>
            <a:schemeClr val="accent2"/>
          </a:solidFill>
          <a:ln>
            <a:noFill/>
          </a:ln>
        </p:spPr>
        <p:txBody>
          <a:bodyPr lIns="68571" tIns="34285" rIns="68571" bIns="34285"/>
          <a:lstStyle/>
          <a:p>
            <a:endParaRPr lang="zh-CN" altLang="en-US">
              <a:solidFill>
                <a:srgbClr val="000000"/>
              </a:solidFill>
            </a:endParaRPr>
          </a:p>
        </p:txBody>
      </p:sp>
      <p:sp>
        <p:nvSpPr>
          <p:cNvPr id="12" name="Freeform 12"/>
          <p:cNvSpPr>
            <a:spLocks noChangeArrowheads="1"/>
          </p:cNvSpPr>
          <p:nvPr/>
        </p:nvSpPr>
        <p:spPr bwMode="auto">
          <a:xfrm>
            <a:off x="3480650" y="2559406"/>
            <a:ext cx="2191035" cy="546371"/>
          </a:xfrm>
          <a:custGeom>
            <a:gdLst>
              <a:gd name="T0" fmla="*/ 325 w 2299"/>
              <a:gd name="T1" fmla="*/ 0 h 574"/>
              <a:gd name="T2" fmla="*/ 0 w 2299"/>
              <a:gd name="T3" fmla="*/ 574 h 574"/>
              <a:gd name="T4" fmla="*/ 1149 w 2299"/>
              <a:gd name="T5" fmla="*/ 574 h 574"/>
              <a:gd name="T6" fmla="*/ 2299 w 2299"/>
              <a:gd name="T7" fmla="*/ 574 h 574"/>
              <a:gd name="T8" fmla="*/ 1974 w 2299"/>
              <a:gd name="T9" fmla="*/ 0 h 574"/>
              <a:gd name="T10" fmla="*/ 325 w 2299"/>
              <a:gd name="T11" fmla="*/ 0 h 574"/>
            </a:gdLst>
            <a:cxnLst>
              <a:cxn ang="0">
                <a:pos x="T0" y="T1"/>
              </a:cxn>
              <a:cxn ang="0">
                <a:pos x="T2" y="T3"/>
              </a:cxn>
              <a:cxn ang="0">
                <a:pos x="T4" y="T5"/>
              </a:cxn>
              <a:cxn ang="0">
                <a:pos x="T6" y="T7"/>
              </a:cxn>
              <a:cxn ang="0">
                <a:pos x="T8" y="T9"/>
              </a:cxn>
              <a:cxn ang="0">
                <a:pos x="T10" y="T11"/>
              </a:cxn>
            </a:cxnLst>
            <a:rect l="0" t="0" r="r" b="b"/>
            <a:pathLst>
              <a:path w="2299" h="574">
                <a:moveTo>
                  <a:pt x="325" y="0"/>
                </a:moveTo>
                <a:lnTo>
                  <a:pt x="0" y="574"/>
                </a:lnTo>
                <a:lnTo>
                  <a:pt x="1149" y="574"/>
                </a:lnTo>
                <a:lnTo>
                  <a:pt x="2299" y="574"/>
                </a:lnTo>
                <a:lnTo>
                  <a:pt x="1974" y="0"/>
                </a:lnTo>
                <a:lnTo>
                  <a:pt x="325" y="0"/>
                </a:lnTo>
              </a:path>
            </a:pathLst>
          </a:custGeom>
          <a:solidFill>
            <a:schemeClr val="accent3"/>
          </a:solidFill>
          <a:ln>
            <a:noFill/>
          </a:ln>
        </p:spPr>
        <p:txBody>
          <a:bodyPr lIns="68571" tIns="34285" rIns="68571" bIns="34285"/>
          <a:lstStyle/>
          <a:p>
            <a:endParaRPr lang="zh-CN" altLang="en-US">
              <a:solidFill>
                <a:srgbClr val="000000"/>
              </a:solidFill>
            </a:endParaRPr>
          </a:p>
        </p:txBody>
      </p:sp>
      <p:grpSp>
        <p:nvGrpSpPr>
          <p:cNvPr id="4" name="组合 12"/>
          <p:cNvGrpSpPr/>
          <p:nvPr/>
        </p:nvGrpSpPr>
        <p:grpSpPr>
          <a:xfrm>
            <a:off x="4469885" y="1384682"/>
            <a:ext cx="188553" cy="279292"/>
            <a:chOff x="1788810" y="2276744"/>
            <a:chExt cx="392113" cy="581026"/>
          </a:xfrm>
          <a:solidFill>
            <a:srgbClr val="FEFEFE"/>
          </a:solidFill>
        </p:grpSpPr>
        <p:sp>
          <p:nvSpPr>
            <p:cNvPr id="14" name="Freeform 9"/>
            <p:cNvSpPr>
              <a:spLocks noEditPoints="1"/>
            </p:cNvSpPr>
            <p:nvPr/>
          </p:nvSpPr>
          <p:spPr bwMode="auto">
            <a:xfrm>
              <a:off x="1788810" y="2276744"/>
              <a:ext cx="392113" cy="430213"/>
            </a:xfrm>
            <a:custGeom>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prstClr val="white"/>
                </a:solidFill>
              </a:endParaRPr>
            </a:p>
          </p:txBody>
        </p:sp>
        <p:sp>
          <p:nvSpPr>
            <p:cNvPr id="15" name="Freeform 10"/>
            <p:cNvSpPr/>
            <p:nvPr/>
          </p:nvSpPr>
          <p:spPr bwMode="auto">
            <a:xfrm>
              <a:off x="1884060" y="2729182"/>
              <a:ext cx="195263" cy="128588"/>
            </a:xfrm>
            <a:custGeom>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prstClr val="white"/>
                </a:solidFill>
              </a:endParaRPr>
            </a:p>
          </p:txBody>
        </p:sp>
        <p:sp>
          <p:nvSpPr>
            <p:cNvPr id="16" name="Freeform 11"/>
            <p:cNvSpPr/>
            <p:nvPr/>
          </p:nvSpPr>
          <p:spPr bwMode="auto">
            <a:xfrm>
              <a:off x="1872947" y="2459307"/>
              <a:ext cx="223838" cy="179388"/>
            </a:xfrm>
            <a:custGeom>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prstClr val="white"/>
                </a:solidFill>
              </a:endParaRPr>
            </a:p>
          </p:txBody>
        </p:sp>
      </p:grpSp>
      <p:sp>
        <p:nvSpPr>
          <p:cNvPr id="17" name="Freeform 13"/>
          <p:cNvSpPr>
            <a:spLocks noEditPoints="1"/>
          </p:cNvSpPr>
          <p:nvPr/>
        </p:nvSpPr>
        <p:spPr bwMode="auto">
          <a:xfrm>
            <a:off x="4494004" y="2010655"/>
            <a:ext cx="164328" cy="282112"/>
          </a:xfrm>
          <a:custGeom>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1">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algn="ctr" fontAlgn="auto"/>
            <a:endParaRPr lang="zh-CN" altLang="en-US" noProof="1">
              <a:solidFill>
                <a:prstClr val="white"/>
              </a:solidFill>
            </a:endParaRPr>
          </a:p>
        </p:txBody>
      </p:sp>
      <p:sp>
        <p:nvSpPr>
          <p:cNvPr id="18" name="Freeform 19"/>
          <p:cNvSpPr>
            <a:spLocks noEditPoints="1"/>
          </p:cNvSpPr>
          <p:nvPr/>
        </p:nvSpPr>
        <p:spPr bwMode="auto">
          <a:xfrm>
            <a:off x="4451136" y="2718913"/>
            <a:ext cx="232202" cy="233308"/>
          </a:xfrm>
          <a:custGeom>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algn="ctr" fontAlgn="auto"/>
            <a:endParaRPr lang="zh-CN" altLang="en-US" noProof="1">
              <a:solidFill>
                <a:prstClr val="white"/>
              </a:solidFill>
            </a:endParaRPr>
          </a:p>
        </p:txBody>
      </p:sp>
      <p:grpSp>
        <p:nvGrpSpPr>
          <p:cNvPr id="13" name="组合 18"/>
          <p:cNvGrpSpPr/>
          <p:nvPr/>
        </p:nvGrpSpPr>
        <p:grpSpPr>
          <a:xfrm>
            <a:off x="4340385" y="3515438"/>
            <a:ext cx="471215" cy="452999"/>
            <a:chOff x="2607983" y="4241292"/>
            <a:chExt cx="490600" cy="471805"/>
          </a:xfrm>
          <a:solidFill>
            <a:srgbClr val="FEFEFE"/>
          </a:solidFill>
        </p:grpSpPr>
        <p:sp>
          <p:nvSpPr>
            <p:cNvPr id="20"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endParaRPr>
            </a:p>
          </p:txBody>
        </p:sp>
        <p:sp>
          <p:nvSpPr>
            <p:cNvPr id="21" name="Freeform 134"/>
            <p:cNvSpPr/>
            <p:nvPr/>
          </p:nvSpPr>
          <p:spPr bwMode="auto">
            <a:xfrm>
              <a:off x="2607983" y="4499759"/>
              <a:ext cx="490600" cy="213338"/>
            </a:xfrm>
            <a:custGeom>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endParaRPr>
            </a:p>
          </p:txBody>
        </p:sp>
      </p:grpSp>
      <p:sp>
        <p:nvSpPr>
          <p:cNvPr id="22" name="文本框 60"/>
          <p:cNvSpPr>
            <a:spLocks noChangeArrowheads="1"/>
          </p:cNvSpPr>
          <p:nvPr/>
        </p:nvSpPr>
        <p:spPr bwMode="auto">
          <a:xfrm>
            <a:off x="703751" y="1615459"/>
            <a:ext cx="2506117" cy="1131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r>
              <a:rPr lang="en-US" altLang="en-US" b="1">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b="1">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a:t>
            </a:r>
            <a:endParaRPr lang="zh-CN" altLang="en-US" sz="110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p>
          <a:p>
            <a:endParaRPr lang="zh-CN" altLang="en-US" sz="1100">
              <a:solidFill>
                <a:schemeClr val="bg1">
                  <a:lumMod val="50000"/>
                </a:schemeClr>
              </a:solidFill>
              <a:sym typeface="Calibri" panose="020f0502020204030204" pitchFamily="34" charset="0"/>
            </a:endParaRPr>
          </a:p>
          <a:p>
            <a:endParaRPr lang="zh-CN" altLang="en-US">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文本框 60"/>
          <p:cNvSpPr>
            <a:spLocks noChangeArrowheads="1"/>
          </p:cNvSpPr>
          <p:nvPr/>
        </p:nvSpPr>
        <p:spPr bwMode="auto">
          <a:xfrm>
            <a:off x="703751" y="3435503"/>
            <a:ext cx="2506117" cy="1131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r>
              <a:rPr lang="en-US" altLang="en-US" b="1">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b="1">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a:t>
            </a:r>
            <a:endParaRPr lang="zh-CN" altLang="en-US" sz="110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p>
          <a:p>
            <a:endParaRPr lang="zh-CN" altLang="en-US" sz="1100">
              <a:solidFill>
                <a:schemeClr val="bg1">
                  <a:lumMod val="50000"/>
                </a:schemeClr>
              </a:solidFill>
              <a:sym typeface="Calibri" panose="020f0502020204030204" pitchFamily="34" charset="0"/>
            </a:endParaRPr>
          </a:p>
          <a:p>
            <a:endParaRPr lang="zh-CN" altLang="en-US">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文本框 60"/>
          <p:cNvSpPr>
            <a:spLocks noChangeArrowheads="1"/>
          </p:cNvSpPr>
          <p:nvPr/>
        </p:nvSpPr>
        <p:spPr bwMode="auto">
          <a:xfrm>
            <a:off x="6228184" y="1628553"/>
            <a:ext cx="2506117" cy="1131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r>
              <a:rPr lang="en-US" altLang="en-US" b="1">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b="1">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a:t>
            </a:r>
            <a:endParaRPr lang="zh-CN" altLang="en-US" sz="110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p>
          <a:p>
            <a:endParaRPr lang="zh-CN" altLang="en-US" sz="1100">
              <a:solidFill>
                <a:schemeClr val="bg1">
                  <a:lumMod val="50000"/>
                </a:schemeClr>
              </a:solidFill>
              <a:sym typeface="Calibri" panose="020f0502020204030204" pitchFamily="34" charset="0"/>
            </a:endParaRPr>
          </a:p>
          <a:p>
            <a:endParaRPr lang="zh-CN" altLang="en-US">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文本框 60"/>
          <p:cNvSpPr>
            <a:spLocks noChangeArrowheads="1"/>
          </p:cNvSpPr>
          <p:nvPr/>
        </p:nvSpPr>
        <p:spPr bwMode="auto">
          <a:xfrm>
            <a:off x="6228184" y="3447407"/>
            <a:ext cx="2506117" cy="1131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r>
              <a:rPr lang="en-US" altLang="en-US" b="1">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b="1">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a:t>
            </a:r>
            <a:endParaRPr lang="zh-CN" altLang="en-US" sz="110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p>
          <a:p>
            <a:endParaRPr lang="zh-CN" altLang="en-US" sz="1100">
              <a:solidFill>
                <a:schemeClr val="bg1">
                  <a:lumMod val="50000"/>
                </a:schemeClr>
              </a:solidFill>
              <a:sym typeface="Calibri" panose="020f0502020204030204" pitchFamily="34" charset="0"/>
            </a:endParaRPr>
          </a:p>
          <a:p>
            <a:endParaRPr lang="zh-CN" altLang="en-US">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文本框 25"/>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1000" p14:dur="1500">
        <p:wipe/>
      </p:transition>
    </mc:Choice>
    <mc:Fallback>
      <p:transition spd="slow" advClick="0" advTm="1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50"/>
                                        <p:tgtEl>
                                          <p:spTgt spid="9"/>
                                        </p:tgtEl>
                                      </p:cBhvr>
                                    </p:animEffect>
                                    <p:anim calcmode="lin" valueType="num">
                                      <p:cBhvr>
                                        <p:cTn id="26" dur="250" fill="hold"/>
                                        <p:tgtEl>
                                          <p:spTgt spid="9"/>
                                        </p:tgtEl>
                                        <p:attrNameLst>
                                          <p:attrName>ppt_x</p:attrName>
                                        </p:attrNameLst>
                                      </p:cBhvr>
                                      <p:tavLst>
                                        <p:tav tm="0">
                                          <p:val>
                                            <p:strVal val="#ppt_x"/>
                                          </p:val>
                                        </p:tav>
                                        <p:tav tm="100000">
                                          <p:val>
                                            <p:strVal val="#ppt_x"/>
                                          </p:val>
                                        </p:tav>
                                      </p:tavLst>
                                    </p:anim>
                                    <p:anim calcmode="lin" valueType="num">
                                      <p:cBhvr>
                                        <p:cTn id="27" dur="250" fill="hold"/>
                                        <p:tgtEl>
                                          <p:spTgt spid="9"/>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50"/>
                                        <p:tgtEl>
                                          <p:spTgt spid="10"/>
                                        </p:tgtEl>
                                      </p:cBhvr>
                                    </p:animEffect>
                                    <p:anim calcmode="lin" valueType="num">
                                      <p:cBhvr>
                                        <p:cTn id="32" dur="250" fill="hold"/>
                                        <p:tgtEl>
                                          <p:spTgt spid="10"/>
                                        </p:tgtEl>
                                        <p:attrNameLst>
                                          <p:attrName>ppt_x</p:attrName>
                                        </p:attrNameLst>
                                      </p:cBhvr>
                                      <p:tavLst>
                                        <p:tav tm="0">
                                          <p:val>
                                            <p:strVal val="#ppt_x"/>
                                          </p:val>
                                        </p:tav>
                                        <p:tav tm="100000">
                                          <p:val>
                                            <p:strVal val="#ppt_x"/>
                                          </p:val>
                                        </p:tav>
                                      </p:tavLst>
                                    </p:anim>
                                    <p:anim calcmode="lin" valueType="num">
                                      <p:cBhvr>
                                        <p:cTn id="33" dur="250" fill="hold"/>
                                        <p:tgtEl>
                                          <p:spTgt spid="10"/>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50"/>
                                        <p:tgtEl>
                                          <p:spTgt spid="11"/>
                                        </p:tgtEl>
                                      </p:cBhvr>
                                    </p:animEffect>
                                    <p:anim calcmode="lin" valueType="num">
                                      <p:cBhvr>
                                        <p:cTn id="38" dur="250" fill="hold"/>
                                        <p:tgtEl>
                                          <p:spTgt spid="11"/>
                                        </p:tgtEl>
                                        <p:attrNameLst>
                                          <p:attrName>ppt_x</p:attrName>
                                        </p:attrNameLst>
                                      </p:cBhvr>
                                      <p:tavLst>
                                        <p:tav tm="0">
                                          <p:val>
                                            <p:strVal val="#ppt_x"/>
                                          </p:val>
                                        </p:tav>
                                        <p:tav tm="100000">
                                          <p:val>
                                            <p:strVal val="#ppt_x"/>
                                          </p:val>
                                        </p:tav>
                                      </p:tavLst>
                                    </p:anim>
                                    <p:anim calcmode="lin" valueType="num">
                                      <p:cBhvr>
                                        <p:cTn id="39" dur="250" fill="hold"/>
                                        <p:tgtEl>
                                          <p:spTgt spid="11"/>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1750"/>
                            </p:stCondLst>
                            <p:childTnLst>
                              <p:par>
                                <p:cTn id="47" presetID="42" presetClass="entr" presetSubtype="0"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250"/>
                                        <p:tgtEl>
                                          <p:spTgt spid="4"/>
                                        </p:tgtEl>
                                      </p:cBhvr>
                                    </p:animEffect>
                                    <p:anim calcmode="lin" valueType="num">
                                      <p:cBhvr>
                                        <p:cTn id="50" dur="250" fill="hold"/>
                                        <p:tgtEl>
                                          <p:spTgt spid="4"/>
                                        </p:tgtEl>
                                        <p:attrNameLst>
                                          <p:attrName>ppt_x</p:attrName>
                                        </p:attrNameLst>
                                      </p:cBhvr>
                                      <p:tavLst>
                                        <p:tav tm="0">
                                          <p:val>
                                            <p:strVal val="#ppt_x"/>
                                          </p:val>
                                        </p:tav>
                                        <p:tav tm="100000">
                                          <p:val>
                                            <p:strVal val="#ppt_x"/>
                                          </p:val>
                                        </p:tav>
                                      </p:tavLst>
                                    </p:anim>
                                    <p:anim calcmode="lin" valueType="num">
                                      <p:cBhvr>
                                        <p:cTn id="51" dur="250" fill="hold"/>
                                        <p:tgtEl>
                                          <p:spTgt spid="4"/>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250"/>
                                        <p:tgtEl>
                                          <p:spTgt spid="17"/>
                                        </p:tgtEl>
                                      </p:cBhvr>
                                    </p:animEffec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1"/>
                                          </p:val>
                                        </p:tav>
                                        <p:tav tm="100000">
                                          <p:val>
                                            <p:strVal val="#ppt_y"/>
                                          </p:val>
                                        </p:tav>
                                      </p:tavLst>
                                    </p:anim>
                                  </p:childTnLst>
                                </p:cTn>
                              </p:par>
                            </p:childTnLst>
                          </p:cTn>
                        </p:par>
                        <p:par>
                          <p:cTn id="58" fill="hold" nodeType="afterGroup">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250"/>
                                        <p:tgtEl>
                                          <p:spTgt spid="18"/>
                                        </p:tgtEl>
                                      </p:cBhvr>
                                    </p:animEffect>
                                    <p:anim calcmode="lin" valueType="num">
                                      <p:cBhvr>
                                        <p:cTn id="62" dur="250" fill="hold"/>
                                        <p:tgtEl>
                                          <p:spTgt spid="18"/>
                                        </p:tgtEl>
                                        <p:attrNameLst>
                                          <p:attrName>ppt_x</p:attrName>
                                        </p:attrNameLst>
                                      </p:cBhvr>
                                      <p:tavLst>
                                        <p:tav tm="0">
                                          <p:val>
                                            <p:strVal val="#ppt_x"/>
                                          </p:val>
                                        </p:tav>
                                        <p:tav tm="100000">
                                          <p:val>
                                            <p:strVal val="#ppt_x"/>
                                          </p:val>
                                        </p:tav>
                                      </p:tavLst>
                                    </p:anim>
                                    <p:anim calcmode="lin" valueType="num">
                                      <p:cBhvr>
                                        <p:cTn id="63" dur="250" fill="hold"/>
                                        <p:tgtEl>
                                          <p:spTgt spid="18"/>
                                        </p:tgtEl>
                                        <p:attrNameLst>
                                          <p:attrName>ppt_y</p:attrName>
                                        </p:attrNameLst>
                                      </p:cBhvr>
                                      <p:tavLst>
                                        <p:tav tm="0">
                                          <p:val>
                                            <p:strVal val="#ppt_y+.1"/>
                                          </p:val>
                                        </p:tav>
                                        <p:tav tm="100000">
                                          <p:val>
                                            <p:strVal val="#ppt_y"/>
                                          </p:val>
                                        </p:tav>
                                      </p:tavLst>
                                    </p:anim>
                                  </p:childTnLst>
                                </p:cTn>
                              </p:par>
                            </p:childTnLst>
                          </p:cTn>
                        </p:par>
                        <p:par>
                          <p:cTn id="64" fill="hold" nodeType="afterGroup">
                            <p:stCondLst>
                              <p:cond delay="2500"/>
                            </p:stCondLst>
                            <p:childTnLst>
                              <p:par>
                                <p:cTn id="65" presetID="42" presetClass="entr" presetSubtype="0" fill="hold"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250"/>
                                        <p:tgtEl>
                                          <p:spTgt spid="13"/>
                                        </p:tgtEl>
                                      </p:cBhvr>
                                    </p:animEffect>
                                    <p:anim calcmode="lin" valueType="num">
                                      <p:cBhvr>
                                        <p:cTn id="68" dur="250" fill="hold"/>
                                        <p:tgtEl>
                                          <p:spTgt spid="13"/>
                                        </p:tgtEl>
                                        <p:attrNameLst>
                                          <p:attrName>ppt_x</p:attrName>
                                        </p:attrNameLst>
                                      </p:cBhvr>
                                      <p:tavLst>
                                        <p:tav tm="0">
                                          <p:val>
                                            <p:strVal val="#ppt_x"/>
                                          </p:val>
                                        </p:tav>
                                        <p:tav tm="100000">
                                          <p:val>
                                            <p:strVal val="#ppt_x"/>
                                          </p:val>
                                        </p:tav>
                                      </p:tavLst>
                                    </p:anim>
                                    <p:anim calcmode="lin" valueType="num">
                                      <p:cBhvr>
                                        <p:cTn id="69" dur="250" fill="hold"/>
                                        <p:tgtEl>
                                          <p:spTgt spid="13"/>
                                        </p:tgtEl>
                                        <p:attrNameLst>
                                          <p:attrName>ppt_y</p:attrName>
                                        </p:attrNameLst>
                                      </p:cBhvr>
                                      <p:tavLst>
                                        <p:tav tm="0">
                                          <p:val>
                                            <p:strVal val="#ppt_y+.1"/>
                                          </p:val>
                                        </p:tav>
                                        <p:tav tm="100000">
                                          <p:val>
                                            <p:strVal val="#ppt_y"/>
                                          </p:val>
                                        </p:tav>
                                      </p:tavLst>
                                    </p:anim>
                                  </p:childTnLst>
                                </p:cTn>
                              </p:par>
                            </p:childTnLst>
                          </p:cTn>
                        </p:par>
                        <p:par>
                          <p:cTn id="70" fill="hold" nodeType="afterGroup">
                            <p:stCondLst>
                              <p:cond delay="2750"/>
                            </p:stCondLst>
                            <p:childTnLst>
                              <p:par>
                                <p:cTn id="71" presetID="42"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250"/>
                                        <p:tgtEl>
                                          <p:spTgt spid="22"/>
                                        </p:tgtEl>
                                      </p:cBhvr>
                                    </p:animEffect>
                                    <p:anim calcmode="lin" valueType="num">
                                      <p:cBhvr>
                                        <p:cTn id="74" dur="250" fill="hold"/>
                                        <p:tgtEl>
                                          <p:spTgt spid="22"/>
                                        </p:tgtEl>
                                        <p:attrNameLst>
                                          <p:attrName>ppt_x</p:attrName>
                                        </p:attrNameLst>
                                      </p:cBhvr>
                                      <p:tavLst>
                                        <p:tav tm="0">
                                          <p:val>
                                            <p:strVal val="#ppt_x"/>
                                          </p:val>
                                        </p:tav>
                                        <p:tav tm="100000">
                                          <p:val>
                                            <p:strVal val="#ppt_x"/>
                                          </p:val>
                                        </p:tav>
                                      </p:tavLst>
                                    </p:anim>
                                    <p:anim calcmode="lin" valueType="num">
                                      <p:cBhvr>
                                        <p:cTn id="75" dur="250" fill="hold"/>
                                        <p:tgtEl>
                                          <p:spTgt spid="22"/>
                                        </p:tgtEl>
                                        <p:attrNameLst>
                                          <p:attrName>ppt_y</p:attrName>
                                        </p:attrNameLst>
                                      </p:cBhvr>
                                      <p:tavLst>
                                        <p:tav tm="0">
                                          <p:val>
                                            <p:strVal val="#ppt_y+.1"/>
                                          </p:val>
                                        </p:tav>
                                        <p:tav tm="100000">
                                          <p:val>
                                            <p:strVal val="#ppt_y"/>
                                          </p:val>
                                        </p:tav>
                                      </p:tavLst>
                                    </p:anim>
                                  </p:childTnLst>
                                </p:cTn>
                              </p:par>
                            </p:childTnLst>
                          </p:cTn>
                        </p:par>
                        <p:par>
                          <p:cTn id="76" fill="hold" nodeType="afterGroup">
                            <p:stCondLst>
                              <p:cond delay="3000"/>
                            </p:stCondLst>
                            <p:childTnLst>
                              <p:par>
                                <p:cTn id="77" presetID="42" presetClass="entr" presetSubtype="0"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250"/>
                                        <p:tgtEl>
                                          <p:spTgt spid="23"/>
                                        </p:tgtEl>
                                      </p:cBhvr>
                                    </p:animEffect>
                                    <p:anim calcmode="lin" valueType="num">
                                      <p:cBhvr>
                                        <p:cTn id="80" dur="250" fill="hold"/>
                                        <p:tgtEl>
                                          <p:spTgt spid="23"/>
                                        </p:tgtEl>
                                        <p:attrNameLst>
                                          <p:attrName>ppt_x</p:attrName>
                                        </p:attrNameLst>
                                      </p:cBhvr>
                                      <p:tavLst>
                                        <p:tav tm="0">
                                          <p:val>
                                            <p:strVal val="#ppt_x"/>
                                          </p:val>
                                        </p:tav>
                                        <p:tav tm="100000">
                                          <p:val>
                                            <p:strVal val="#ppt_x"/>
                                          </p:val>
                                        </p:tav>
                                      </p:tavLst>
                                    </p:anim>
                                    <p:anim calcmode="lin" valueType="num">
                                      <p:cBhvr>
                                        <p:cTn id="81" dur="250" fill="hold"/>
                                        <p:tgtEl>
                                          <p:spTgt spid="23"/>
                                        </p:tgtEl>
                                        <p:attrNameLst>
                                          <p:attrName>ppt_y</p:attrName>
                                        </p:attrNameLst>
                                      </p:cBhvr>
                                      <p:tavLst>
                                        <p:tav tm="0">
                                          <p:val>
                                            <p:strVal val="#ppt_y+.1"/>
                                          </p:val>
                                        </p:tav>
                                        <p:tav tm="100000">
                                          <p:val>
                                            <p:strVal val="#ppt_y"/>
                                          </p:val>
                                        </p:tav>
                                      </p:tavLst>
                                    </p:anim>
                                  </p:childTnLst>
                                </p:cTn>
                              </p:par>
                            </p:childTnLst>
                          </p:cTn>
                        </p:par>
                        <p:par>
                          <p:cTn id="82" fill="hold" nodeType="afterGroup">
                            <p:stCondLst>
                              <p:cond delay="3250"/>
                            </p:stCondLst>
                            <p:childTnLst>
                              <p:par>
                                <p:cTn id="83" presetID="42" presetClass="entr" presetSubtype="0"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250"/>
                                        <p:tgtEl>
                                          <p:spTgt spid="24"/>
                                        </p:tgtEl>
                                      </p:cBhvr>
                                    </p:animEffect>
                                    <p:anim calcmode="lin" valueType="num">
                                      <p:cBhvr>
                                        <p:cTn id="86" dur="250" fill="hold"/>
                                        <p:tgtEl>
                                          <p:spTgt spid="24"/>
                                        </p:tgtEl>
                                        <p:attrNameLst>
                                          <p:attrName>ppt_x</p:attrName>
                                        </p:attrNameLst>
                                      </p:cBhvr>
                                      <p:tavLst>
                                        <p:tav tm="0">
                                          <p:val>
                                            <p:strVal val="#ppt_x"/>
                                          </p:val>
                                        </p:tav>
                                        <p:tav tm="100000">
                                          <p:val>
                                            <p:strVal val="#ppt_x"/>
                                          </p:val>
                                        </p:tav>
                                      </p:tavLst>
                                    </p:anim>
                                    <p:anim calcmode="lin" valueType="num">
                                      <p:cBhvr>
                                        <p:cTn id="87" dur="250" fill="hold"/>
                                        <p:tgtEl>
                                          <p:spTgt spid="24"/>
                                        </p:tgtEl>
                                        <p:attrNameLst>
                                          <p:attrName>ppt_y</p:attrName>
                                        </p:attrNameLst>
                                      </p:cBhvr>
                                      <p:tavLst>
                                        <p:tav tm="0">
                                          <p:val>
                                            <p:strVal val="#ppt_y+.1"/>
                                          </p:val>
                                        </p:tav>
                                        <p:tav tm="100000">
                                          <p:val>
                                            <p:strVal val="#ppt_y"/>
                                          </p:val>
                                        </p:tav>
                                      </p:tavLst>
                                    </p:anim>
                                  </p:childTnLst>
                                </p:cTn>
                              </p:par>
                            </p:childTnLst>
                          </p:cTn>
                        </p:par>
                        <p:par>
                          <p:cTn id="88" fill="hold" nodeType="afterGroup">
                            <p:stCondLst>
                              <p:cond delay="3500"/>
                            </p:stCondLst>
                            <p:childTnLst>
                              <p:par>
                                <p:cTn id="89" presetID="42" presetClass="entr" presetSubtype="0" fill="hold" grpId="0"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fade">
                                      <p:cBhvr>
                                        <p:cTn id="91" dur="250"/>
                                        <p:tgtEl>
                                          <p:spTgt spid="25"/>
                                        </p:tgtEl>
                                      </p:cBhvr>
                                    </p:animEffect>
                                    <p:anim calcmode="lin" valueType="num">
                                      <p:cBhvr>
                                        <p:cTn id="92" dur="250" fill="hold"/>
                                        <p:tgtEl>
                                          <p:spTgt spid="25"/>
                                        </p:tgtEl>
                                        <p:attrNameLst>
                                          <p:attrName>ppt_x</p:attrName>
                                        </p:attrNameLst>
                                      </p:cBhvr>
                                      <p:tavLst>
                                        <p:tav tm="0">
                                          <p:val>
                                            <p:strVal val="#ppt_x"/>
                                          </p:val>
                                        </p:tav>
                                        <p:tav tm="100000">
                                          <p:val>
                                            <p:strVal val="#ppt_x"/>
                                          </p:val>
                                        </p:tav>
                                      </p:tavLst>
                                    </p:anim>
                                    <p:anim calcmode="lin" valueType="num">
                                      <p:cBhvr>
                                        <p:cTn id="93" dur="2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animBg="1"/>
      <p:bldP spid="17" grpId="0" animBg="1"/>
      <p:bldP spid="18" grpId="0" animBg="1"/>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6" name="图片占位符 5"/>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tretch>
            <a:fillRect/>
          </a:stretch>
        </p:blipFill>
        <p:spPr>
          <a:xfrm>
            <a:off x="4089400" y="411509"/>
            <a:ext cx="4745103" cy="3558827"/>
          </a:xfrm>
          <a:blipFill dpi="0" rotWithShape="1">
            <a:blip r:embed="rId2">
              <a:extLst>
                <a:ext uri="{28A0092B-C50C-407E-A947-70E740481C1C}">
                  <a14:useLocalDpi xmlns:a14="http://schemas.microsoft.com/office/drawing/2010/main" val="0"/>
                </a:ext>
              </a:extLst>
            </a:blip>
            <a:stretch>
              <a:fillRect/>
            </a:stretch>
          </a:blipFill>
        </p:spPr>
      </p:pic>
      <p:grpSp>
        <p:nvGrpSpPr>
          <p:cNvPr id="2" name="组合 21"/>
          <p:cNvGrpSpPr/>
          <p:nvPr/>
        </p:nvGrpSpPr>
        <p:grpSpPr>
          <a:xfrm>
            <a:off x="733924" y="1877735"/>
            <a:ext cx="3334020" cy="2276454"/>
            <a:chOff x="978565" y="2503646"/>
            <a:chExt cx="4838035" cy="3035271"/>
          </a:xfrm>
        </p:grpSpPr>
        <p:cxnSp>
          <p:nvCxnSpPr>
            <p:cNvPr id="14" name="直接连接符 13"/>
            <p:cNvCxnSpPr/>
            <p:nvPr/>
          </p:nvCxnSpPr>
          <p:spPr>
            <a:xfrm>
              <a:off x="1126672" y="3037338"/>
              <a:ext cx="841829" cy="0"/>
            </a:xfrm>
            <a:prstGeom prst="line">
              <a:avLst/>
            </a:prstGeom>
            <a:ln w="2540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978565" y="3158972"/>
              <a:ext cx="4838035" cy="1390381"/>
            </a:xfrm>
            <a:prstGeom prst="rect">
              <a:avLst/>
            </a:prstGeom>
          </p:spPr>
          <p:txBody>
            <a:bodyPr wrap="square">
              <a:spAutoFit/>
            </a:bodyPr>
            <a:lstStyle/>
            <a:p>
              <a:pPr algn="just">
                <a:lnSpc>
                  <a:spcPct val="120000"/>
                </a:lnSpc>
              </a:pPr>
              <a:r>
                <a:rPr lang="zh-CN" altLang="en-US" sz="1050">
                  <a:solidFill>
                    <a:schemeClr val="bg1">
                      <a:lumMod val="50000"/>
                    </a:schemeClr>
                  </a:solidFill>
                </a:rPr>
                <a:t>用户可以在投影仪或者计算机上进行演示，也可以将演示文稿打印出来，制作成胶片，以便应用到更广泛的领域中。利用</a:t>
              </a:r>
              <a:r>
                <a:rPr lang="en-US" altLang="zh-CN" sz="1050">
                  <a:solidFill>
                    <a:schemeClr val="bg1">
                      <a:lumMod val="50000"/>
                    </a:schemeClr>
                  </a:solidFill>
                </a:rPr>
                <a:t>Microsoft Office PowerPoint</a:t>
              </a:r>
              <a:r>
                <a:rPr lang="zh-CN" altLang="en-US" sz="1050">
                  <a:solidFill>
                    <a:schemeClr val="bg1">
                      <a:lumMod val="50000"/>
                    </a:schemeClr>
                  </a:solidFill>
                </a:rPr>
                <a:t>不仅可以创建演示文稿，还可以在互联网上召开面对面会议、远程会议或在网上给观众展示演示文稿</a:t>
              </a:r>
            </a:p>
          </p:txBody>
        </p:sp>
        <p:sp>
          <p:nvSpPr>
            <p:cNvPr id="16" name="矩形 15"/>
            <p:cNvSpPr/>
            <p:nvPr/>
          </p:nvSpPr>
          <p:spPr>
            <a:xfrm>
              <a:off x="978565" y="2503646"/>
              <a:ext cx="2804222" cy="434051"/>
            </a:xfrm>
            <a:prstGeom prst="rect">
              <a:avLst/>
            </a:prstGeom>
          </p:spPr>
          <p:txBody>
            <a:bodyPr wrap="square">
              <a:spAutoFit/>
            </a:bodyPr>
            <a:lstStyle/>
            <a:p>
              <a:pPr algn="just">
                <a:lnSpc>
                  <a:spcPct val="120000"/>
                </a:lnSpc>
              </a:pPr>
              <a:r>
                <a:rPr lang="zh-CN" altLang="en-US" sz="1400" b="1">
                  <a:solidFill>
                    <a:schemeClr val="bg1">
                      <a:lumMod val="50000"/>
                    </a:schemeClr>
                  </a:solidFill>
                </a:rPr>
                <a:t>标题文字添加</a:t>
              </a:r>
            </a:p>
          </p:txBody>
        </p:sp>
        <p:sp>
          <p:nvSpPr>
            <p:cNvPr id="17" name="矩形 16"/>
            <p:cNvSpPr/>
            <p:nvPr/>
          </p:nvSpPr>
          <p:spPr>
            <a:xfrm>
              <a:off x="978565" y="4665600"/>
              <a:ext cx="4838035" cy="873317"/>
            </a:xfrm>
            <a:prstGeom prst="rect">
              <a:avLst/>
            </a:prstGeom>
          </p:spPr>
          <p:txBody>
            <a:bodyPr wrap="square">
              <a:spAutoFit/>
            </a:bodyPr>
            <a:lstStyle/>
            <a:p>
              <a:pPr algn="just">
                <a:lnSpc>
                  <a:spcPct val="120000"/>
                </a:lnSpc>
              </a:pPr>
              <a:r>
                <a:rPr lang="zh-CN" altLang="en-US" sz="1050">
                  <a:solidFill>
                    <a:schemeClr val="bg1">
                      <a:lumMod val="50000"/>
                    </a:schemeClr>
                  </a:solidFill>
                </a:rPr>
                <a:t>用户可以在投影仪或者计算机上进行演示，也可以将演示文稿打印出来，制作成胶片，以便应用到更广泛的领域中利用</a:t>
              </a:r>
              <a:r>
                <a:rPr lang="en-US" altLang="zh-CN" sz="1050">
                  <a:solidFill>
                    <a:schemeClr val="bg1">
                      <a:lumMod val="50000"/>
                    </a:schemeClr>
                  </a:solidFill>
                </a:rPr>
                <a:t>Microsoft Office PowerPoint</a:t>
              </a:r>
              <a:r>
                <a:rPr lang="zh-CN" altLang="en-US" sz="1050">
                  <a:solidFill>
                    <a:schemeClr val="bg1">
                      <a:lumMod val="50000"/>
                    </a:schemeClr>
                  </a:solidFill>
                </a:rPr>
                <a:t>不仅可以创建演</a:t>
              </a:r>
            </a:p>
          </p:txBody>
        </p:sp>
      </p:grpSp>
      <p:grpSp>
        <p:nvGrpSpPr>
          <p:cNvPr id="4" name="组合 20"/>
          <p:cNvGrpSpPr/>
          <p:nvPr/>
        </p:nvGrpSpPr>
        <p:grpSpPr>
          <a:xfrm>
            <a:off x="5218039" y="3123988"/>
            <a:ext cx="1466850" cy="1466850"/>
            <a:chOff x="6957385" y="4165317"/>
            <a:chExt cx="1955800" cy="1955800"/>
          </a:xfrm>
        </p:grpSpPr>
        <p:sp>
          <p:nvSpPr>
            <p:cNvPr id="18" name="椭圆 17"/>
            <p:cNvSpPr/>
            <p:nvPr/>
          </p:nvSpPr>
          <p:spPr>
            <a:xfrm>
              <a:off x="6957385" y="4165317"/>
              <a:ext cx="1955800" cy="1955800"/>
            </a:xfrm>
            <a:prstGeom prst="ellipse">
              <a:avLst/>
            </a:prstGeom>
            <a:solidFill>
              <a:schemeClr val="accent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statistics-on-laptop_82095"/>
            <p:cNvSpPr>
              <a:spLocks noChangeAspect="1"/>
            </p:cNvSpPr>
            <p:nvPr/>
          </p:nvSpPr>
          <p:spPr bwMode="auto">
            <a:xfrm>
              <a:off x="7537214" y="4777786"/>
              <a:ext cx="796142" cy="730863"/>
            </a:xfrm>
            <a:custGeom>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txBody>
            <a:bodyPr/>
            <a:lstStyle/>
            <a:p>
              <a:endParaRPr lang="zh-CN" altLang="en-US"/>
            </a:p>
          </p:txBody>
        </p:sp>
      </p:grpSp>
      <p:sp>
        <p:nvSpPr>
          <p:cNvPr id="11" name="文本框 10"/>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nodeType="afterGroup">
                            <p:stCondLst>
                              <p:cond delay="1000"/>
                            </p:stCondLst>
                            <p:childTnLst>
                              <p:par>
                                <p:cTn id="16" presetID="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000" fill="hold"/>
                                        <p:tgtEl>
                                          <p:spTgt spid="2"/>
                                        </p:tgtEl>
                                        <p:attrNameLst>
                                          <p:attrName>ppt_x</p:attrName>
                                        </p:attrNameLst>
                                      </p:cBhvr>
                                      <p:tavLst>
                                        <p:tav tm="0">
                                          <p:val>
                                            <p:strVal val="0-#ppt_w/2"/>
                                          </p:val>
                                        </p:tav>
                                        <p:tav tm="100000">
                                          <p:val>
                                            <p:strVal val="#ppt_x"/>
                                          </p:val>
                                        </p:tav>
                                      </p:tavLst>
                                    </p:anim>
                                    <p:anim calcmode="lin" valueType="num">
                                      <p:cBhvr additive="base">
                                        <p:cTn id="19"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grpSp>
        <p:nvGrpSpPr>
          <p:cNvPr id="24" name="组合 23"/>
          <p:cNvGrpSpPr/>
          <p:nvPr/>
        </p:nvGrpSpPr>
        <p:grpSpPr>
          <a:xfrm>
            <a:off x="3995936" y="3147814"/>
            <a:ext cx="3671888" cy="1732067"/>
            <a:chOff x="3844235" y="1386114"/>
            <a:chExt cx="4895850" cy="2309423"/>
          </a:xfrm>
        </p:grpSpPr>
        <p:grpSp>
          <p:nvGrpSpPr>
            <p:cNvPr id="25" name="组合 24"/>
            <p:cNvGrpSpPr/>
            <p:nvPr/>
          </p:nvGrpSpPr>
          <p:grpSpPr>
            <a:xfrm>
              <a:off x="3988017" y="1386114"/>
              <a:ext cx="4608286" cy="1337508"/>
              <a:chOff x="3770085" y="1386114"/>
              <a:chExt cx="4608286" cy="1337508"/>
            </a:xfrm>
          </p:grpSpPr>
          <p:sp>
            <p:nvSpPr>
              <p:cNvPr id="27" name="文本框 26"/>
              <p:cNvSpPr txBox="1"/>
              <p:nvPr/>
            </p:nvSpPr>
            <p:spPr>
              <a:xfrm>
                <a:off x="3770085" y="1386114"/>
                <a:ext cx="4608286" cy="677108"/>
              </a:xfrm>
              <a:prstGeom prst="rect">
                <a:avLst/>
              </a:prstGeom>
              <a:noFill/>
            </p:spPr>
            <p:txBody>
              <a:bodyPr wrap="square" rtlCol="0">
                <a:spAutoFit/>
              </a:bodyPr>
              <a:lstStyle/>
              <a:p>
                <a:pPr algn="ctr"/>
                <a:r>
                  <a:rPr lang="zh-CN" altLang="en-US" sz="2700" b="1">
                    <a:solidFill>
                      <a:schemeClr val="tx1">
                        <a:lumMod val="75000"/>
                        <a:lumOff val="25000"/>
                      </a:schemeClr>
                    </a:solidFill>
                    <a:latin typeface="造字工房悦黑演示版常规体" pitchFamily="50" charset="-122"/>
                    <a:ea typeface="造字工房悦黑演示版常规体" pitchFamily="50" charset="-122"/>
                    <a:cs typeface="+mn-ea"/>
                    <a:sym typeface="+mn-lt"/>
                  </a:rPr>
                  <a:t>第三部分</a:t>
                </a:r>
              </a:p>
            </p:txBody>
          </p:sp>
          <p:sp>
            <p:nvSpPr>
              <p:cNvPr id="28" name="文本框 27"/>
              <p:cNvSpPr txBox="1"/>
              <p:nvPr/>
            </p:nvSpPr>
            <p:spPr>
              <a:xfrm>
                <a:off x="3770085" y="2046514"/>
                <a:ext cx="4608286" cy="677108"/>
              </a:xfrm>
              <a:prstGeom prst="rect">
                <a:avLst/>
              </a:prstGeom>
              <a:noFill/>
            </p:spPr>
            <p:txBody>
              <a:bodyPr wrap="square" rtlCol="0">
                <a:spAutoFit/>
              </a:bodyPr>
              <a:lstStyle/>
              <a:p>
                <a:pPr algn="ctr"/>
                <a:r>
                  <a:rPr lang="zh-CN" altLang="en-US" sz="2700" b="1">
                    <a:solidFill>
                      <a:schemeClr val="tx1">
                        <a:lumMod val="75000"/>
                        <a:lumOff val="25000"/>
                      </a:schemeClr>
                    </a:solidFill>
                    <a:latin typeface="造字工房悦黑演示版常规体" pitchFamily="50" charset="-122"/>
                    <a:ea typeface="造字工房悦黑演示版常规体" pitchFamily="50" charset="-122"/>
                    <a:cs typeface="+mn-ea"/>
                    <a:sym typeface="+mn-lt"/>
                  </a:rPr>
                  <a:t>单击输入标题</a:t>
                </a:r>
              </a:p>
            </p:txBody>
          </p:sp>
        </p:grpSp>
        <p:sp>
          <p:nvSpPr>
            <p:cNvPr id="26" name="矩形 25"/>
            <p:cNvSpPr/>
            <p:nvPr/>
          </p:nvSpPr>
          <p:spPr>
            <a:xfrm>
              <a:off x="3844235" y="2741429"/>
              <a:ext cx="4895850" cy="954108"/>
            </a:xfrm>
            <a:prstGeom prst="rect">
              <a:avLst/>
            </a:prstGeom>
          </p:spPr>
          <p:txBody>
            <a:bodyPr wrap="square">
              <a:spAutoFit/>
            </a:bodyPr>
            <a:lstStyle/>
            <a:p>
              <a:pPr algn="ctr">
                <a:lnSpc>
                  <a:spcPct val="150000"/>
                </a:lnSpc>
                <a:buClr>
                  <a:srgbClr val="E7E6E6">
                    <a:lumMod val="10000"/>
                  </a:srgbClr>
                </a:buClr>
              </a:pPr>
              <a:r>
                <a:rPr lang="en-US" altLang="zh-CN" sz="675">
                  <a:solidFill>
                    <a:schemeClr val="tx1">
                      <a:lumMod val="75000"/>
                      <a:lumOff val="25000"/>
                    </a:schemeClr>
                  </a:solidFill>
                  <a:latin typeface="造字工房悦黑演示版常规体" pitchFamily="50" charset="-122"/>
                  <a:ea typeface="造字工房悦黑演示版常规体" pitchFamily="50" charset="-122"/>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675">
                <a:solidFill>
                  <a:schemeClr val="tx1">
                    <a:lumMod val="75000"/>
                    <a:lumOff val="25000"/>
                  </a:schemeClr>
                </a:solidFill>
                <a:latin typeface="造字工房悦黑演示版常规体" pitchFamily="50" charset="-122"/>
                <a:ea typeface="造字工房悦黑演示版常规体" pitchFamily="50" charset="-122"/>
                <a:cs typeface="+mn-ea"/>
                <a:sym typeface="+mn-lt"/>
              </a:endParaRPr>
            </a:p>
          </p:txBody>
        </p:sp>
      </p:grpSp>
    </p:spTree>
  </p:cSld>
  <p:clrMapOvr>
    <a:masterClrMapping/>
  </p:clrMapOvr>
  <mc:AlternateContent>
    <mc:Choice xmlns:p14="http://schemas.microsoft.com/office/powerpoint/2010/main" Requires="p14">
      <p:transition spd="slow" advClick="0" advTm="0" p14:dur="15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c32f01c0-0bab-4df7-85e4-f5191be2ec92"/>
          <p:cNvGrpSpPr>
            <a:grpSpLocks noChangeAspect="1"/>
          </p:cNvGrpSpPr>
          <p:nvPr/>
        </p:nvGrpSpPr>
        <p:grpSpPr>
          <a:xfrm>
            <a:off x="533632" y="1221601"/>
            <a:ext cx="8071016" cy="3365878"/>
            <a:chOff x="711509" y="1628801"/>
            <a:chExt cx="10761354" cy="4487837"/>
          </a:xfrm>
        </p:grpSpPr>
        <p:grpSp>
          <p:nvGrpSpPr>
            <p:cNvPr id="3" name="Group 1"/>
            <p:cNvGrpSpPr/>
            <p:nvPr/>
          </p:nvGrpSpPr>
          <p:grpSpPr>
            <a:xfrm>
              <a:off x="5443060" y="2476778"/>
              <a:ext cx="1339983" cy="2581532"/>
              <a:chOff x="5443060" y="2476778"/>
              <a:chExt cx="1339983" cy="2581532"/>
            </a:xfrm>
          </p:grpSpPr>
          <p:sp>
            <p:nvSpPr>
              <p:cNvPr id="29" name="Freeform: Shape 25"/>
              <p:cNvSpPr/>
              <p:nvPr/>
            </p:nvSpPr>
            <p:spPr bwMode="auto">
              <a:xfrm>
                <a:off x="5682067" y="4136136"/>
                <a:ext cx="863218" cy="373339"/>
              </a:xfrm>
              <a:custGeom>
                <a:gdLst>
                  <a:gd name="T0" fmla="*/ 63 w 537"/>
                  <a:gd name="T1" fmla="*/ 120 h 233"/>
                  <a:gd name="T2" fmla="*/ 448 w 537"/>
                  <a:gd name="T3" fmla="*/ 17 h 233"/>
                  <a:gd name="T4" fmla="*/ 473 w 537"/>
                  <a:gd name="T5" fmla="*/ 113 h 233"/>
                  <a:gd name="T6" fmla="*/ 89 w 537"/>
                  <a:gd name="T7" fmla="*/ 216 h 233"/>
                  <a:gd name="T8" fmla="*/ 63 w 537"/>
                  <a:gd name="T9" fmla="*/ 120 h 233"/>
                </a:gdLst>
                <a:cxnLst>
                  <a:cxn ang="0">
                    <a:pos x="T0" y="T1"/>
                  </a:cxn>
                  <a:cxn ang="0">
                    <a:pos x="T2" y="T3"/>
                  </a:cxn>
                  <a:cxn ang="0">
                    <a:pos x="T4" y="T5"/>
                  </a:cxn>
                  <a:cxn ang="0">
                    <a:pos x="T6" y="T7"/>
                  </a:cxn>
                  <a:cxn ang="0">
                    <a:pos x="T8" y="T9"/>
                  </a:cxn>
                </a:cxnLst>
                <a:rect l="0" t="0" r="r" b="b"/>
                <a:pathLst>
                  <a:path w="537" h="233">
                    <a:moveTo>
                      <a:pt x="63" y="120"/>
                    </a:moveTo>
                    <a:cubicBezTo>
                      <a:pt x="448" y="17"/>
                      <a:pt x="448" y="17"/>
                      <a:pt x="448" y="17"/>
                    </a:cubicBezTo>
                    <a:cubicBezTo>
                      <a:pt x="511" y="0"/>
                      <a:pt x="537" y="96"/>
                      <a:pt x="473" y="113"/>
                    </a:cubicBezTo>
                    <a:cubicBezTo>
                      <a:pt x="89" y="216"/>
                      <a:pt x="89" y="216"/>
                      <a:pt x="89" y="216"/>
                    </a:cubicBezTo>
                    <a:cubicBezTo>
                      <a:pt x="25" y="233"/>
                      <a:pt x="0" y="137"/>
                      <a:pt x="63" y="120"/>
                    </a:cubicBezTo>
                    <a:close/>
                  </a:path>
                </a:pathLst>
              </a:custGeom>
              <a:solidFill>
                <a:schemeClr val="accent6"/>
              </a:solidFill>
              <a:ln>
                <a:noFill/>
              </a:ln>
            </p:spPr>
            <p:txBody>
              <a:bodyPr anchor="ctr"/>
              <a:lstStyle/>
              <a:p>
                <a:pPr algn="ctr"/>
                <a:endParaRPr>
                  <a:solidFill>
                    <a:schemeClr val="bg1">
                      <a:lumMod val="50000"/>
                    </a:schemeClr>
                  </a:solidFill>
                  <a:latin typeface="+mj-ea"/>
                  <a:ea typeface="+mj-ea"/>
                </a:endParaRPr>
              </a:p>
            </p:txBody>
          </p:sp>
          <p:sp>
            <p:nvSpPr>
              <p:cNvPr id="30" name="Freeform: Shape 26"/>
              <p:cNvSpPr/>
              <p:nvPr/>
            </p:nvSpPr>
            <p:spPr bwMode="auto">
              <a:xfrm>
                <a:off x="5682067" y="4340083"/>
                <a:ext cx="863218" cy="373339"/>
              </a:xfrm>
              <a:custGeom>
                <a:gdLst>
                  <a:gd name="T0" fmla="*/ 63 w 537"/>
                  <a:gd name="T1" fmla="*/ 120 h 233"/>
                  <a:gd name="T2" fmla="*/ 89 w 537"/>
                  <a:gd name="T3" fmla="*/ 216 h 233"/>
                  <a:gd name="T4" fmla="*/ 473 w 537"/>
                  <a:gd name="T5" fmla="*/ 113 h 233"/>
                  <a:gd name="T6" fmla="*/ 448 w 537"/>
                  <a:gd name="T7" fmla="*/ 17 h 233"/>
                  <a:gd name="T8" fmla="*/ 63 w 537"/>
                  <a:gd name="T9" fmla="*/ 120 h 233"/>
                </a:gdLst>
                <a:cxnLst>
                  <a:cxn ang="0">
                    <a:pos x="T0" y="T1"/>
                  </a:cxn>
                  <a:cxn ang="0">
                    <a:pos x="T2" y="T3"/>
                  </a:cxn>
                  <a:cxn ang="0">
                    <a:pos x="T4" y="T5"/>
                  </a:cxn>
                  <a:cxn ang="0">
                    <a:pos x="T6" y="T7"/>
                  </a:cxn>
                  <a:cxn ang="0">
                    <a:pos x="T8" y="T9"/>
                  </a:cxn>
                </a:cxnLst>
                <a:rect l="0" t="0" r="r" b="b"/>
                <a:pathLst>
                  <a:path w="537" h="233">
                    <a:moveTo>
                      <a:pt x="63" y="120"/>
                    </a:moveTo>
                    <a:cubicBezTo>
                      <a:pt x="0" y="137"/>
                      <a:pt x="25" y="233"/>
                      <a:pt x="89" y="216"/>
                    </a:cubicBezTo>
                    <a:cubicBezTo>
                      <a:pt x="473" y="113"/>
                      <a:pt x="473" y="113"/>
                      <a:pt x="473" y="113"/>
                    </a:cubicBezTo>
                    <a:cubicBezTo>
                      <a:pt x="537" y="96"/>
                      <a:pt x="511" y="0"/>
                      <a:pt x="448" y="17"/>
                    </a:cubicBezTo>
                    <a:cubicBezTo>
                      <a:pt x="63" y="120"/>
                      <a:pt x="63" y="120"/>
                      <a:pt x="63" y="120"/>
                    </a:cubicBezTo>
                    <a:close/>
                  </a:path>
                </a:pathLst>
              </a:custGeom>
              <a:solidFill>
                <a:schemeClr val="accent2"/>
              </a:solidFill>
              <a:ln>
                <a:noFill/>
              </a:ln>
            </p:spPr>
            <p:txBody>
              <a:bodyPr anchor="ctr"/>
              <a:lstStyle/>
              <a:p>
                <a:pPr algn="ctr"/>
                <a:endParaRPr>
                  <a:solidFill>
                    <a:schemeClr val="bg1">
                      <a:lumMod val="50000"/>
                    </a:schemeClr>
                  </a:solidFill>
                  <a:latin typeface="+mj-ea"/>
                  <a:ea typeface="+mj-ea"/>
                </a:endParaRPr>
              </a:p>
            </p:txBody>
          </p:sp>
          <p:sp>
            <p:nvSpPr>
              <p:cNvPr id="31" name="Freeform: Shape 27"/>
              <p:cNvSpPr/>
              <p:nvPr/>
            </p:nvSpPr>
            <p:spPr bwMode="auto">
              <a:xfrm>
                <a:off x="5682067" y="3935576"/>
                <a:ext cx="863218" cy="374016"/>
              </a:xfrm>
              <a:custGeom>
                <a:gdLst>
                  <a:gd name="T0" fmla="*/ 63 w 537"/>
                  <a:gd name="T1" fmla="*/ 120 h 233"/>
                  <a:gd name="T2" fmla="*/ 89 w 537"/>
                  <a:gd name="T3" fmla="*/ 216 h 233"/>
                  <a:gd name="T4" fmla="*/ 473 w 537"/>
                  <a:gd name="T5" fmla="*/ 113 h 233"/>
                  <a:gd name="T6" fmla="*/ 448 w 537"/>
                  <a:gd name="T7" fmla="*/ 17 h 233"/>
                  <a:gd name="T8" fmla="*/ 63 w 537"/>
                  <a:gd name="T9" fmla="*/ 120 h 233"/>
                </a:gdLst>
                <a:cxnLst>
                  <a:cxn ang="0">
                    <a:pos x="T0" y="T1"/>
                  </a:cxn>
                  <a:cxn ang="0">
                    <a:pos x="T2" y="T3"/>
                  </a:cxn>
                  <a:cxn ang="0">
                    <a:pos x="T4" y="T5"/>
                  </a:cxn>
                  <a:cxn ang="0">
                    <a:pos x="T6" y="T7"/>
                  </a:cxn>
                  <a:cxn ang="0">
                    <a:pos x="T8" y="T9"/>
                  </a:cxn>
                </a:cxnLst>
                <a:rect l="0" t="0" r="r" b="b"/>
                <a:pathLst>
                  <a:path w="537" h="233">
                    <a:moveTo>
                      <a:pt x="63" y="120"/>
                    </a:moveTo>
                    <a:cubicBezTo>
                      <a:pt x="0" y="137"/>
                      <a:pt x="25" y="233"/>
                      <a:pt x="89" y="216"/>
                    </a:cubicBezTo>
                    <a:cubicBezTo>
                      <a:pt x="473" y="113"/>
                      <a:pt x="473" y="113"/>
                      <a:pt x="473" y="113"/>
                    </a:cubicBezTo>
                    <a:cubicBezTo>
                      <a:pt x="537" y="96"/>
                      <a:pt x="511" y="0"/>
                      <a:pt x="448" y="17"/>
                    </a:cubicBezTo>
                    <a:cubicBezTo>
                      <a:pt x="63" y="120"/>
                      <a:pt x="63" y="120"/>
                      <a:pt x="63" y="120"/>
                    </a:cubicBezTo>
                    <a:close/>
                  </a:path>
                </a:pathLst>
              </a:custGeom>
              <a:solidFill>
                <a:schemeClr val="accent1"/>
              </a:solidFill>
              <a:ln>
                <a:noFill/>
              </a:ln>
            </p:spPr>
            <p:txBody>
              <a:bodyPr anchor="ctr"/>
              <a:lstStyle/>
              <a:p>
                <a:pPr algn="ctr"/>
                <a:endParaRPr>
                  <a:solidFill>
                    <a:schemeClr val="bg1">
                      <a:lumMod val="50000"/>
                    </a:schemeClr>
                  </a:solidFill>
                  <a:latin typeface="+mj-ea"/>
                  <a:ea typeface="+mj-ea"/>
                </a:endParaRPr>
              </a:p>
            </p:txBody>
          </p:sp>
          <p:sp>
            <p:nvSpPr>
              <p:cNvPr id="32" name="Freeform: Shape 28"/>
              <p:cNvSpPr/>
              <p:nvPr/>
            </p:nvSpPr>
            <p:spPr bwMode="auto">
              <a:xfrm>
                <a:off x="5688843" y="3698428"/>
                <a:ext cx="602356" cy="328620"/>
              </a:xfrm>
              <a:custGeom>
                <a:gdLst>
                  <a:gd name="T0" fmla="*/ 166 w 375"/>
                  <a:gd name="T1" fmla="*/ 36 h 205"/>
                  <a:gd name="T2" fmla="*/ 375 w 375"/>
                  <a:gd name="T3" fmla="*/ 160 h 205"/>
                  <a:gd name="T4" fmla="*/ 202 w 375"/>
                  <a:gd name="T5" fmla="*/ 205 h 205"/>
                  <a:gd name="T6" fmla="*/ 0 w 375"/>
                  <a:gd name="T7" fmla="*/ 81 h 205"/>
                  <a:gd name="T8" fmla="*/ 166 w 375"/>
                  <a:gd name="T9" fmla="*/ 36 h 205"/>
                </a:gdLst>
                <a:cxnLst>
                  <a:cxn ang="0">
                    <a:pos x="T0" y="T1"/>
                  </a:cxn>
                  <a:cxn ang="0">
                    <a:pos x="T2" y="T3"/>
                  </a:cxn>
                  <a:cxn ang="0">
                    <a:pos x="T4" y="T5"/>
                  </a:cxn>
                  <a:cxn ang="0">
                    <a:pos x="T6" y="T7"/>
                  </a:cxn>
                  <a:cxn ang="0">
                    <a:pos x="T8" y="T9"/>
                  </a:cxn>
                </a:cxnLst>
                <a:rect l="0" t="0" r="r" b="b"/>
                <a:pathLst>
                  <a:path w="375" h="205">
                    <a:moveTo>
                      <a:pt x="166" y="36"/>
                    </a:moveTo>
                    <a:cubicBezTo>
                      <a:pt x="287" y="0"/>
                      <a:pt x="334" y="75"/>
                      <a:pt x="375" y="160"/>
                    </a:cubicBezTo>
                    <a:cubicBezTo>
                      <a:pt x="318" y="175"/>
                      <a:pt x="260" y="190"/>
                      <a:pt x="202" y="205"/>
                    </a:cubicBezTo>
                    <a:cubicBezTo>
                      <a:pt x="156" y="56"/>
                      <a:pt x="61" y="73"/>
                      <a:pt x="0" y="81"/>
                    </a:cubicBezTo>
                    <a:cubicBezTo>
                      <a:pt x="56" y="66"/>
                      <a:pt x="111" y="51"/>
                      <a:pt x="166" y="36"/>
                    </a:cubicBezTo>
                    <a:close/>
                  </a:path>
                </a:pathLst>
              </a:custGeom>
              <a:solidFill>
                <a:schemeClr val="tx2">
                  <a:lumMod val="40000"/>
                  <a:lumOff val="60000"/>
                </a:schemeClr>
              </a:solidFill>
              <a:ln>
                <a:noFill/>
              </a:ln>
            </p:spPr>
            <p:txBody>
              <a:bodyPr anchor="ctr"/>
              <a:lstStyle/>
              <a:p>
                <a:pPr algn="ctr"/>
                <a:endParaRPr>
                  <a:solidFill>
                    <a:schemeClr val="bg1">
                      <a:lumMod val="50000"/>
                    </a:schemeClr>
                  </a:solidFill>
                  <a:latin typeface="+mj-ea"/>
                  <a:ea typeface="+mj-ea"/>
                </a:endParaRPr>
              </a:p>
            </p:txBody>
          </p:sp>
          <p:grpSp>
            <p:nvGrpSpPr>
              <p:cNvPr id="4" name="Group 29"/>
              <p:cNvGrpSpPr/>
              <p:nvPr/>
            </p:nvGrpSpPr>
            <p:grpSpPr>
              <a:xfrm>
                <a:off x="5856201" y="4567752"/>
                <a:ext cx="550861" cy="490558"/>
                <a:chOff x="5708371" y="5136354"/>
                <a:chExt cx="831509" cy="740482"/>
              </a:xfrm>
              <a:solidFill>
                <a:schemeClr val="tx1">
                  <a:lumMod val="65000"/>
                  <a:lumOff val="35000"/>
                </a:schemeClr>
              </a:solidFill>
            </p:grpSpPr>
            <p:sp>
              <p:nvSpPr>
                <p:cNvPr id="38" name="Freeform: Shape 34"/>
                <p:cNvSpPr/>
                <p:nvPr/>
              </p:nvSpPr>
              <p:spPr bwMode="auto">
                <a:xfrm>
                  <a:off x="5708371" y="5136354"/>
                  <a:ext cx="831509" cy="563544"/>
                </a:xfrm>
                <a:custGeom>
                  <a:gdLst>
                    <a:gd name="T0" fmla="*/ 813 w 813"/>
                    <a:gd name="T1" fmla="*/ 0 h 551"/>
                    <a:gd name="T2" fmla="*/ 524 w 813"/>
                    <a:gd name="T3" fmla="*/ 551 h 551"/>
                    <a:gd name="T4" fmla="*/ 256 w 813"/>
                    <a:gd name="T5" fmla="*/ 551 h 551"/>
                    <a:gd name="T6" fmla="*/ 0 w 813"/>
                    <a:gd name="T7" fmla="*/ 215 h 551"/>
                    <a:gd name="T8" fmla="*/ 0 w 813"/>
                    <a:gd name="T9" fmla="*/ 215 h 551"/>
                    <a:gd name="T10" fmla="*/ 813 w 813"/>
                    <a:gd name="T11" fmla="*/ 0 h 551"/>
                  </a:gdLst>
                  <a:cxnLst>
                    <a:cxn ang="0">
                      <a:pos x="T0" y="T1"/>
                    </a:cxn>
                    <a:cxn ang="0">
                      <a:pos x="T2" y="T3"/>
                    </a:cxn>
                    <a:cxn ang="0">
                      <a:pos x="T4" y="T5"/>
                    </a:cxn>
                    <a:cxn ang="0">
                      <a:pos x="T6" y="T7"/>
                    </a:cxn>
                    <a:cxn ang="0">
                      <a:pos x="T8" y="T9"/>
                    </a:cxn>
                    <a:cxn ang="0">
                      <a:pos x="T10" y="T11"/>
                    </a:cxn>
                  </a:cxnLst>
                  <a:rect l="0" t="0" r="r" b="b"/>
                  <a:pathLst>
                    <a:path w="813" h="551">
                      <a:moveTo>
                        <a:pt x="813" y="0"/>
                      </a:moveTo>
                      <a:lnTo>
                        <a:pt x="524" y="551"/>
                      </a:lnTo>
                      <a:lnTo>
                        <a:pt x="256" y="551"/>
                      </a:lnTo>
                      <a:lnTo>
                        <a:pt x="0" y="215"/>
                      </a:lnTo>
                      <a:lnTo>
                        <a:pt x="0" y="215"/>
                      </a:lnTo>
                      <a:lnTo>
                        <a:pt x="813" y="0"/>
                      </a:lnTo>
                      <a:close/>
                    </a:path>
                  </a:pathLst>
                </a:custGeom>
                <a:grpFill/>
                <a:ln>
                  <a:noFill/>
                </a:ln>
              </p:spPr>
              <p:txBody>
                <a:bodyPr anchor="ctr"/>
                <a:lstStyle/>
                <a:p>
                  <a:pPr algn="ctr"/>
                  <a:endParaRPr>
                    <a:solidFill>
                      <a:schemeClr val="bg1">
                        <a:lumMod val="50000"/>
                      </a:schemeClr>
                    </a:solidFill>
                    <a:latin typeface="+mj-ea"/>
                    <a:ea typeface="+mj-ea"/>
                  </a:endParaRPr>
                </a:p>
              </p:txBody>
            </p:sp>
            <p:grpSp>
              <p:nvGrpSpPr>
                <p:cNvPr id="33" name="Group 35"/>
                <p:cNvGrpSpPr/>
                <p:nvPr/>
              </p:nvGrpSpPr>
              <p:grpSpPr>
                <a:xfrm>
                  <a:off x="5708371" y="5136354"/>
                  <a:ext cx="831509" cy="740482"/>
                  <a:chOff x="5708371" y="5136354"/>
                  <a:chExt cx="831509" cy="740482"/>
                </a:xfrm>
                <a:grpFill/>
              </p:grpSpPr>
              <p:sp>
                <p:nvSpPr>
                  <p:cNvPr id="40" name="Freeform: Shape 36"/>
                  <p:cNvSpPr/>
                  <p:nvPr/>
                </p:nvSpPr>
                <p:spPr bwMode="auto">
                  <a:xfrm>
                    <a:off x="5708371" y="5136354"/>
                    <a:ext cx="831509" cy="563544"/>
                  </a:xfrm>
                  <a:custGeom>
                    <a:gdLst>
                      <a:gd name="T0" fmla="*/ 813 w 813"/>
                      <a:gd name="T1" fmla="*/ 0 h 551"/>
                      <a:gd name="T2" fmla="*/ 524 w 813"/>
                      <a:gd name="T3" fmla="*/ 551 h 551"/>
                      <a:gd name="T4" fmla="*/ 256 w 813"/>
                      <a:gd name="T5" fmla="*/ 551 h 551"/>
                      <a:gd name="T6" fmla="*/ 0 w 813"/>
                      <a:gd name="T7" fmla="*/ 215 h 551"/>
                      <a:gd name="T8" fmla="*/ 0 w 813"/>
                      <a:gd name="T9" fmla="*/ 215 h 551"/>
                      <a:gd name="T10" fmla="*/ 813 w 813"/>
                      <a:gd name="T11" fmla="*/ 0 h 551"/>
                    </a:gdLst>
                    <a:cxnLst>
                      <a:cxn ang="0">
                        <a:pos x="T0" y="T1"/>
                      </a:cxn>
                      <a:cxn ang="0">
                        <a:pos x="T2" y="T3"/>
                      </a:cxn>
                      <a:cxn ang="0">
                        <a:pos x="T4" y="T5"/>
                      </a:cxn>
                      <a:cxn ang="0">
                        <a:pos x="T6" y="T7"/>
                      </a:cxn>
                      <a:cxn ang="0">
                        <a:pos x="T8" y="T9"/>
                      </a:cxn>
                      <a:cxn ang="0">
                        <a:pos x="T10" y="T11"/>
                      </a:cxn>
                    </a:cxnLst>
                    <a:rect l="0" t="0" r="r" b="b"/>
                    <a:pathLst>
                      <a:path w="813" h="551">
                        <a:moveTo>
                          <a:pt x="813" y="0"/>
                        </a:moveTo>
                        <a:lnTo>
                          <a:pt x="524" y="551"/>
                        </a:lnTo>
                        <a:lnTo>
                          <a:pt x="256" y="551"/>
                        </a:lnTo>
                        <a:lnTo>
                          <a:pt x="0" y="215"/>
                        </a:lnTo>
                        <a:lnTo>
                          <a:pt x="0" y="215"/>
                        </a:lnTo>
                        <a:lnTo>
                          <a:pt x="813" y="0"/>
                        </a:lnTo>
                      </a:path>
                    </a:pathLst>
                  </a:custGeom>
                  <a:solidFill>
                    <a:schemeClr val="tx2">
                      <a:lumMod val="40000"/>
                      <a:lumOff val="60000"/>
                    </a:schemeClr>
                  </a:solidFill>
                  <a:ln>
                    <a:noFill/>
                  </a:ln>
                </p:spPr>
                <p:txBody>
                  <a:bodyPr anchor="ctr"/>
                  <a:lstStyle/>
                  <a:p>
                    <a:pPr algn="ctr"/>
                    <a:endParaRPr>
                      <a:solidFill>
                        <a:schemeClr val="bg1">
                          <a:lumMod val="50000"/>
                        </a:schemeClr>
                      </a:solidFill>
                      <a:latin typeface="+mj-ea"/>
                      <a:ea typeface="+mj-ea"/>
                    </a:endParaRPr>
                  </a:p>
                </p:txBody>
              </p:sp>
              <p:sp>
                <p:nvSpPr>
                  <p:cNvPr id="41" name="Freeform: Shape 37"/>
                  <p:cNvSpPr/>
                  <p:nvPr/>
                </p:nvSpPr>
                <p:spPr bwMode="auto">
                  <a:xfrm>
                    <a:off x="5967131" y="5733649"/>
                    <a:ext cx="279215" cy="143187"/>
                  </a:xfrm>
                  <a:custGeom>
                    <a:gdLst>
                      <a:gd name="T0" fmla="*/ 115 w 115"/>
                      <a:gd name="T1" fmla="*/ 0 h 59"/>
                      <a:gd name="T2" fmla="*/ 115 w 115"/>
                      <a:gd name="T3" fmla="*/ 2 h 59"/>
                      <a:gd name="T4" fmla="*/ 57 w 115"/>
                      <a:gd name="T5" fmla="*/ 59 h 59"/>
                      <a:gd name="T6" fmla="*/ 0 w 115"/>
                      <a:gd name="T7" fmla="*/ 2 h 59"/>
                      <a:gd name="T8" fmla="*/ 0 w 115"/>
                      <a:gd name="T9" fmla="*/ 0 h 59"/>
                      <a:gd name="T10" fmla="*/ 1 w 115"/>
                      <a:gd name="T11" fmla="*/ 2 h 59"/>
                      <a:gd name="T12" fmla="*/ 114 w 115"/>
                      <a:gd name="T13" fmla="*/ 2 h 59"/>
                      <a:gd name="T14" fmla="*/ 115 w 115"/>
                      <a:gd name="T15" fmla="*/ 0 h 5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9">
                        <a:moveTo>
                          <a:pt x="115" y="0"/>
                        </a:moveTo>
                        <a:cubicBezTo>
                          <a:pt x="115" y="0"/>
                          <a:pt x="115" y="1"/>
                          <a:pt x="115" y="2"/>
                        </a:cubicBezTo>
                        <a:cubicBezTo>
                          <a:pt x="115" y="33"/>
                          <a:pt x="89" y="59"/>
                          <a:pt x="57" y="59"/>
                        </a:cubicBezTo>
                        <a:cubicBezTo>
                          <a:pt x="26" y="59"/>
                          <a:pt x="0" y="33"/>
                          <a:pt x="0" y="2"/>
                        </a:cubicBezTo>
                        <a:cubicBezTo>
                          <a:pt x="0" y="1"/>
                          <a:pt x="0" y="1"/>
                          <a:pt x="0" y="0"/>
                        </a:cubicBezTo>
                        <a:cubicBezTo>
                          <a:pt x="1" y="2"/>
                          <a:pt x="1" y="2"/>
                          <a:pt x="1" y="2"/>
                        </a:cubicBezTo>
                        <a:cubicBezTo>
                          <a:pt x="114" y="2"/>
                          <a:pt x="114" y="2"/>
                          <a:pt x="114" y="2"/>
                        </a:cubicBezTo>
                        <a:cubicBezTo>
                          <a:pt x="115" y="0"/>
                          <a:pt x="115" y="0"/>
                          <a:pt x="115" y="0"/>
                        </a:cubicBezTo>
                        <a:close/>
                      </a:path>
                    </a:pathLst>
                  </a:custGeom>
                  <a:solidFill>
                    <a:schemeClr val="tx2">
                      <a:lumMod val="40000"/>
                      <a:lumOff val="60000"/>
                    </a:schemeClr>
                  </a:solidFill>
                  <a:ln>
                    <a:noFill/>
                  </a:ln>
                </p:spPr>
                <p:txBody>
                  <a:bodyPr anchor="ctr"/>
                  <a:lstStyle/>
                  <a:p>
                    <a:pPr algn="ctr"/>
                    <a:endParaRPr>
                      <a:solidFill>
                        <a:schemeClr val="bg1">
                          <a:lumMod val="50000"/>
                        </a:schemeClr>
                      </a:solidFill>
                      <a:latin typeface="+mj-ea"/>
                      <a:ea typeface="+mj-ea"/>
                    </a:endParaRPr>
                  </a:p>
                </p:txBody>
              </p:sp>
            </p:grpSp>
          </p:grpSp>
          <p:sp>
            <p:nvSpPr>
              <p:cNvPr id="34" name="Freeform: Shape 30"/>
              <p:cNvSpPr/>
              <p:nvPr/>
            </p:nvSpPr>
            <p:spPr bwMode="auto">
              <a:xfrm>
                <a:off x="5547232" y="2476778"/>
                <a:ext cx="694504" cy="272381"/>
              </a:xfrm>
              <a:custGeom>
                <a:gdLst>
                  <a:gd name="T0" fmla="*/ 85 w 432"/>
                  <a:gd name="T1" fmla="*/ 0 h 170"/>
                  <a:gd name="T2" fmla="*/ 106 w 432"/>
                  <a:gd name="T3" fmla="*/ 3 h 170"/>
                  <a:gd name="T4" fmla="*/ 106 w 432"/>
                  <a:gd name="T5" fmla="*/ 3 h 170"/>
                  <a:gd name="T6" fmla="*/ 432 w 432"/>
                  <a:gd name="T7" fmla="*/ 86 h 170"/>
                  <a:gd name="T8" fmla="*/ 112 w 432"/>
                  <a:gd name="T9" fmla="*/ 166 h 170"/>
                  <a:gd name="T10" fmla="*/ 112 w 432"/>
                  <a:gd name="T11" fmla="*/ 166 h 170"/>
                  <a:gd name="T12" fmla="*/ 85 w 432"/>
                  <a:gd name="T13" fmla="*/ 170 h 170"/>
                  <a:gd name="T14" fmla="*/ 0 w 432"/>
                  <a:gd name="T15" fmla="*/ 85 h 170"/>
                  <a:gd name="T16" fmla="*/ 85 w 432"/>
                  <a:gd name="T17" fmla="*/ 0 h 1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2" h="170">
                    <a:moveTo>
                      <a:pt x="85" y="0"/>
                    </a:moveTo>
                    <a:cubicBezTo>
                      <a:pt x="92" y="0"/>
                      <a:pt x="99" y="1"/>
                      <a:pt x="106" y="3"/>
                    </a:cubicBezTo>
                    <a:cubicBezTo>
                      <a:pt x="106" y="3"/>
                      <a:pt x="106" y="3"/>
                      <a:pt x="106" y="3"/>
                    </a:cubicBezTo>
                    <a:cubicBezTo>
                      <a:pt x="432" y="86"/>
                      <a:pt x="432" y="86"/>
                      <a:pt x="432" y="86"/>
                    </a:cubicBezTo>
                    <a:cubicBezTo>
                      <a:pt x="112" y="166"/>
                      <a:pt x="112" y="166"/>
                      <a:pt x="112" y="166"/>
                    </a:cubicBezTo>
                    <a:cubicBezTo>
                      <a:pt x="112" y="166"/>
                      <a:pt x="112" y="166"/>
                      <a:pt x="112" y="166"/>
                    </a:cubicBezTo>
                    <a:cubicBezTo>
                      <a:pt x="103" y="169"/>
                      <a:pt x="94" y="170"/>
                      <a:pt x="85" y="170"/>
                    </a:cubicBezTo>
                    <a:cubicBezTo>
                      <a:pt x="38" y="170"/>
                      <a:pt x="0" y="132"/>
                      <a:pt x="0" y="85"/>
                    </a:cubicBezTo>
                    <a:cubicBezTo>
                      <a:pt x="0" y="38"/>
                      <a:pt x="38" y="0"/>
                      <a:pt x="85" y="0"/>
                    </a:cubicBezTo>
                    <a:close/>
                  </a:path>
                </a:pathLst>
              </a:custGeom>
              <a:solidFill>
                <a:schemeClr val="accent3"/>
              </a:solidFill>
              <a:ln>
                <a:noFill/>
              </a:ln>
            </p:spPr>
            <p:txBody>
              <a:bodyPr anchor="ctr"/>
              <a:lstStyle/>
              <a:p>
                <a:pPr algn="ctr"/>
                <a:endParaRPr>
                  <a:solidFill>
                    <a:schemeClr val="bg1">
                      <a:lumMod val="50000"/>
                    </a:schemeClr>
                  </a:solidFill>
                  <a:latin typeface="+mj-ea"/>
                  <a:ea typeface="+mj-ea"/>
                </a:endParaRPr>
              </a:p>
            </p:txBody>
          </p:sp>
          <p:sp>
            <p:nvSpPr>
              <p:cNvPr id="35" name="Freeform: Shape 31"/>
              <p:cNvSpPr/>
              <p:nvPr/>
            </p:nvSpPr>
            <p:spPr bwMode="auto">
              <a:xfrm>
                <a:off x="5443060" y="2561186"/>
                <a:ext cx="1339983" cy="560923"/>
              </a:xfrm>
              <a:custGeom>
                <a:gdLst>
                  <a:gd name="connsiteX0" fmla="*/ 982060 w 2022667"/>
                  <a:gd name="connsiteY0" fmla="*/ 271936 h 846697"/>
                  <a:gd name="connsiteX1" fmla="*/ 123436 w 2022667"/>
                  <a:gd name="connsiteY1" fmla="*/ 504080 h 846697"/>
                  <a:gd name="connsiteX2" fmla="*/ 140415 w 2022667"/>
                  <a:gd name="connsiteY2" fmla="*/ 564534 h 846697"/>
                  <a:gd name="connsiteX3" fmla="*/ 999038 w 2022667"/>
                  <a:gd name="connsiteY3" fmla="*/ 332390 h 846697"/>
                  <a:gd name="connsiteX4" fmla="*/ 982060 w 2022667"/>
                  <a:gd name="connsiteY4" fmla="*/ 271936 h 846697"/>
                  <a:gd name="connsiteX5" fmla="*/ 1810824 w 2022667"/>
                  <a:gd name="connsiteY5" fmla="*/ 386 h 846697"/>
                  <a:gd name="connsiteX6" fmla="*/ 1869874 w 2022667"/>
                  <a:gd name="connsiteY6" fmla="*/ 407616 h 846697"/>
                  <a:gd name="connsiteX7" fmla="*/ 261781 w 2022667"/>
                  <a:gd name="connsiteY7" fmla="*/ 838458 h 846697"/>
                  <a:gd name="connsiteX8" fmla="*/ 152634 w 2022667"/>
                  <a:gd name="connsiteY8" fmla="*/ 439082 h 846697"/>
                  <a:gd name="connsiteX9" fmla="*/ 1763153 w 2022667"/>
                  <a:gd name="connsiteY9" fmla="*/ 8239 h 846697"/>
                  <a:gd name="connsiteX10" fmla="*/ 1810824 w 2022667"/>
                  <a:gd name="connsiteY10" fmla="*/ 386 h 846697"/>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67" h="846697">
                    <a:moveTo>
                      <a:pt x="982060" y="271936"/>
                    </a:moveTo>
                    <a:cubicBezTo>
                      <a:pt x="123436" y="504080"/>
                      <a:pt x="123436" y="504080"/>
                      <a:pt x="123436" y="504080"/>
                    </a:cubicBezTo>
                    <a:cubicBezTo>
                      <a:pt x="84628" y="513753"/>
                      <a:pt x="101607" y="574207"/>
                      <a:pt x="140415" y="564534"/>
                    </a:cubicBezTo>
                    <a:cubicBezTo>
                      <a:pt x="999038" y="332390"/>
                      <a:pt x="999038" y="332390"/>
                      <a:pt x="999038" y="332390"/>
                    </a:cubicBezTo>
                    <a:cubicBezTo>
                      <a:pt x="1037846" y="320299"/>
                      <a:pt x="1020868" y="262263"/>
                      <a:pt x="982060" y="271936"/>
                    </a:cubicBezTo>
                    <a:close/>
                    <a:moveTo>
                      <a:pt x="1810824" y="386"/>
                    </a:moveTo>
                    <a:cubicBezTo>
                      <a:pt x="2039421" y="-13318"/>
                      <a:pt x="2117728" y="341809"/>
                      <a:pt x="1869874" y="407616"/>
                    </a:cubicBezTo>
                    <a:cubicBezTo>
                      <a:pt x="1869874" y="407616"/>
                      <a:pt x="1869874" y="407616"/>
                      <a:pt x="261781" y="838458"/>
                    </a:cubicBezTo>
                    <a:cubicBezTo>
                      <a:pt x="-5022" y="908651"/>
                      <a:pt x="-111743" y="509275"/>
                      <a:pt x="152634" y="439082"/>
                    </a:cubicBezTo>
                    <a:cubicBezTo>
                      <a:pt x="152634" y="439082"/>
                      <a:pt x="152634" y="439082"/>
                      <a:pt x="1763153" y="8239"/>
                    </a:cubicBezTo>
                    <a:cubicBezTo>
                      <a:pt x="1779676" y="3852"/>
                      <a:pt x="1795584" y="1299"/>
                      <a:pt x="1810824" y="386"/>
                    </a:cubicBezTo>
                    <a:close/>
                  </a:path>
                </a:pathLst>
              </a:custGeom>
              <a:solidFill>
                <a:schemeClr val="accent3"/>
              </a:solidFill>
              <a:ln>
                <a:noFill/>
              </a:ln>
            </p:spPr>
            <p:txBody>
              <a:bodyPr anchor="ctr"/>
              <a:lstStyle/>
              <a:p>
                <a:pPr algn="ctr"/>
                <a:endParaRPr>
                  <a:solidFill>
                    <a:schemeClr val="bg1">
                      <a:lumMod val="50000"/>
                    </a:schemeClr>
                  </a:solidFill>
                  <a:latin typeface="+mj-ea"/>
                  <a:ea typeface="+mj-ea"/>
                </a:endParaRPr>
              </a:p>
            </p:txBody>
          </p:sp>
          <p:sp>
            <p:nvSpPr>
              <p:cNvPr id="36" name="Freeform: Shape 32"/>
              <p:cNvSpPr/>
              <p:nvPr/>
            </p:nvSpPr>
            <p:spPr bwMode="auto">
              <a:xfrm>
                <a:off x="5443060" y="2907435"/>
                <a:ext cx="1339983" cy="562252"/>
              </a:xfrm>
              <a:custGeom>
                <a:gdLst>
                  <a:gd name="connsiteX0" fmla="*/ 982060 w 2022667"/>
                  <a:gd name="connsiteY0" fmla="*/ 266822 h 848703"/>
                  <a:gd name="connsiteX1" fmla="*/ 123436 w 2022667"/>
                  <a:gd name="connsiteY1" fmla="*/ 499446 h 848703"/>
                  <a:gd name="connsiteX2" fmla="*/ 140415 w 2022667"/>
                  <a:gd name="connsiteY2" fmla="*/ 560025 h 848703"/>
                  <a:gd name="connsiteX3" fmla="*/ 999038 w 2022667"/>
                  <a:gd name="connsiteY3" fmla="*/ 327401 h 848703"/>
                  <a:gd name="connsiteX4" fmla="*/ 982060 w 2022667"/>
                  <a:gd name="connsiteY4" fmla="*/ 266822 h 848703"/>
                  <a:gd name="connsiteX5" fmla="*/ 1810824 w 2022667"/>
                  <a:gd name="connsiteY5" fmla="*/ 369 h 848703"/>
                  <a:gd name="connsiteX6" fmla="*/ 1869874 w 2022667"/>
                  <a:gd name="connsiteY6" fmla="*/ 409834 h 848703"/>
                  <a:gd name="connsiteX7" fmla="*/ 261781 w 2022667"/>
                  <a:gd name="connsiteY7" fmla="*/ 840511 h 848703"/>
                  <a:gd name="connsiteX8" fmla="*/ 152634 w 2022667"/>
                  <a:gd name="connsiteY8" fmla="*/ 438869 h 848703"/>
                  <a:gd name="connsiteX9" fmla="*/ 1763153 w 2022667"/>
                  <a:gd name="connsiteY9" fmla="*/ 8192 h 848703"/>
                  <a:gd name="connsiteX10" fmla="*/ 1810824 w 2022667"/>
                  <a:gd name="connsiteY10" fmla="*/ 369 h 84870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67" h="848703">
                    <a:moveTo>
                      <a:pt x="982060" y="266822"/>
                    </a:moveTo>
                    <a:cubicBezTo>
                      <a:pt x="123436" y="499446"/>
                      <a:pt x="123436" y="499446"/>
                      <a:pt x="123436" y="499446"/>
                    </a:cubicBezTo>
                    <a:cubicBezTo>
                      <a:pt x="84628" y="511562"/>
                      <a:pt x="101607" y="572141"/>
                      <a:pt x="140415" y="560025"/>
                    </a:cubicBezTo>
                    <a:cubicBezTo>
                      <a:pt x="999038" y="327401"/>
                      <a:pt x="999038" y="327401"/>
                      <a:pt x="999038" y="327401"/>
                    </a:cubicBezTo>
                    <a:cubicBezTo>
                      <a:pt x="1037846" y="317708"/>
                      <a:pt x="1020868" y="257129"/>
                      <a:pt x="982060" y="266822"/>
                    </a:cubicBezTo>
                    <a:close/>
                    <a:moveTo>
                      <a:pt x="1810824" y="369"/>
                    </a:moveTo>
                    <a:cubicBezTo>
                      <a:pt x="2039421" y="-13064"/>
                      <a:pt x="2117728" y="344054"/>
                      <a:pt x="1869874" y="409834"/>
                    </a:cubicBezTo>
                    <a:cubicBezTo>
                      <a:pt x="261781" y="840511"/>
                      <a:pt x="261781" y="840511"/>
                      <a:pt x="261781" y="840511"/>
                    </a:cubicBezTo>
                    <a:cubicBezTo>
                      <a:pt x="-5022" y="910677"/>
                      <a:pt x="-111743" y="509035"/>
                      <a:pt x="152634" y="438869"/>
                    </a:cubicBezTo>
                    <a:cubicBezTo>
                      <a:pt x="1763153" y="8192"/>
                      <a:pt x="1763153" y="8192"/>
                      <a:pt x="1763153" y="8192"/>
                    </a:cubicBezTo>
                    <a:cubicBezTo>
                      <a:pt x="1779676" y="3807"/>
                      <a:pt x="1795584" y="1264"/>
                      <a:pt x="1810824" y="369"/>
                    </a:cubicBezTo>
                    <a:close/>
                  </a:path>
                </a:pathLst>
              </a:custGeom>
              <a:solidFill>
                <a:schemeClr val="accent2"/>
              </a:solidFill>
              <a:ln>
                <a:noFill/>
              </a:ln>
            </p:spPr>
            <p:txBody>
              <a:bodyPr anchor="ctr"/>
              <a:lstStyle/>
              <a:p>
                <a:pPr algn="ctr"/>
                <a:endParaRPr>
                  <a:solidFill>
                    <a:schemeClr val="bg1">
                      <a:lumMod val="50000"/>
                    </a:schemeClr>
                  </a:solidFill>
                  <a:latin typeface="+mj-ea"/>
                  <a:ea typeface="+mj-ea"/>
                </a:endParaRPr>
              </a:p>
            </p:txBody>
          </p:sp>
          <p:sp>
            <p:nvSpPr>
              <p:cNvPr id="37" name="Freeform: Shape 33"/>
              <p:cNvSpPr/>
              <p:nvPr/>
            </p:nvSpPr>
            <p:spPr bwMode="auto">
              <a:xfrm>
                <a:off x="5443060" y="3258385"/>
                <a:ext cx="1339983" cy="561036"/>
              </a:xfrm>
              <a:custGeom>
                <a:gdLst>
                  <a:gd name="connsiteX0" fmla="*/ 982060 w 2022667"/>
                  <a:gd name="connsiteY0" fmla="*/ 272356 h 846868"/>
                  <a:gd name="connsiteX1" fmla="*/ 123436 w 2022667"/>
                  <a:gd name="connsiteY1" fmla="*/ 504980 h 846868"/>
                  <a:gd name="connsiteX2" fmla="*/ 140415 w 2022667"/>
                  <a:gd name="connsiteY2" fmla="*/ 565559 h 846868"/>
                  <a:gd name="connsiteX3" fmla="*/ 999038 w 2022667"/>
                  <a:gd name="connsiteY3" fmla="*/ 332935 h 846868"/>
                  <a:gd name="connsiteX4" fmla="*/ 982060 w 2022667"/>
                  <a:gd name="connsiteY4" fmla="*/ 272356 h 846868"/>
                  <a:gd name="connsiteX5" fmla="*/ 1810824 w 2022667"/>
                  <a:gd name="connsiteY5" fmla="*/ 385 h 846868"/>
                  <a:gd name="connsiteX6" fmla="*/ 1869874 w 2022667"/>
                  <a:gd name="connsiteY6" fmla="*/ 409877 h 846868"/>
                  <a:gd name="connsiteX7" fmla="*/ 261781 w 2022667"/>
                  <a:gd name="connsiteY7" fmla="*/ 838134 h 846868"/>
                  <a:gd name="connsiteX8" fmla="*/ 152634 w 2022667"/>
                  <a:gd name="connsiteY8" fmla="*/ 438912 h 846868"/>
                  <a:gd name="connsiteX9" fmla="*/ 1763153 w 2022667"/>
                  <a:gd name="connsiteY9" fmla="*/ 8235 h 846868"/>
                  <a:gd name="connsiteX10" fmla="*/ 1810824 w 2022667"/>
                  <a:gd name="connsiteY10" fmla="*/ 385 h 84686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67" h="846868">
                    <a:moveTo>
                      <a:pt x="982060" y="272356"/>
                    </a:moveTo>
                    <a:lnTo>
                      <a:pt x="123436" y="504980"/>
                    </a:lnTo>
                    <a:cubicBezTo>
                      <a:pt x="84628" y="514673"/>
                      <a:pt x="101607" y="575252"/>
                      <a:pt x="140415" y="565559"/>
                    </a:cubicBezTo>
                    <a:cubicBezTo>
                      <a:pt x="999038" y="332935"/>
                      <a:pt x="999038" y="332935"/>
                      <a:pt x="999038" y="332935"/>
                    </a:cubicBezTo>
                    <a:cubicBezTo>
                      <a:pt x="1037846" y="320819"/>
                      <a:pt x="1020868" y="260240"/>
                      <a:pt x="982060" y="272356"/>
                    </a:cubicBezTo>
                    <a:close/>
                    <a:moveTo>
                      <a:pt x="1810824" y="385"/>
                    </a:moveTo>
                    <a:cubicBezTo>
                      <a:pt x="2039421" y="-13304"/>
                      <a:pt x="2117728" y="341828"/>
                      <a:pt x="1869874" y="409877"/>
                    </a:cubicBezTo>
                    <a:cubicBezTo>
                      <a:pt x="1869874" y="409877"/>
                      <a:pt x="1869874" y="409877"/>
                      <a:pt x="261781" y="838134"/>
                    </a:cubicBezTo>
                    <a:cubicBezTo>
                      <a:pt x="-5022" y="910720"/>
                      <a:pt x="-111743" y="509078"/>
                      <a:pt x="152634" y="438912"/>
                    </a:cubicBezTo>
                    <a:cubicBezTo>
                      <a:pt x="152634" y="438912"/>
                      <a:pt x="152634" y="438912"/>
                      <a:pt x="1763153" y="8235"/>
                    </a:cubicBezTo>
                    <a:cubicBezTo>
                      <a:pt x="1779676" y="3850"/>
                      <a:pt x="1795584" y="1298"/>
                      <a:pt x="1810824" y="385"/>
                    </a:cubicBezTo>
                    <a:close/>
                  </a:path>
                </a:pathLst>
              </a:custGeom>
              <a:solidFill>
                <a:schemeClr val="accent4"/>
              </a:solidFill>
              <a:ln>
                <a:noFill/>
              </a:ln>
            </p:spPr>
            <p:txBody>
              <a:bodyPr anchor="ctr"/>
              <a:lstStyle/>
              <a:p>
                <a:pPr algn="ctr"/>
                <a:endParaRPr>
                  <a:solidFill>
                    <a:schemeClr val="bg1">
                      <a:lumMod val="50000"/>
                    </a:schemeClr>
                  </a:solidFill>
                  <a:latin typeface="+mj-ea"/>
                  <a:ea typeface="+mj-ea"/>
                </a:endParaRPr>
              </a:p>
            </p:txBody>
          </p:sp>
        </p:grpSp>
        <p:sp>
          <p:nvSpPr>
            <p:cNvPr id="5" name="Oval 39"/>
            <p:cNvSpPr>
              <a:spLocks noChangeAspect="1"/>
            </p:cNvSpPr>
            <p:nvPr/>
          </p:nvSpPr>
          <p:spPr>
            <a:xfrm>
              <a:off x="3522395" y="3274692"/>
              <a:ext cx="823407" cy="824096"/>
            </a:xfrm>
            <a:prstGeom prst="ellipse">
              <a:avLst/>
            </a:prstGeom>
            <a:solidFill>
              <a:schemeClr val="accent1">
                <a:alpha val="81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6" name="Oval 40"/>
            <p:cNvSpPr>
              <a:spLocks noChangeAspect="1"/>
            </p:cNvSpPr>
            <p:nvPr/>
          </p:nvSpPr>
          <p:spPr>
            <a:xfrm>
              <a:off x="3617404" y="3369781"/>
              <a:ext cx="633390" cy="63392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b="1">
                  <a:solidFill>
                    <a:schemeClr val="bg1"/>
                  </a:solidFill>
                  <a:latin typeface="+mj-ea"/>
                  <a:ea typeface="+mj-ea"/>
                </a:rPr>
                <a:t>02</a:t>
              </a:r>
            </a:p>
          </p:txBody>
        </p:sp>
        <p:sp>
          <p:nvSpPr>
            <p:cNvPr id="7" name="Oval 42"/>
            <p:cNvSpPr>
              <a:spLocks noChangeAspect="1"/>
            </p:cNvSpPr>
            <p:nvPr/>
          </p:nvSpPr>
          <p:spPr>
            <a:xfrm>
              <a:off x="4167324" y="4674247"/>
              <a:ext cx="823407" cy="824096"/>
            </a:xfrm>
            <a:prstGeom prst="ellipse">
              <a:avLst/>
            </a:prstGeom>
            <a:solidFill>
              <a:schemeClr val="accent2">
                <a:alpha val="7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8" name="Oval 43"/>
            <p:cNvSpPr>
              <a:spLocks noChangeAspect="1"/>
            </p:cNvSpPr>
            <p:nvPr/>
          </p:nvSpPr>
          <p:spPr>
            <a:xfrm>
              <a:off x="4262333" y="4769336"/>
              <a:ext cx="633390" cy="63392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b="1">
                  <a:solidFill>
                    <a:schemeClr val="bg1"/>
                  </a:solidFill>
                  <a:latin typeface="+mj-ea"/>
                  <a:ea typeface="+mj-ea"/>
                </a:rPr>
                <a:t>03</a:t>
              </a:r>
            </a:p>
          </p:txBody>
        </p:sp>
        <p:sp>
          <p:nvSpPr>
            <p:cNvPr id="9" name="Oval 45"/>
            <p:cNvSpPr>
              <a:spLocks noChangeAspect="1"/>
            </p:cNvSpPr>
            <p:nvPr/>
          </p:nvSpPr>
          <p:spPr>
            <a:xfrm>
              <a:off x="7208804" y="1866012"/>
              <a:ext cx="823407" cy="824096"/>
            </a:xfrm>
            <a:prstGeom prst="ellipse">
              <a:avLst/>
            </a:prstGeom>
            <a:solidFill>
              <a:schemeClr val="accent5">
                <a:alpha val="7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10" name="Oval 46"/>
            <p:cNvSpPr>
              <a:spLocks noChangeAspect="1"/>
            </p:cNvSpPr>
            <p:nvPr/>
          </p:nvSpPr>
          <p:spPr>
            <a:xfrm>
              <a:off x="7303813" y="1961101"/>
              <a:ext cx="633390" cy="63392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b="1">
                  <a:solidFill>
                    <a:schemeClr val="bg1"/>
                  </a:solidFill>
                  <a:latin typeface="+mj-ea"/>
                  <a:ea typeface="+mj-ea"/>
                </a:rPr>
                <a:t>04</a:t>
              </a:r>
            </a:p>
          </p:txBody>
        </p:sp>
        <p:sp>
          <p:nvSpPr>
            <p:cNvPr id="11" name="Oval 48"/>
            <p:cNvSpPr>
              <a:spLocks noChangeAspect="1"/>
            </p:cNvSpPr>
            <p:nvPr/>
          </p:nvSpPr>
          <p:spPr>
            <a:xfrm>
              <a:off x="7801340" y="3274692"/>
              <a:ext cx="823407" cy="824096"/>
            </a:xfrm>
            <a:prstGeom prst="ellipse">
              <a:avLst/>
            </a:prstGeom>
            <a:solidFill>
              <a:schemeClr val="accent4">
                <a:alpha val="7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12" name="Oval 49"/>
            <p:cNvSpPr>
              <a:spLocks noChangeAspect="1"/>
            </p:cNvSpPr>
            <p:nvPr/>
          </p:nvSpPr>
          <p:spPr>
            <a:xfrm>
              <a:off x="7896349" y="3369781"/>
              <a:ext cx="633390" cy="63392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b="1">
                  <a:solidFill>
                    <a:schemeClr val="bg1"/>
                  </a:solidFill>
                  <a:latin typeface="+mj-ea"/>
                  <a:ea typeface="+mj-ea"/>
                </a:rPr>
                <a:t>05</a:t>
              </a:r>
            </a:p>
          </p:txBody>
        </p:sp>
        <p:sp>
          <p:nvSpPr>
            <p:cNvPr id="13" name="Oval 51"/>
            <p:cNvSpPr>
              <a:spLocks noChangeAspect="1"/>
            </p:cNvSpPr>
            <p:nvPr/>
          </p:nvSpPr>
          <p:spPr>
            <a:xfrm>
              <a:off x="7202900" y="4674247"/>
              <a:ext cx="823407" cy="824096"/>
            </a:xfrm>
            <a:prstGeom prst="ellipse">
              <a:avLst/>
            </a:prstGeom>
            <a:solidFill>
              <a:schemeClr val="accent6">
                <a:alpha val="7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14" name="Oval 52"/>
            <p:cNvSpPr>
              <a:spLocks noChangeAspect="1"/>
            </p:cNvSpPr>
            <p:nvPr/>
          </p:nvSpPr>
          <p:spPr>
            <a:xfrm>
              <a:off x="7297909" y="4769336"/>
              <a:ext cx="633390" cy="63392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b="1">
                  <a:solidFill>
                    <a:schemeClr val="bg1"/>
                  </a:solidFill>
                  <a:latin typeface="+mj-ea"/>
                  <a:ea typeface="+mj-ea"/>
                </a:rPr>
                <a:t>06</a:t>
              </a:r>
            </a:p>
          </p:txBody>
        </p:sp>
        <p:sp>
          <p:nvSpPr>
            <p:cNvPr id="15" name="Oval 54"/>
            <p:cNvSpPr>
              <a:spLocks noChangeAspect="1"/>
            </p:cNvSpPr>
            <p:nvPr/>
          </p:nvSpPr>
          <p:spPr>
            <a:xfrm>
              <a:off x="4167324" y="1880525"/>
              <a:ext cx="823407" cy="824096"/>
            </a:xfrm>
            <a:prstGeom prst="ellipse">
              <a:avLst/>
            </a:prstGeom>
            <a:solidFill>
              <a:schemeClr val="accent3">
                <a:alpha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16" name="Oval 55"/>
            <p:cNvSpPr>
              <a:spLocks noChangeAspect="1"/>
            </p:cNvSpPr>
            <p:nvPr/>
          </p:nvSpPr>
          <p:spPr>
            <a:xfrm>
              <a:off x="4262331" y="1975614"/>
              <a:ext cx="633390" cy="63392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b="1">
                  <a:solidFill>
                    <a:schemeClr val="bg1"/>
                  </a:solidFill>
                  <a:latin typeface="+mj-ea"/>
                  <a:ea typeface="+mj-ea"/>
                </a:rPr>
                <a:t>01</a:t>
              </a:r>
            </a:p>
          </p:txBody>
        </p:sp>
        <p:sp>
          <p:nvSpPr>
            <p:cNvPr id="17" name="TextBox 57"/>
            <p:cNvSpPr txBox="1"/>
            <p:nvPr/>
          </p:nvSpPr>
          <p:spPr>
            <a:xfrm>
              <a:off x="8239694" y="1920646"/>
              <a:ext cx="3233169" cy="769462"/>
            </a:xfrm>
            <a:prstGeom prst="rect">
              <a:avLst/>
            </a:prstGeom>
            <a:noFill/>
          </p:spPr>
          <p:txBody>
            <a:bodyPr wrap="square" lIns="0" tIns="0" rIns="0" bIns="0">
              <a:normAutofit/>
            </a:bodyPr>
            <a:lstStyle/>
            <a:p>
              <a:pPr>
                <a:lnSpc>
                  <a:spcPct val="120000"/>
                </a:lnSpc>
                <a:defRPr/>
              </a:pPr>
              <a:r>
                <a:rPr lang="zh-CN" altLang="en-US" sz="1100">
                  <a:solidFill>
                    <a:schemeClr val="bg1">
                      <a:lumMod val="50000"/>
                    </a:schemeClr>
                  </a:solidFill>
                  <a:latin typeface="+mj-ea"/>
                  <a:ea typeface="+mj-ea"/>
                </a:rPr>
                <a:t>此部分内容作为文字排版占位显示</a:t>
              </a:r>
              <a:br>
                <a:rPr lang="zh-CN" altLang="en-US" sz="1100">
                  <a:solidFill>
                    <a:schemeClr val="bg1">
                      <a:lumMod val="50000"/>
                    </a:schemeClr>
                  </a:solidFill>
                  <a:latin typeface="+mj-ea"/>
                  <a:ea typeface="+mj-ea"/>
                </a:rPr>
              </a:br>
              <a:r>
                <a:rPr lang="zh-CN" altLang="en-US" sz="1100">
                  <a:solidFill>
                    <a:schemeClr val="bg1">
                      <a:lumMod val="50000"/>
                    </a:schemeClr>
                  </a:solidFill>
                  <a:latin typeface="+mj-ea"/>
                  <a:ea typeface="+mj-ea"/>
                </a:rPr>
                <a:t>（建议使用主题字体）</a:t>
              </a:r>
            </a:p>
          </p:txBody>
        </p:sp>
        <p:sp>
          <p:nvSpPr>
            <p:cNvPr id="18" name="TextBox 58"/>
            <p:cNvSpPr txBox="1"/>
            <p:nvPr/>
          </p:nvSpPr>
          <p:spPr>
            <a:xfrm>
              <a:off x="8239695" y="1628801"/>
              <a:ext cx="1231106" cy="246221"/>
            </a:xfrm>
            <a:prstGeom prst="rect">
              <a:avLst/>
            </a:prstGeom>
            <a:noFill/>
          </p:spPr>
          <p:txBody>
            <a:bodyPr wrap="none" lIns="0" tIns="0" rIns="0" bIns="0">
              <a:normAutofit fontScale="92500" lnSpcReduction="20000"/>
            </a:bodyPr>
            <a:lstStyle/>
            <a:p>
              <a:r>
                <a:rPr lang="zh-CN" altLang="en-US" sz="1600" b="1">
                  <a:solidFill>
                    <a:schemeClr val="bg1">
                      <a:lumMod val="50000"/>
                    </a:schemeClr>
                  </a:solidFill>
                  <a:latin typeface="+mj-ea"/>
                  <a:ea typeface="+mj-ea"/>
                </a:rPr>
                <a:t>标题文本预设</a:t>
              </a:r>
            </a:p>
          </p:txBody>
        </p:sp>
        <p:sp>
          <p:nvSpPr>
            <p:cNvPr id="19" name="TextBox 60"/>
            <p:cNvSpPr txBox="1"/>
            <p:nvPr/>
          </p:nvSpPr>
          <p:spPr>
            <a:xfrm>
              <a:off x="8968992" y="3523722"/>
              <a:ext cx="2503871" cy="716181"/>
            </a:xfrm>
            <a:prstGeom prst="rect">
              <a:avLst/>
            </a:prstGeom>
            <a:noFill/>
          </p:spPr>
          <p:txBody>
            <a:bodyPr wrap="square" lIns="0" tIns="0" rIns="0" bIns="0">
              <a:normAutofit fontScale="92500" lnSpcReduction="10000"/>
            </a:bodyPr>
            <a:lstStyle/>
            <a:p>
              <a:pPr>
                <a:lnSpc>
                  <a:spcPct val="120000"/>
                </a:lnSpc>
                <a:defRPr/>
              </a:pPr>
              <a:r>
                <a:rPr lang="zh-CN" altLang="en-US" sz="1100">
                  <a:solidFill>
                    <a:schemeClr val="bg1">
                      <a:lumMod val="50000"/>
                    </a:schemeClr>
                  </a:solidFill>
                  <a:latin typeface="+mj-ea"/>
                  <a:ea typeface="+mj-ea"/>
                </a:rPr>
                <a:t>此部分内容作为文字排版占位显示</a:t>
              </a:r>
              <a:br>
                <a:rPr lang="zh-CN" altLang="en-US" sz="1100">
                  <a:solidFill>
                    <a:schemeClr val="bg1">
                      <a:lumMod val="50000"/>
                    </a:schemeClr>
                  </a:solidFill>
                  <a:latin typeface="+mj-ea"/>
                  <a:ea typeface="+mj-ea"/>
                </a:rPr>
              </a:br>
              <a:r>
                <a:rPr lang="zh-CN" altLang="en-US" sz="1100">
                  <a:solidFill>
                    <a:schemeClr val="bg1">
                      <a:lumMod val="50000"/>
                    </a:schemeClr>
                  </a:solidFill>
                  <a:latin typeface="+mj-ea"/>
                  <a:ea typeface="+mj-ea"/>
                </a:rPr>
                <a:t>（建议使用主题字体）</a:t>
              </a:r>
            </a:p>
          </p:txBody>
        </p:sp>
        <p:sp>
          <p:nvSpPr>
            <p:cNvPr id="20" name="TextBox 61"/>
            <p:cNvSpPr txBox="1"/>
            <p:nvPr/>
          </p:nvSpPr>
          <p:spPr>
            <a:xfrm>
              <a:off x="8968992" y="3231878"/>
              <a:ext cx="1231106" cy="246221"/>
            </a:xfrm>
            <a:prstGeom prst="rect">
              <a:avLst/>
            </a:prstGeom>
            <a:noFill/>
          </p:spPr>
          <p:txBody>
            <a:bodyPr wrap="none" lIns="0" tIns="0" rIns="0" bIns="0">
              <a:normAutofit fontScale="92500" lnSpcReduction="20000"/>
            </a:bodyPr>
            <a:lstStyle/>
            <a:p>
              <a:r>
                <a:rPr lang="zh-CN" altLang="en-US" sz="1600" b="1">
                  <a:solidFill>
                    <a:schemeClr val="bg1">
                      <a:lumMod val="50000"/>
                    </a:schemeClr>
                  </a:solidFill>
                  <a:latin typeface="+mj-ea"/>
                  <a:ea typeface="+mj-ea"/>
                </a:rPr>
                <a:t>标题文本预设</a:t>
              </a:r>
            </a:p>
          </p:txBody>
        </p:sp>
        <p:sp>
          <p:nvSpPr>
            <p:cNvPr id="21" name="TextBox 63"/>
            <p:cNvSpPr txBox="1"/>
            <p:nvPr/>
          </p:nvSpPr>
          <p:spPr>
            <a:xfrm>
              <a:off x="8263015" y="5061182"/>
              <a:ext cx="3209848" cy="1055456"/>
            </a:xfrm>
            <a:prstGeom prst="rect">
              <a:avLst/>
            </a:prstGeom>
            <a:noFill/>
          </p:spPr>
          <p:txBody>
            <a:bodyPr wrap="square" lIns="0" tIns="0" rIns="0" bIns="0">
              <a:normAutofit/>
            </a:bodyPr>
            <a:lstStyle/>
            <a:p>
              <a:pPr>
                <a:lnSpc>
                  <a:spcPct val="120000"/>
                </a:lnSpc>
                <a:defRPr/>
              </a:pPr>
              <a:r>
                <a:rPr lang="zh-CN" altLang="en-US" sz="1100">
                  <a:solidFill>
                    <a:schemeClr val="bg1">
                      <a:lumMod val="50000"/>
                    </a:schemeClr>
                  </a:solidFill>
                  <a:latin typeface="+mj-ea"/>
                  <a:ea typeface="+mj-ea"/>
                </a:rPr>
                <a:t>此部分内容作为文字排版占位显示</a:t>
              </a:r>
              <a:br>
                <a:rPr lang="zh-CN" altLang="en-US" sz="1100">
                  <a:solidFill>
                    <a:schemeClr val="bg1">
                      <a:lumMod val="50000"/>
                    </a:schemeClr>
                  </a:solidFill>
                  <a:latin typeface="+mj-ea"/>
                  <a:ea typeface="+mj-ea"/>
                </a:rPr>
              </a:br>
              <a:r>
                <a:rPr lang="zh-CN" altLang="en-US" sz="1100">
                  <a:solidFill>
                    <a:schemeClr val="bg1">
                      <a:lumMod val="50000"/>
                    </a:schemeClr>
                  </a:solidFill>
                  <a:latin typeface="+mj-ea"/>
                  <a:ea typeface="+mj-ea"/>
                </a:rPr>
                <a:t>（建议使用主题字体）</a:t>
              </a:r>
            </a:p>
          </p:txBody>
        </p:sp>
        <p:sp>
          <p:nvSpPr>
            <p:cNvPr id="22" name="TextBox 64"/>
            <p:cNvSpPr txBox="1"/>
            <p:nvPr/>
          </p:nvSpPr>
          <p:spPr>
            <a:xfrm>
              <a:off x="8263015" y="4769337"/>
              <a:ext cx="1231106" cy="246221"/>
            </a:xfrm>
            <a:prstGeom prst="rect">
              <a:avLst/>
            </a:prstGeom>
            <a:noFill/>
          </p:spPr>
          <p:txBody>
            <a:bodyPr wrap="none" lIns="0" tIns="0" rIns="0" bIns="0">
              <a:normAutofit fontScale="92500" lnSpcReduction="20000"/>
            </a:bodyPr>
            <a:lstStyle/>
            <a:p>
              <a:r>
                <a:rPr lang="zh-CN" altLang="en-US" sz="1600" b="1">
                  <a:solidFill>
                    <a:schemeClr val="bg1">
                      <a:lumMod val="50000"/>
                    </a:schemeClr>
                  </a:solidFill>
                  <a:latin typeface="+mj-ea"/>
                  <a:ea typeface="+mj-ea"/>
                </a:rPr>
                <a:t>标题文本预设</a:t>
              </a:r>
            </a:p>
          </p:txBody>
        </p:sp>
        <p:sp>
          <p:nvSpPr>
            <p:cNvPr id="23" name="TextBox 66"/>
            <p:cNvSpPr txBox="1"/>
            <p:nvPr/>
          </p:nvSpPr>
          <p:spPr>
            <a:xfrm>
              <a:off x="711509" y="1920645"/>
              <a:ext cx="3229325" cy="778587"/>
            </a:xfrm>
            <a:prstGeom prst="rect">
              <a:avLst/>
            </a:prstGeom>
            <a:noFill/>
          </p:spPr>
          <p:txBody>
            <a:bodyPr wrap="square" lIns="0" tIns="0" rIns="0" bIns="0">
              <a:normAutofit/>
            </a:bodyPr>
            <a:lstStyle/>
            <a:p>
              <a:pPr algn="r">
                <a:lnSpc>
                  <a:spcPct val="120000"/>
                </a:lnSpc>
                <a:defRPr/>
              </a:pPr>
              <a:r>
                <a:rPr lang="zh-CN" altLang="en-US" sz="1100">
                  <a:solidFill>
                    <a:schemeClr val="bg1">
                      <a:lumMod val="50000"/>
                    </a:schemeClr>
                  </a:solidFill>
                  <a:latin typeface="+mj-ea"/>
                  <a:ea typeface="+mj-ea"/>
                </a:rPr>
                <a:t>此部分内容作为文字排版占位显示</a:t>
              </a:r>
              <a:br>
                <a:rPr lang="zh-CN" altLang="en-US" sz="1100">
                  <a:solidFill>
                    <a:schemeClr val="bg1">
                      <a:lumMod val="50000"/>
                    </a:schemeClr>
                  </a:solidFill>
                  <a:latin typeface="+mj-ea"/>
                  <a:ea typeface="+mj-ea"/>
                </a:rPr>
              </a:br>
              <a:r>
                <a:rPr lang="zh-CN" altLang="en-US" sz="1100">
                  <a:solidFill>
                    <a:schemeClr val="bg1">
                      <a:lumMod val="50000"/>
                    </a:schemeClr>
                  </a:solidFill>
                  <a:latin typeface="+mj-ea"/>
                  <a:ea typeface="+mj-ea"/>
                </a:rPr>
                <a:t>（建议使用主题字体）</a:t>
              </a:r>
            </a:p>
          </p:txBody>
        </p:sp>
        <p:sp>
          <p:nvSpPr>
            <p:cNvPr id="24" name="TextBox 67"/>
            <p:cNvSpPr txBox="1"/>
            <p:nvPr/>
          </p:nvSpPr>
          <p:spPr>
            <a:xfrm>
              <a:off x="2710224" y="1628801"/>
              <a:ext cx="1231106" cy="246221"/>
            </a:xfrm>
            <a:prstGeom prst="rect">
              <a:avLst/>
            </a:prstGeom>
            <a:noFill/>
          </p:spPr>
          <p:txBody>
            <a:bodyPr wrap="none" lIns="0" tIns="0" rIns="0" bIns="0">
              <a:normAutofit fontScale="92500" lnSpcReduction="20000"/>
            </a:bodyPr>
            <a:lstStyle/>
            <a:p>
              <a:pPr algn="r"/>
              <a:r>
                <a:rPr lang="zh-CN" altLang="en-US" sz="1600" b="1">
                  <a:solidFill>
                    <a:schemeClr val="bg1">
                      <a:lumMod val="50000"/>
                    </a:schemeClr>
                  </a:solidFill>
                  <a:latin typeface="+mj-ea"/>
                  <a:ea typeface="+mj-ea"/>
                </a:rPr>
                <a:t>标题文本预设</a:t>
              </a:r>
            </a:p>
          </p:txBody>
        </p:sp>
        <p:sp>
          <p:nvSpPr>
            <p:cNvPr id="25" name="TextBox 69"/>
            <p:cNvSpPr txBox="1"/>
            <p:nvPr/>
          </p:nvSpPr>
          <p:spPr>
            <a:xfrm>
              <a:off x="719667" y="3523722"/>
              <a:ext cx="2492001" cy="781800"/>
            </a:xfrm>
            <a:prstGeom prst="rect">
              <a:avLst/>
            </a:prstGeom>
            <a:noFill/>
          </p:spPr>
          <p:txBody>
            <a:bodyPr wrap="square" lIns="0" tIns="0" rIns="0" bIns="0">
              <a:normAutofit lnSpcReduction="10000"/>
            </a:bodyPr>
            <a:lstStyle/>
            <a:p>
              <a:pPr algn="r">
                <a:lnSpc>
                  <a:spcPct val="120000"/>
                </a:lnSpc>
                <a:defRPr/>
              </a:pPr>
              <a:r>
                <a:rPr lang="zh-CN" altLang="en-US" sz="1100">
                  <a:solidFill>
                    <a:schemeClr val="bg1">
                      <a:lumMod val="50000"/>
                    </a:schemeClr>
                  </a:solidFill>
                  <a:latin typeface="+mj-ea"/>
                  <a:ea typeface="+mj-ea"/>
                </a:rPr>
                <a:t>此部分内容作为文字排版占位显示</a:t>
              </a:r>
              <a:br>
                <a:rPr lang="zh-CN" altLang="en-US" sz="1100">
                  <a:solidFill>
                    <a:schemeClr val="bg1">
                      <a:lumMod val="50000"/>
                    </a:schemeClr>
                  </a:solidFill>
                  <a:latin typeface="+mj-ea"/>
                  <a:ea typeface="+mj-ea"/>
                </a:rPr>
              </a:br>
              <a:r>
                <a:rPr lang="zh-CN" altLang="en-US" sz="1100">
                  <a:solidFill>
                    <a:schemeClr val="bg1">
                      <a:lumMod val="50000"/>
                    </a:schemeClr>
                  </a:solidFill>
                  <a:latin typeface="+mj-ea"/>
                  <a:ea typeface="+mj-ea"/>
                </a:rPr>
                <a:t>（建议使用主题字体）</a:t>
              </a:r>
            </a:p>
          </p:txBody>
        </p:sp>
        <p:sp>
          <p:nvSpPr>
            <p:cNvPr id="26" name="TextBox 70"/>
            <p:cNvSpPr txBox="1"/>
            <p:nvPr/>
          </p:nvSpPr>
          <p:spPr>
            <a:xfrm>
              <a:off x="719667" y="3231878"/>
              <a:ext cx="2492368" cy="283452"/>
            </a:xfrm>
            <a:prstGeom prst="rect">
              <a:avLst/>
            </a:prstGeom>
            <a:noFill/>
          </p:spPr>
          <p:txBody>
            <a:bodyPr wrap="none" lIns="0" tIns="0" rIns="0" bIns="0">
              <a:normAutofit fontScale="92500" lnSpcReduction="10000"/>
            </a:bodyPr>
            <a:lstStyle/>
            <a:p>
              <a:pPr algn="r"/>
              <a:r>
                <a:rPr lang="zh-CN" altLang="en-US" sz="1600" b="1">
                  <a:solidFill>
                    <a:schemeClr val="bg1">
                      <a:lumMod val="50000"/>
                    </a:schemeClr>
                  </a:solidFill>
                  <a:latin typeface="+mj-ea"/>
                  <a:ea typeface="+mj-ea"/>
                </a:rPr>
                <a:t>标题文本预设</a:t>
              </a:r>
            </a:p>
          </p:txBody>
        </p:sp>
        <p:sp>
          <p:nvSpPr>
            <p:cNvPr id="27" name="TextBox 72"/>
            <p:cNvSpPr txBox="1"/>
            <p:nvPr/>
          </p:nvSpPr>
          <p:spPr>
            <a:xfrm>
              <a:off x="719667" y="5061182"/>
              <a:ext cx="3221296" cy="1055456"/>
            </a:xfrm>
            <a:prstGeom prst="rect">
              <a:avLst/>
            </a:prstGeom>
            <a:noFill/>
          </p:spPr>
          <p:txBody>
            <a:bodyPr wrap="square" lIns="0" tIns="0" rIns="0" bIns="0">
              <a:normAutofit/>
            </a:bodyPr>
            <a:lstStyle/>
            <a:p>
              <a:pPr algn="r">
                <a:lnSpc>
                  <a:spcPct val="120000"/>
                </a:lnSpc>
                <a:defRPr/>
              </a:pPr>
              <a:r>
                <a:rPr lang="zh-CN" altLang="en-US" sz="1100">
                  <a:solidFill>
                    <a:schemeClr val="bg1">
                      <a:lumMod val="50000"/>
                    </a:schemeClr>
                  </a:solidFill>
                  <a:latin typeface="+mj-ea"/>
                  <a:ea typeface="+mj-ea"/>
                </a:rPr>
                <a:t>此部分内容作为文字排版占位显示</a:t>
              </a:r>
              <a:br>
                <a:rPr lang="zh-CN" altLang="en-US" sz="1100">
                  <a:solidFill>
                    <a:schemeClr val="bg1">
                      <a:lumMod val="50000"/>
                    </a:schemeClr>
                  </a:solidFill>
                  <a:latin typeface="+mj-ea"/>
                  <a:ea typeface="+mj-ea"/>
                </a:rPr>
              </a:br>
              <a:r>
                <a:rPr lang="zh-CN" altLang="en-US" sz="1100">
                  <a:solidFill>
                    <a:schemeClr val="bg1">
                      <a:lumMod val="50000"/>
                    </a:schemeClr>
                  </a:solidFill>
                  <a:latin typeface="+mj-ea"/>
                  <a:ea typeface="+mj-ea"/>
                </a:rPr>
                <a:t>（建议使用主题字体）</a:t>
              </a:r>
            </a:p>
          </p:txBody>
        </p:sp>
        <p:sp>
          <p:nvSpPr>
            <p:cNvPr id="28" name="TextBox 73"/>
            <p:cNvSpPr txBox="1"/>
            <p:nvPr/>
          </p:nvSpPr>
          <p:spPr>
            <a:xfrm>
              <a:off x="2710224" y="4769337"/>
              <a:ext cx="1231106" cy="246221"/>
            </a:xfrm>
            <a:prstGeom prst="rect">
              <a:avLst/>
            </a:prstGeom>
            <a:noFill/>
          </p:spPr>
          <p:txBody>
            <a:bodyPr wrap="none" lIns="0" tIns="0" rIns="0" bIns="0">
              <a:normAutofit fontScale="92500" lnSpcReduction="20000"/>
            </a:bodyPr>
            <a:lstStyle/>
            <a:p>
              <a:pPr algn="r"/>
              <a:r>
                <a:rPr lang="zh-CN" altLang="en-US" sz="1600" b="1">
                  <a:solidFill>
                    <a:schemeClr val="bg1">
                      <a:lumMod val="50000"/>
                    </a:schemeClr>
                  </a:solidFill>
                  <a:latin typeface="+mj-ea"/>
                  <a:ea typeface="+mj-ea"/>
                </a:rPr>
                <a:t>标题文本预设</a:t>
              </a:r>
            </a:p>
          </p:txBody>
        </p:sp>
      </p:grpSp>
      <p:sp>
        <p:nvSpPr>
          <p:cNvPr id="42" name="文本框 41"/>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43" name="图片 4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Group 11"/>
          <p:cNvGrpSpPr/>
          <p:nvPr/>
        </p:nvGrpSpPr>
        <p:grpSpPr>
          <a:xfrm>
            <a:off x="2020150" y="1419622"/>
            <a:ext cx="2627575" cy="2627720"/>
            <a:chOff x="6240781" y="1363135"/>
            <a:chExt cx="4963584" cy="4963584"/>
          </a:xfrm>
        </p:grpSpPr>
        <p:grpSp>
          <p:nvGrpSpPr>
            <p:cNvPr id="3" name="Group 12"/>
            <p:cNvGrpSpPr/>
            <p:nvPr/>
          </p:nvGrpSpPr>
          <p:grpSpPr>
            <a:xfrm>
              <a:off x="6240781" y="1363135"/>
              <a:ext cx="3255433" cy="2434167"/>
              <a:chOff x="4657725" y="946151"/>
              <a:chExt cx="2441575" cy="1825625"/>
            </a:xfrm>
          </p:grpSpPr>
          <p:sp>
            <p:nvSpPr>
              <p:cNvPr id="27" name="Freeform 26"/>
              <p:cNvSpPr/>
              <p:nvPr/>
            </p:nvSpPr>
            <p:spPr bwMode="auto">
              <a:xfrm>
                <a:off x="5953125" y="2046288"/>
                <a:ext cx="1146175" cy="593725"/>
              </a:xfrm>
              <a:custGeom>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lstStyle/>
              <a:p>
                <a:pPr algn="just">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bwMode="auto">
              <a:xfrm>
                <a:off x="4657725" y="946151"/>
                <a:ext cx="2151063" cy="1825625"/>
              </a:xfrm>
              <a:custGeom>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5"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lstStyle/>
              <a:p>
                <a:pPr algn="just">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13"/>
            <p:cNvGrpSpPr/>
            <p:nvPr/>
          </p:nvGrpSpPr>
          <p:grpSpPr>
            <a:xfrm>
              <a:off x="6240781" y="3111502"/>
              <a:ext cx="2434167" cy="3215217"/>
              <a:chOff x="4657725" y="2257426"/>
              <a:chExt cx="1825625" cy="2411413"/>
            </a:xfrm>
          </p:grpSpPr>
          <p:sp>
            <p:nvSpPr>
              <p:cNvPr id="25" name="Freeform 24"/>
              <p:cNvSpPr/>
              <p:nvPr/>
            </p:nvSpPr>
            <p:spPr bwMode="auto">
              <a:xfrm>
                <a:off x="5753100" y="2257426"/>
                <a:ext cx="593725" cy="1146175"/>
              </a:xfrm>
              <a:custGeom>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lstStyle/>
              <a:p>
                <a:pPr algn="just">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bwMode="auto">
              <a:xfrm>
                <a:off x="4657725" y="2517776"/>
                <a:ext cx="1825625" cy="2151063"/>
              </a:xfrm>
              <a:custGeom>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5">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lstStyle/>
              <a:p>
                <a:pPr algn="just">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4"/>
            <p:cNvGrpSpPr/>
            <p:nvPr/>
          </p:nvGrpSpPr>
          <p:grpSpPr>
            <a:xfrm>
              <a:off x="7967980" y="3892551"/>
              <a:ext cx="3236384" cy="2434167"/>
              <a:chOff x="5953125" y="2843213"/>
              <a:chExt cx="2427288" cy="1825625"/>
            </a:xfrm>
          </p:grpSpPr>
          <p:sp>
            <p:nvSpPr>
              <p:cNvPr id="23" name="Freeform 22"/>
              <p:cNvSpPr/>
              <p:nvPr/>
            </p:nvSpPr>
            <p:spPr bwMode="auto">
              <a:xfrm>
                <a:off x="5953125" y="2989263"/>
                <a:ext cx="1146175" cy="593725"/>
              </a:xfrm>
              <a:custGeom>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lstStyle/>
              <a:p>
                <a:pPr algn="just">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p:nvPr/>
            </p:nvSpPr>
            <p:spPr bwMode="auto">
              <a:xfrm>
                <a:off x="6230938" y="2843213"/>
                <a:ext cx="2149475" cy="1825625"/>
              </a:xfrm>
              <a:custGeom>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5"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lstStyle/>
              <a:p>
                <a:pPr algn="just">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5"/>
            <p:cNvGrpSpPr/>
            <p:nvPr/>
          </p:nvGrpSpPr>
          <p:grpSpPr>
            <a:xfrm>
              <a:off x="8770198" y="1363135"/>
              <a:ext cx="2434167" cy="3276600"/>
              <a:chOff x="6554788" y="946151"/>
              <a:chExt cx="1825625" cy="2457450"/>
            </a:xfrm>
          </p:grpSpPr>
          <p:sp>
            <p:nvSpPr>
              <p:cNvPr id="21" name="Freeform 20"/>
              <p:cNvSpPr/>
              <p:nvPr/>
            </p:nvSpPr>
            <p:spPr bwMode="auto">
              <a:xfrm>
                <a:off x="6691313" y="2257426"/>
                <a:ext cx="593725" cy="1146175"/>
              </a:xfrm>
              <a:custGeom>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lstStyle/>
              <a:p>
                <a:pPr algn="just">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p:nvPr/>
            </p:nvSpPr>
            <p:spPr bwMode="auto">
              <a:xfrm>
                <a:off x="6554788" y="946151"/>
                <a:ext cx="1825625" cy="2151063"/>
              </a:xfrm>
              <a:custGeom>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5">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lstStyle/>
              <a:p>
                <a:pPr algn="just">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p:nvSpPr>
          <p:spPr>
            <a:xfrm rot="18920652">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2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2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2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2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0"/>
          <p:cNvGrpSpPr/>
          <p:nvPr/>
        </p:nvGrpSpPr>
        <p:grpSpPr>
          <a:xfrm>
            <a:off x="4924210" y="1680936"/>
            <a:ext cx="2566514" cy="428444"/>
            <a:chOff x="8633669" y="2306010"/>
            <a:chExt cx="2990246" cy="657838"/>
          </a:xfrm>
        </p:grpSpPr>
        <p:sp>
          <p:nvSpPr>
            <p:cNvPr id="30" name="Rectangle 28"/>
            <p:cNvSpPr/>
            <p:nvPr/>
          </p:nvSpPr>
          <p:spPr>
            <a:xfrm>
              <a:off x="8633669" y="2623602"/>
              <a:ext cx="2990246" cy="340246"/>
            </a:xfrm>
            <a:prstGeom prst="rect">
              <a:avLst/>
            </a:prstGeom>
          </p:spPr>
          <p:txBody>
            <a:bodyPr wrap="square" lIns="0" tIns="0" rIns="0" bIns="0">
              <a:spAutoFit/>
            </a:bodyPr>
            <a:lstStyle/>
            <a:p>
              <a:pPr>
                <a:lnSpc>
                  <a:spcPct val="120000"/>
                </a:lnSpc>
              </a:pPr>
              <a:r>
                <a:rPr lang="en-US" altLang="zh-CN" sz="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3538"/>
            </a:xfrm>
            <a:prstGeom prst="rect">
              <a:avLst/>
            </a:prstGeom>
            <a:noFill/>
          </p:spPr>
          <p:txBody>
            <a:bodyPr wrap="square" lIns="0" tIns="0" rIns="0" bIns="0" rtlCol="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30"/>
          <p:cNvGrpSpPr/>
          <p:nvPr/>
        </p:nvGrpSpPr>
        <p:grpSpPr>
          <a:xfrm>
            <a:off x="4924210" y="2266572"/>
            <a:ext cx="2566514" cy="428444"/>
            <a:chOff x="8633669" y="2306010"/>
            <a:chExt cx="2990246" cy="657838"/>
          </a:xfrm>
        </p:grpSpPr>
        <p:sp>
          <p:nvSpPr>
            <p:cNvPr id="34" name="Rectangle 28"/>
            <p:cNvSpPr/>
            <p:nvPr/>
          </p:nvSpPr>
          <p:spPr>
            <a:xfrm>
              <a:off x="8633669" y="2623602"/>
              <a:ext cx="2990246" cy="340246"/>
            </a:xfrm>
            <a:prstGeom prst="rect">
              <a:avLst/>
            </a:prstGeom>
          </p:spPr>
          <p:txBody>
            <a:bodyPr wrap="square" lIns="0" tIns="0" rIns="0" bIns="0">
              <a:spAutoFit/>
            </a:bodyPr>
            <a:lstStyle/>
            <a:p>
              <a:pPr>
                <a:lnSpc>
                  <a:spcPct val="120000"/>
                </a:lnSpc>
              </a:pPr>
              <a:r>
                <a:rPr lang="en-US" altLang="zh-CN" sz="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3538"/>
            </a:xfrm>
            <a:prstGeom prst="rect">
              <a:avLst/>
            </a:prstGeom>
            <a:noFill/>
          </p:spPr>
          <p:txBody>
            <a:bodyPr wrap="square" lIns="0" tIns="0" rIns="0" bIns="0" rtlCol="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30"/>
          <p:cNvGrpSpPr/>
          <p:nvPr/>
        </p:nvGrpSpPr>
        <p:grpSpPr>
          <a:xfrm>
            <a:off x="4924210" y="2852209"/>
            <a:ext cx="2566514" cy="428444"/>
            <a:chOff x="8633669" y="2306010"/>
            <a:chExt cx="2990246" cy="657838"/>
          </a:xfrm>
        </p:grpSpPr>
        <p:sp>
          <p:nvSpPr>
            <p:cNvPr id="37" name="Rectangle 28"/>
            <p:cNvSpPr/>
            <p:nvPr/>
          </p:nvSpPr>
          <p:spPr>
            <a:xfrm>
              <a:off x="8633669" y="2623602"/>
              <a:ext cx="2990246" cy="340246"/>
            </a:xfrm>
            <a:prstGeom prst="rect">
              <a:avLst/>
            </a:prstGeom>
          </p:spPr>
          <p:txBody>
            <a:bodyPr wrap="square" lIns="0" tIns="0" rIns="0" bIns="0">
              <a:spAutoFit/>
            </a:bodyPr>
            <a:lstStyle/>
            <a:p>
              <a:pPr>
                <a:lnSpc>
                  <a:spcPct val="120000"/>
                </a:lnSpc>
              </a:pPr>
              <a:r>
                <a:rPr lang="en-US" altLang="zh-CN" sz="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3538"/>
            </a:xfrm>
            <a:prstGeom prst="rect">
              <a:avLst/>
            </a:prstGeom>
            <a:noFill/>
          </p:spPr>
          <p:txBody>
            <a:bodyPr wrap="square" lIns="0" tIns="0" rIns="0" bIns="0" rtlCol="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30"/>
          <p:cNvGrpSpPr/>
          <p:nvPr/>
        </p:nvGrpSpPr>
        <p:grpSpPr>
          <a:xfrm>
            <a:off x="4924210" y="3437845"/>
            <a:ext cx="2566514" cy="428444"/>
            <a:chOff x="8633669" y="2306010"/>
            <a:chExt cx="2990246" cy="657838"/>
          </a:xfrm>
        </p:grpSpPr>
        <p:sp>
          <p:nvSpPr>
            <p:cNvPr id="40" name="Rectangle 28"/>
            <p:cNvSpPr/>
            <p:nvPr/>
          </p:nvSpPr>
          <p:spPr>
            <a:xfrm>
              <a:off x="8633669" y="2623602"/>
              <a:ext cx="2990246" cy="340246"/>
            </a:xfrm>
            <a:prstGeom prst="rect">
              <a:avLst/>
            </a:prstGeom>
          </p:spPr>
          <p:txBody>
            <a:bodyPr wrap="square" lIns="0" tIns="0" rIns="0" bIns="0">
              <a:spAutoFit/>
            </a:bodyPr>
            <a:lstStyle/>
            <a:p>
              <a:pPr>
                <a:lnSpc>
                  <a:spcPct val="120000"/>
                </a:lnSpc>
              </a:pPr>
              <a:r>
                <a:rPr lang="en-US" altLang="zh-CN" sz="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3538"/>
            </a:xfrm>
            <a:prstGeom prst="rect">
              <a:avLst/>
            </a:prstGeom>
            <a:noFill/>
          </p:spPr>
          <p:txBody>
            <a:bodyPr wrap="square" lIns="0" tIns="0" rIns="0" bIns="0" rtlCol="0">
              <a:spAutoFit/>
            </a:bodyPr>
            <a:lstStyle/>
            <a:p>
              <a:pPr>
                <a:lnSpc>
                  <a:spcPct val="120000"/>
                </a:lnSpc>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31"/>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33" name="图片 3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500"/>
                                        <p:tgtEl>
                                          <p:spTgt spid="2"/>
                                        </p:tgtEl>
                                      </p:cBhvr>
                                    </p:animEffect>
                                  </p:childTnLst>
                                </p:cTn>
                              </p:par>
                            </p:childTnLst>
                          </p:cTn>
                        </p:par>
                        <p:par>
                          <p:cTn id="8" fill="hold" nodeType="afterGroup">
                            <p:stCondLst>
                              <p:cond delay="1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nodeType="afterGroup">
                            <p:stCondLst>
                              <p:cond delay="2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nodeType="afterGroup">
                            <p:stCondLst>
                              <p:cond delay="2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nodeType="afterGroup">
                            <p:stCondLst>
                              <p:cond delay="3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10" name="肘形连接符 9"/>
          <p:cNvCxnSpPr/>
          <p:nvPr/>
        </p:nvCxnSpPr>
        <p:spPr>
          <a:xfrm flipV="1">
            <a:off x="2647196" y="1791865"/>
            <a:ext cx="2182086" cy="567908"/>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1" name="肘形连接符 10"/>
          <p:cNvCxnSpPr/>
          <p:nvPr/>
        </p:nvCxnSpPr>
        <p:spPr>
          <a:xfrm>
            <a:off x="2647196" y="2599397"/>
            <a:ext cx="2322258" cy="609269"/>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4829282" y="1541125"/>
            <a:ext cx="410201" cy="4102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3" name="标题 4"/>
          <p:cNvSpPr txBox="1"/>
          <p:nvPr/>
        </p:nvSpPr>
        <p:spPr>
          <a:xfrm>
            <a:off x="4873251" y="1612054"/>
            <a:ext cx="388354" cy="270031"/>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0" b="1">
                <a:solidFill>
                  <a:schemeClr val="bg1"/>
                </a:solidFill>
                <a:latin typeface="方正兰亭黑简体" panose="02000000000000000000" pitchFamily="2" charset="-122"/>
                <a:ea typeface="方正兰亭黑简体" panose="02000000000000000000" pitchFamily="2" charset="-122"/>
              </a:rPr>
              <a:t>01</a:t>
            </a:r>
          </a:p>
        </p:txBody>
      </p:sp>
      <p:cxnSp>
        <p:nvCxnSpPr>
          <p:cNvPr id="14" name="肘形连接符 13"/>
          <p:cNvCxnSpPr/>
          <p:nvPr/>
        </p:nvCxnSpPr>
        <p:spPr>
          <a:xfrm flipV="1">
            <a:off x="3111404" y="2532715"/>
            <a:ext cx="2257939" cy="583142"/>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a:off x="3079244" y="3340279"/>
            <a:ext cx="2322258" cy="609269"/>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5369343" y="2297209"/>
            <a:ext cx="410201" cy="4102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 name="标题 4"/>
          <p:cNvSpPr txBox="1"/>
          <p:nvPr/>
        </p:nvSpPr>
        <p:spPr>
          <a:xfrm>
            <a:off x="5413311" y="2368138"/>
            <a:ext cx="388354" cy="270031"/>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0" b="1">
                <a:solidFill>
                  <a:schemeClr val="bg1"/>
                </a:solidFill>
                <a:latin typeface="方正兰亭黑简体" panose="02000000000000000000" pitchFamily="2" charset="-122"/>
                <a:ea typeface="方正兰亭黑简体" panose="02000000000000000000" pitchFamily="2" charset="-122"/>
              </a:rPr>
              <a:t>02</a:t>
            </a:r>
          </a:p>
        </p:txBody>
      </p:sp>
      <p:sp>
        <p:nvSpPr>
          <p:cNvPr id="18" name="椭圆 17"/>
          <p:cNvSpPr/>
          <p:nvPr/>
        </p:nvSpPr>
        <p:spPr>
          <a:xfrm>
            <a:off x="4775277" y="2977440"/>
            <a:ext cx="410201" cy="4102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9" name="标题 4"/>
          <p:cNvSpPr txBox="1"/>
          <p:nvPr/>
        </p:nvSpPr>
        <p:spPr>
          <a:xfrm>
            <a:off x="4819245" y="3048369"/>
            <a:ext cx="388354" cy="270031"/>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0" b="1">
                <a:solidFill>
                  <a:schemeClr val="bg1"/>
                </a:solidFill>
                <a:latin typeface="方正兰亭黑简体" panose="02000000000000000000" pitchFamily="2" charset="-122"/>
                <a:ea typeface="方正兰亭黑简体" panose="02000000000000000000" pitchFamily="2" charset="-122"/>
              </a:rPr>
              <a:t>03</a:t>
            </a:r>
          </a:p>
        </p:txBody>
      </p:sp>
      <p:sp>
        <p:nvSpPr>
          <p:cNvPr id="20" name="椭圆 19"/>
          <p:cNvSpPr/>
          <p:nvPr/>
        </p:nvSpPr>
        <p:spPr>
          <a:xfrm>
            <a:off x="5315337" y="3733524"/>
            <a:ext cx="410201" cy="4102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1" name="标题 4"/>
          <p:cNvSpPr txBox="1"/>
          <p:nvPr/>
        </p:nvSpPr>
        <p:spPr>
          <a:xfrm>
            <a:off x="5359305" y="3804453"/>
            <a:ext cx="388354" cy="270031"/>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0" b="1">
                <a:solidFill>
                  <a:schemeClr val="bg1"/>
                </a:solidFill>
                <a:latin typeface="方正兰亭黑简体" panose="02000000000000000000" pitchFamily="2" charset="-122"/>
                <a:ea typeface="方正兰亭黑简体" panose="02000000000000000000" pitchFamily="2" charset="-122"/>
              </a:rPr>
              <a:t>04</a:t>
            </a:r>
          </a:p>
        </p:txBody>
      </p:sp>
      <p:sp>
        <p:nvSpPr>
          <p:cNvPr id="22" name="Freeform 9"/>
          <p:cNvSpPr/>
          <p:nvPr/>
        </p:nvSpPr>
        <p:spPr bwMode="auto">
          <a:xfrm flipH="1">
            <a:off x="1081022" y="2005332"/>
            <a:ext cx="2214246" cy="1382692"/>
          </a:xfrm>
          <a:custGeom>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accent1"/>
          </a:solidFill>
          <a:ln>
            <a:noFill/>
          </a:ln>
        </p:spPr>
        <p:txBody>
          <a:bodyPr vert="horz" wrap="square" lIns="56640" tIns="28320" rIns="56640" bIns="283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00">
              <a:solidFill>
                <a:sysClr val="windowText" lastClr="000000"/>
              </a:solidFill>
              <a:latin typeface="Calibri"/>
              <a:ea typeface="宋体" panose="02010600030101010101" pitchFamily="2" charset="-122"/>
            </a:endParaRPr>
          </a:p>
        </p:txBody>
      </p:sp>
      <p:sp>
        <p:nvSpPr>
          <p:cNvPr id="23" name="KSO_Shape"/>
          <p:cNvSpPr/>
          <p:nvPr/>
        </p:nvSpPr>
        <p:spPr bwMode="auto">
          <a:xfrm>
            <a:off x="1868647" y="2458798"/>
            <a:ext cx="475757" cy="475757"/>
          </a:xfrm>
          <a:custGeom>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lIns="68580" tIns="34290" rIns="68580" bIns="34290" anchor="ctr">
            <a:scene3d>
              <a:camera prst="orthographicFront"/>
              <a:lightRig rig="threePt" dir="t"/>
            </a:scene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1351567" y="3044981"/>
            <a:ext cx="1565659" cy="346243"/>
          </a:xfrm>
          <a:prstGeom prst="rect">
            <a:avLst/>
          </a:prstGeom>
        </p:spPr>
        <p:txBody>
          <a:bodyPr wrap="square" lIns="68573" tIns="34287" rIns="68573" bIns="34287">
            <a:spAutoFit/>
          </a:bodyPr>
          <a:lstStyle/>
          <a:p>
            <a:pPr algn="ctr">
              <a:spcBef>
                <a:spcPct val="0"/>
              </a:spcBef>
              <a:buFont typeface="Arial" panose="020b0604020202020204" pitchFamily="34" charset="0"/>
              <a:buNone/>
            </a:pPr>
            <a:r>
              <a:rPr lang="zh-CN" altLang="en-US" b="1">
                <a:solidFill>
                  <a:schemeClr val="bg1"/>
                </a:solidFill>
                <a:latin typeface="微软雅黑" panose="020b0503020204020204" pitchFamily="34" charset="-122"/>
                <a:ea typeface="微软雅黑" panose="020b0503020204020204" pitchFamily="34" charset="-122"/>
                <a:cs typeface="Arial" panose="020b0604020202020204" pitchFamily="34" charset="0"/>
              </a:rPr>
              <a:t>知识技能</a:t>
            </a:r>
          </a:p>
        </p:txBody>
      </p:sp>
      <p:sp>
        <p:nvSpPr>
          <p:cNvPr id="25" name="矩形 47"/>
          <p:cNvSpPr>
            <a:spLocks noChangeArrowheads="1"/>
          </p:cNvSpPr>
          <p:nvPr/>
        </p:nvSpPr>
        <p:spPr bwMode="auto">
          <a:xfrm>
            <a:off x="1263420" y="3483992"/>
            <a:ext cx="1869830"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100">
                <a:solidFill>
                  <a:schemeClr val="tx1">
                    <a:lumMod val="65000"/>
                    <a:lumOff val="35000"/>
                  </a:schemeClr>
                </a:solidFill>
                <a:sym typeface="微软雅黑" panose="020b0503020204020204" pitchFamily="34" charset="-122"/>
              </a:rPr>
              <a:t>在此录入上述图表的描述说明，在此录入上述图表的描述说明。</a:t>
            </a:r>
          </a:p>
        </p:txBody>
      </p:sp>
      <p:sp>
        <p:nvSpPr>
          <p:cNvPr id="26" name="矩形 25"/>
          <p:cNvSpPr/>
          <p:nvPr/>
        </p:nvSpPr>
        <p:spPr>
          <a:xfrm>
            <a:off x="5402017" y="1431764"/>
            <a:ext cx="2068654" cy="284687"/>
          </a:xfrm>
          <a:prstGeom prst="rect">
            <a:avLst/>
          </a:prstGeom>
        </p:spPr>
        <p:txBody>
          <a:bodyPr wrap="square" lIns="68573" tIns="34287" rIns="68573" bIns="34287">
            <a:spAutoFit/>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rPr>
              <a:t>初级注册会计师</a:t>
            </a:r>
            <a:endParaRPr lang="en-US" altLang="zh-CN" sz="1400" b="1">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矩形 47"/>
          <p:cNvSpPr>
            <a:spLocks noChangeArrowheads="1"/>
          </p:cNvSpPr>
          <p:nvPr/>
        </p:nvSpPr>
        <p:spPr bwMode="auto">
          <a:xfrm>
            <a:off x="5401502" y="1657695"/>
            <a:ext cx="2268252" cy="42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a:solidFill>
                  <a:schemeClr val="bg1">
                    <a:lumMod val="50000"/>
                  </a:schemeClr>
                </a:solidFill>
              </a:rPr>
              <a:t>具有一定会计专业水平，经考核取得证书、可以接受当事人委托。</a:t>
            </a:r>
            <a:endParaRPr lang="zh-CN" altLang="en-US" sz="1000">
              <a:solidFill>
                <a:schemeClr val="bg1">
                  <a:lumMod val="50000"/>
                </a:schemeClr>
              </a:solidFill>
              <a:sym typeface="微软雅黑" panose="020b0503020204020204" pitchFamily="34" charset="-122"/>
            </a:endParaRPr>
          </a:p>
        </p:txBody>
      </p:sp>
      <p:sp>
        <p:nvSpPr>
          <p:cNvPr id="28" name="矩形 27"/>
          <p:cNvSpPr/>
          <p:nvPr/>
        </p:nvSpPr>
        <p:spPr>
          <a:xfrm>
            <a:off x="5996083" y="2241854"/>
            <a:ext cx="2391101" cy="284687"/>
          </a:xfrm>
          <a:prstGeom prst="rect">
            <a:avLst/>
          </a:prstGeom>
        </p:spPr>
        <p:txBody>
          <a:bodyPr wrap="square" lIns="68573" tIns="34287" rIns="68573" bIns="34287">
            <a:spAutoFit/>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rPr>
              <a:t>英语六级证书</a:t>
            </a:r>
            <a:endParaRPr lang="en-US" altLang="zh-CN" sz="1400" b="1">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矩形 47"/>
          <p:cNvSpPr>
            <a:spLocks noChangeArrowheads="1"/>
          </p:cNvSpPr>
          <p:nvPr/>
        </p:nvSpPr>
        <p:spPr bwMode="auto">
          <a:xfrm>
            <a:off x="5995568" y="2467785"/>
            <a:ext cx="2106234" cy="42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a:solidFill>
                  <a:schemeClr val="bg1">
                    <a:lumMod val="50000"/>
                  </a:schemeClr>
                </a:solidFill>
                <a:sym typeface="微软雅黑" panose="020b0503020204020204" pitchFamily="34" charset="-122"/>
              </a:rPr>
              <a:t>日常基本口语基本没问题，口语和外国客户简单对话。</a:t>
            </a:r>
          </a:p>
        </p:txBody>
      </p:sp>
      <p:sp>
        <p:nvSpPr>
          <p:cNvPr id="30" name="矩形 29"/>
          <p:cNvSpPr/>
          <p:nvPr/>
        </p:nvSpPr>
        <p:spPr>
          <a:xfrm>
            <a:off x="5402017" y="2882963"/>
            <a:ext cx="1592662" cy="284687"/>
          </a:xfrm>
          <a:prstGeom prst="rect">
            <a:avLst/>
          </a:prstGeom>
        </p:spPr>
        <p:txBody>
          <a:bodyPr wrap="square" lIns="68573" tIns="34287" rIns="68573" bIns="34287">
            <a:spAutoFit/>
          </a:bodyPr>
          <a:lstStyle/>
          <a:p>
            <a:r>
              <a:rPr lang="en-US" altLang="zh-CN" sz="1400" b="1">
                <a:solidFill>
                  <a:schemeClr val="bg1">
                    <a:lumMod val="50000"/>
                  </a:schemeClr>
                </a:solidFill>
                <a:latin typeface="微软雅黑" panose="020b0503020204020204" pitchFamily="34" charset="-122"/>
                <a:ea typeface="微软雅黑" panose="020b0503020204020204" pitchFamily="34" charset="-122"/>
              </a:rPr>
              <a:t>ADOBE</a:t>
            </a:r>
          </a:p>
        </p:txBody>
      </p:sp>
      <p:sp>
        <p:nvSpPr>
          <p:cNvPr id="31" name="矩形 47"/>
          <p:cNvSpPr>
            <a:spLocks noChangeArrowheads="1"/>
          </p:cNvSpPr>
          <p:nvPr/>
        </p:nvSpPr>
        <p:spPr bwMode="auto">
          <a:xfrm>
            <a:off x="5401502" y="3115857"/>
            <a:ext cx="2106234" cy="42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a:solidFill>
                  <a:schemeClr val="bg1">
                    <a:lumMod val="50000"/>
                  </a:schemeClr>
                </a:solidFill>
                <a:sym typeface="微软雅黑" panose="020b0503020204020204" pitchFamily="34" charset="-122"/>
              </a:rPr>
              <a:t>获得美国</a:t>
            </a:r>
            <a:r>
              <a:rPr lang="en-US" altLang="zh-CN" sz="1000">
                <a:solidFill>
                  <a:schemeClr val="bg1">
                    <a:lumMod val="50000"/>
                  </a:schemeClr>
                </a:solidFill>
                <a:sym typeface="微软雅黑" panose="020b0503020204020204" pitchFamily="34" charset="-122"/>
              </a:rPr>
              <a:t>Adobe</a:t>
            </a:r>
            <a:r>
              <a:rPr lang="zh-CN" altLang="en-US" sz="1000">
                <a:solidFill>
                  <a:schemeClr val="bg1">
                    <a:lumMod val="50000"/>
                  </a:schemeClr>
                </a:solidFill>
                <a:sym typeface="微软雅黑" panose="020b0503020204020204" pitchFamily="34" charset="-122"/>
              </a:rPr>
              <a:t>公司平面技能证书，熟练掌握</a:t>
            </a:r>
            <a:r>
              <a:rPr lang="en-US" altLang="zh-CN" sz="1000" err="1">
                <a:solidFill>
                  <a:schemeClr val="bg1">
                    <a:lumMod val="50000"/>
                  </a:schemeClr>
                </a:solidFill>
                <a:sym typeface="微软雅黑" panose="020b0503020204020204" pitchFamily="34" charset="-122"/>
              </a:rPr>
              <a:t>photoshop</a:t>
            </a:r>
            <a:r>
              <a:rPr lang="zh-CN" altLang="en-US" sz="1000">
                <a:solidFill>
                  <a:schemeClr val="bg1">
                    <a:lumMod val="50000"/>
                  </a:schemeClr>
                </a:solidFill>
                <a:sym typeface="微软雅黑" panose="020b0503020204020204" pitchFamily="34" charset="-122"/>
              </a:rPr>
              <a:t>软件。</a:t>
            </a:r>
          </a:p>
        </p:txBody>
      </p:sp>
      <p:sp>
        <p:nvSpPr>
          <p:cNvPr id="32" name="矩形 31"/>
          <p:cNvSpPr/>
          <p:nvPr/>
        </p:nvSpPr>
        <p:spPr>
          <a:xfrm>
            <a:off x="5942077" y="3646010"/>
            <a:ext cx="1674754" cy="284687"/>
          </a:xfrm>
          <a:prstGeom prst="rect">
            <a:avLst/>
          </a:prstGeom>
        </p:spPr>
        <p:txBody>
          <a:bodyPr wrap="square" lIns="68573" tIns="34287" rIns="68573" bIns="34287">
            <a:spAutoFit/>
          </a:bodyPr>
          <a:lstStyle/>
          <a:p>
            <a:r>
              <a:rPr lang="en-US" altLang="zh-CN" sz="1400" b="1">
                <a:solidFill>
                  <a:schemeClr val="bg1">
                    <a:lumMod val="50000"/>
                  </a:schemeClr>
                </a:solidFill>
                <a:latin typeface="微软雅黑" panose="020b0503020204020204" pitchFamily="34" charset="-122"/>
                <a:ea typeface="微软雅黑" panose="020b0503020204020204" pitchFamily="34" charset="-122"/>
              </a:rPr>
              <a:t>OFFICE</a:t>
            </a:r>
          </a:p>
        </p:txBody>
      </p:sp>
      <p:sp>
        <p:nvSpPr>
          <p:cNvPr id="33" name="矩形 47"/>
          <p:cNvSpPr>
            <a:spLocks noChangeArrowheads="1"/>
          </p:cNvSpPr>
          <p:nvPr/>
        </p:nvSpPr>
        <p:spPr bwMode="auto">
          <a:xfrm>
            <a:off x="5941562" y="3871941"/>
            <a:ext cx="2106234" cy="42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a:solidFill>
                  <a:schemeClr val="bg1">
                    <a:lumMod val="50000"/>
                  </a:schemeClr>
                </a:solidFill>
                <a:sym typeface="微软雅黑" panose="020b0503020204020204" pitchFamily="34" charset="-122"/>
              </a:rPr>
              <a:t>熟练操作办公软件，能够独立完成会议</a:t>
            </a:r>
            <a:r>
              <a:rPr lang="en-US" altLang="zh-CN" sz="1000" err="1">
                <a:solidFill>
                  <a:schemeClr val="bg1">
                    <a:lumMod val="50000"/>
                  </a:schemeClr>
                </a:solidFill>
                <a:sym typeface="微软雅黑" panose="020b0503020204020204" pitchFamily="34" charset="-122"/>
              </a:rPr>
              <a:t>ppt</a:t>
            </a:r>
            <a:r>
              <a:rPr lang="zh-CN" altLang="en-US" sz="1000">
                <a:solidFill>
                  <a:schemeClr val="bg1">
                    <a:lumMod val="50000"/>
                  </a:schemeClr>
                </a:solidFill>
                <a:sym typeface="微软雅黑" panose="020b0503020204020204" pitchFamily="34" charset="-122"/>
              </a:rPr>
              <a:t>培训工作。</a:t>
            </a:r>
          </a:p>
        </p:txBody>
      </p:sp>
      <p:sp>
        <p:nvSpPr>
          <p:cNvPr id="34" name="文本框 33"/>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35" name="图片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32" presetClass="emph" presetSubtype="0" fill="hold" grpId="1" nodeType="afterEffect">
                                  <p:stCondLst>
                                    <p:cond delay="0"/>
                                  </p:stCondLst>
                                  <p:childTnLst>
                                    <p:animRot by="120000">
                                      <p:cBhvr>
                                        <p:cTn id="12" dur="100" fill="hold">
                                          <p:stCondLst>
                                            <p:cond delay="0"/>
                                          </p:stCondLst>
                                        </p:cTn>
                                        <p:tgtEl>
                                          <p:spTgt spid="22"/>
                                        </p:tgtEl>
                                        <p:attrNameLst>
                                          <p:attrName>r</p:attrName>
                                        </p:attrNameLst>
                                      </p:cBhvr>
                                    </p:animRot>
                                    <p:animRot by="-240000">
                                      <p:cBhvr>
                                        <p:cTn id="13" dur="200" fill="hold">
                                          <p:stCondLst>
                                            <p:cond delay="200"/>
                                          </p:stCondLst>
                                        </p:cTn>
                                        <p:tgtEl>
                                          <p:spTgt spid="22"/>
                                        </p:tgtEl>
                                        <p:attrNameLst>
                                          <p:attrName>r</p:attrName>
                                        </p:attrNameLst>
                                      </p:cBhvr>
                                    </p:animRot>
                                    <p:animRot by="240000">
                                      <p:cBhvr>
                                        <p:cTn id="14" dur="200" fill="hold">
                                          <p:stCondLst>
                                            <p:cond delay="400"/>
                                          </p:stCondLst>
                                        </p:cTn>
                                        <p:tgtEl>
                                          <p:spTgt spid="22"/>
                                        </p:tgtEl>
                                        <p:attrNameLst>
                                          <p:attrName>r</p:attrName>
                                        </p:attrNameLst>
                                      </p:cBhvr>
                                    </p:animRot>
                                    <p:animRot by="-240000">
                                      <p:cBhvr>
                                        <p:cTn id="15" dur="200" fill="hold">
                                          <p:stCondLst>
                                            <p:cond delay="600"/>
                                          </p:stCondLst>
                                        </p:cTn>
                                        <p:tgtEl>
                                          <p:spTgt spid="22"/>
                                        </p:tgtEl>
                                        <p:attrNameLst>
                                          <p:attrName>r</p:attrName>
                                        </p:attrNameLst>
                                      </p:cBhvr>
                                    </p:animRot>
                                    <p:animRot by="120000">
                                      <p:cBhvr>
                                        <p:cTn id="16" dur="200" fill="hold">
                                          <p:stCondLst>
                                            <p:cond delay="800"/>
                                          </p:stCondLst>
                                        </p:cTn>
                                        <p:tgtEl>
                                          <p:spTgt spid="22"/>
                                        </p:tgtEl>
                                        <p:attrNameLst>
                                          <p:attrName>r</p:attrName>
                                        </p:attrNameLst>
                                      </p:cBhvr>
                                    </p:animRot>
                                  </p:childTnLst>
                                </p:cTn>
                              </p:par>
                            </p:childTnLst>
                          </p:cTn>
                        </p:par>
                        <p:par>
                          <p:cTn id="17" fill="hold" nodeType="afterGroup">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2" presetClass="entr" presetSubtype="4" fill="hold" grpId="0" nodeType="withEffect">
                                  <p:stCondLst>
                                    <p:cond delay="50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3000"/>
                            </p:stCondLst>
                            <p:childTnLst>
                              <p:par>
                                <p:cTn id="32" presetID="22" presetClass="entr" presetSubtype="4"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down)">
                                      <p:cBhvr>
                                        <p:cTn id="34" dur="500"/>
                                        <p:tgtEl>
                                          <p:spTgt spid="10"/>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childTnLst>
                          </p:cTn>
                        </p:par>
                        <p:par>
                          <p:cTn id="55" fill="hold" nodeType="afterGroup">
                            <p:stCondLst>
                              <p:cond delay="4000"/>
                            </p:stCondLst>
                            <p:childTnLst>
                              <p:par>
                                <p:cTn id="56" presetID="22" presetClass="entr" presetSubtype="4"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down)">
                                      <p:cBhvr>
                                        <p:cTn id="58" dur="500"/>
                                        <p:tgtEl>
                                          <p:spTgt spid="14"/>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7"/>
                                        </p:tgtEl>
                                        <p:attrNameLst>
                                          <p:attrName>style.visibility</p:attrName>
                                        </p:attrNameLst>
                                      </p:cBhvr>
                                      <p:to>
                                        <p:strVal val="visible"/>
                                      </p:to>
                                    </p:set>
                                    <p:anim calcmode="lin" valueType="num">
                                      <p:cBhvr>
                                        <p:cTn id="66" dur="500" fill="hold"/>
                                        <p:tgtEl>
                                          <p:spTgt spid="17"/>
                                        </p:tgtEl>
                                        <p:attrNameLst>
                                          <p:attrName>ppt_w</p:attrName>
                                        </p:attrNameLst>
                                      </p:cBhvr>
                                      <p:tavLst>
                                        <p:tav tm="0">
                                          <p:val>
                                            <p:fltVal val="0"/>
                                          </p:val>
                                        </p:tav>
                                        <p:tav tm="100000">
                                          <p:val>
                                            <p:strVal val="#ppt_w"/>
                                          </p:val>
                                        </p:tav>
                                      </p:tavLst>
                                    </p:anim>
                                    <p:anim calcmode="lin" valueType="num">
                                      <p:cBhvr>
                                        <p:cTn id="67" dur="500" fill="hold"/>
                                        <p:tgtEl>
                                          <p:spTgt spid="17"/>
                                        </p:tgtEl>
                                        <p:attrNameLst>
                                          <p:attrName>ppt_h</p:attrName>
                                        </p:attrNameLst>
                                      </p:cBhvr>
                                      <p:tavLst>
                                        <p:tav tm="0">
                                          <p:val>
                                            <p:fltVal val="0"/>
                                          </p:val>
                                        </p:tav>
                                        <p:tav tm="100000">
                                          <p:val>
                                            <p:strVal val="#ppt_h"/>
                                          </p:val>
                                        </p:tav>
                                      </p:tavLst>
                                    </p:anim>
                                    <p:animEffect transition="in" filter="fade">
                                      <p:cBhvr>
                                        <p:cTn id="68" dur="500"/>
                                        <p:tgtEl>
                                          <p:spTgt spid="17"/>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fltVal val="0"/>
                                          </p:val>
                                        </p:tav>
                                        <p:tav tm="100000">
                                          <p:val>
                                            <p:strVal val="#ppt_w"/>
                                          </p:val>
                                        </p:tav>
                                      </p:tavLst>
                                    </p:anim>
                                    <p:anim calcmode="lin" valueType="num">
                                      <p:cBhvr>
                                        <p:cTn id="72" dur="500" fill="hold"/>
                                        <p:tgtEl>
                                          <p:spTgt spid="28"/>
                                        </p:tgtEl>
                                        <p:attrNameLst>
                                          <p:attrName>ppt_h</p:attrName>
                                        </p:attrNameLst>
                                      </p:cBhvr>
                                      <p:tavLst>
                                        <p:tav tm="0">
                                          <p:val>
                                            <p:fltVal val="0"/>
                                          </p:val>
                                        </p:tav>
                                        <p:tav tm="100000">
                                          <p:val>
                                            <p:strVal val="#ppt_h"/>
                                          </p:val>
                                        </p:tav>
                                      </p:tavLst>
                                    </p:anim>
                                    <p:animEffect transition="in" filter="fade">
                                      <p:cBhvr>
                                        <p:cTn id="73" dur="500"/>
                                        <p:tgtEl>
                                          <p:spTgt spid="28"/>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29"/>
                                        </p:tgtEl>
                                        <p:attrNameLst>
                                          <p:attrName>style.visibility</p:attrName>
                                        </p:attrNameLst>
                                      </p:cBhvr>
                                      <p:to>
                                        <p:strVal val="visible"/>
                                      </p:to>
                                    </p:set>
                                    <p:anim calcmode="lin" valueType="num">
                                      <p:cBhvr>
                                        <p:cTn id="76" dur="500" fill="hold"/>
                                        <p:tgtEl>
                                          <p:spTgt spid="29"/>
                                        </p:tgtEl>
                                        <p:attrNameLst>
                                          <p:attrName>ppt_w</p:attrName>
                                        </p:attrNameLst>
                                      </p:cBhvr>
                                      <p:tavLst>
                                        <p:tav tm="0">
                                          <p:val>
                                            <p:fltVal val="0"/>
                                          </p:val>
                                        </p:tav>
                                        <p:tav tm="100000">
                                          <p:val>
                                            <p:strVal val="#ppt_w"/>
                                          </p:val>
                                        </p:tav>
                                      </p:tavLst>
                                    </p:anim>
                                    <p:anim calcmode="lin" valueType="num">
                                      <p:cBhvr>
                                        <p:cTn id="77" dur="500" fill="hold"/>
                                        <p:tgtEl>
                                          <p:spTgt spid="29"/>
                                        </p:tgtEl>
                                        <p:attrNameLst>
                                          <p:attrName>ppt_h</p:attrName>
                                        </p:attrNameLst>
                                      </p:cBhvr>
                                      <p:tavLst>
                                        <p:tav tm="0">
                                          <p:val>
                                            <p:fltVal val="0"/>
                                          </p:val>
                                        </p:tav>
                                        <p:tav tm="100000">
                                          <p:val>
                                            <p:strVal val="#ppt_h"/>
                                          </p:val>
                                        </p:tav>
                                      </p:tavLst>
                                    </p:anim>
                                    <p:animEffect transition="in" filter="fade">
                                      <p:cBhvr>
                                        <p:cTn id="78" dur="500"/>
                                        <p:tgtEl>
                                          <p:spTgt spid="29"/>
                                        </p:tgtEl>
                                      </p:cBhvr>
                                    </p:animEffect>
                                  </p:childTnLst>
                                </p:cTn>
                              </p:par>
                            </p:childTnLst>
                          </p:cTn>
                        </p:par>
                        <p:par>
                          <p:cTn id="79" fill="hold" nodeType="afterGroup">
                            <p:stCondLst>
                              <p:cond delay="5000"/>
                            </p:stCondLst>
                            <p:childTnLst>
                              <p:par>
                                <p:cTn id="80" presetID="22" presetClass="entr" presetSubtype="8" fill="hold" nodeType="after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Effect transition="in" filter="fade">
                                      <p:cBhvr>
                                        <p:cTn id="87" dur="500"/>
                                        <p:tgtEl>
                                          <p:spTgt spid="18"/>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19"/>
                                        </p:tgtEl>
                                        <p:attrNameLst>
                                          <p:attrName>style.visibility</p:attrName>
                                        </p:attrNameLst>
                                      </p:cBhvr>
                                      <p:to>
                                        <p:strVal val="visible"/>
                                      </p:to>
                                    </p:set>
                                    <p:anim calcmode="lin" valueType="num">
                                      <p:cBhvr>
                                        <p:cTn id="90" dur="500" fill="hold"/>
                                        <p:tgtEl>
                                          <p:spTgt spid="19"/>
                                        </p:tgtEl>
                                        <p:attrNameLst>
                                          <p:attrName>ppt_w</p:attrName>
                                        </p:attrNameLst>
                                      </p:cBhvr>
                                      <p:tavLst>
                                        <p:tav tm="0">
                                          <p:val>
                                            <p:fltVal val="0"/>
                                          </p:val>
                                        </p:tav>
                                        <p:tav tm="100000">
                                          <p:val>
                                            <p:strVal val="#ppt_w"/>
                                          </p:val>
                                        </p:tav>
                                      </p:tavLst>
                                    </p:anim>
                                    <p:anim calcmode="lin" valueType="num">
                                      <p:cBhvr>
                                        <p:cTn id="91" dur="500" fill="hold"/>
                                        <p:tgtEl>
                                          <p:spTgt spid="19"/>
                                        </p:tgtEl>
                                        <p:attrNameLst>
                                          <p:attrName>ppt_h</p:attrName>
                                        </p:attrNameLst>
                                      </p:cBhvr>
                                      <p:tavLst>
                                        <p:tav tm="0">
                                          <p:val>
                                            <p:fltVal val="0"/>
                                          </p:val>
                                        </p:tav>
                                        <p:tav tm="100000">
                                          <p:val>
                                            <p:strVal val="#ppt_h"/>
                                          </p:val>
                                        </p:tav>
                                      </p:tavLst>
                                    </p:anim>
                                    <p:animEffect transition="in" filter="fade">
                                      <p:cBhvr>
                                        <p:cTn id="92" dur="500"/>
                                        <p:tgtEl>
                                          <p:spTgt spid="19"/>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30"/>
                                        </p:tgtEl>
                                        <p:attrNameLst>
                                          <p:attrName>style.visibility</p:attrName>
                                        </p:attrNameLst>
                                      </p:cBhvr>
                                      <p:to>
                                        <p:strVal val="visible"/>
                                      </p:to>
                                    </p:set>
                                    <p:anim calcmode="lin" valueType="num">
                                      <p:cBhvr>
                                        <p:cTn id="95" dur="500" fill="hold"/>
                                        <p:tgtEl>
                                          <p:spTgt spid="30"/>
                                        </p:tgtEl>
                                        <p:attrNameLst>
                                          <p:attrName>ppt_w</p:attrName>
                                        </p:attrNameLst>
                                      </p:cBhvr>
                                      <p:tavLst>
                                        <p:tav tm="0">
                                          <p:val>
                                            <p:fltVal val="0"/>
                                          </p:val>
                                        </p:tav>
                                        <p:tav tm="100000">
                                          <p:val>
                                            <p:strVal val="#ppt_w"/>
                                          </p:val>
                                        </p:tav>
                                      </p:tavLst>
                                    </p:anim>
                                    <p:anim calcmode="lin" valueType="num">
                                      <p:cBhvr>
                                        <p:cTn id="96" dur="500" fill="hold"/>
                                        <p:tgtEl>
                                          <p:spTgt spid="30"/>
                                        </p:tgtEl>
                                        <p:attrNameLst>
                                          <p:attrName>ppt_h</p:attrName>
                                        </p:attrNameLst>
                                      </p:cBhvr>
                                      <p:tavLst>
                                        <p:tav tm="0">
                                          <p:val>
                                            <p:fltVal val="0"/>
                                          </p:val>
                                        </p:tav>
                                        <p:tav tm="100000">
                                          <p:val>
                                            <p:strVal val="#ppt_h"/>
                                          </p:val>
                                        </p:tav>
                                      </p:tavLst>
                                    </p:anim>
                                    <p:animEffect transition="in" filter="fade">
                                      <p:cBhvr>
                                        <p:cTn id="97" dur="500"/>
                                        <p:tgtEl>
                                          <p:spTgt spid="30"/>
                                        </p:tgtEl>
                                      </p:cBhvr>
                                    </p:animEffect>
                                  </p:childTnLst>
                                </p:cTn>
                              </p:par>
                              <p:par>
                                <p:cTn id="98" presetID="53" presetClass="entr" presetSubtype="16" fill="hold" grpId="0" nodeType="withEffect">
                                  <p:stCondLst>
                                    <p:cond delay="500"/>
                                  </p:stCondLst>
                                  <p:childTnLst>
                                    <p:set>
                                      <p:cBhvr>
                                        <p:cTn id="99" dur="1" fill="hold">
                                          <p:stCondLst>
                                            <p:cond delay="0"/>
                                          </p:stCondLst>
                                        </p:cTn>
                                        <p:tgtEl>
                                          <p:spTgt spid="31"/>
                                        </p:tgtEl>
                                        <p:attrNameLst>
                                          <p:attrName>style.visibility</p:attrName>
                                        </p:attrNameLst>
                                      </p:cBhvr>
                                      <p:to>
                                        <p:strVal val="visible"/>
                                      </p:to>
                                    </p:set>
                                    <p:anim calcmode="lin" valueType="num">
                                      <p:cBhvr>
                                        <p:cTn id="100" dur="500" fill="hold"/>
                                        <p:tgtEl>
                                          <p:spTgt spid="31"/>
                                        </p:tgtEl>
                                        <p:attrNameLst>
                                          <p:attrName>ppt_w</p:attrName>
                                        </p:attrNameLst>
                                      </p:cBhvr>
                                      <p:tavLst>
                                        <p:tav tm="0">
                                          <p:val>
                                            <p:fltVal val="0"/>
                                          </p:val>
                                        </p:tav>
                                        <p:tav tm="100000">
                                          <p:val>
                                            <p:strVal val="#ppt_w"/>
                                          </p:val>
                                        </p:tav>
                                      </p:tavLst>
                                    </p:anim>
                                    <p:anim calcmode="lin" valueType="num">
                                      <p:cBhvr>
                                        <p:cTn id="101" dur="500" fill="hold"/>
                                        <p:tgtEl>
                                          <p:spTgt spid="31"/>
                                        </p:tgtEl>
                                        <p:attrNameLst>
                                          <p:attrName>ppt_h</p:attrName>
                                        </p:attrNameLst>
                                      </p:cBhvr>
                                      <p:tavLst>
                                        <p:tav tm="0">
                                          <p:val>
                                            <p:fltVal val="0"/>
                                          </p:val>
                                        </p:tav>
                                        <p:tav tm="100000">
                                          <p:val>
                                            <p:strVal val="#ppt_h"/>
                                          </p:val>
                                        </p:tav>
                                      </p:tavLst>
                                    </p:anim>
                                    <p:animEffect transition="in" filter="fade">
                                      <p:cBhvr>
                                        <p:cTn id="102" dur="500"/>
                                        <p:tgtEl>
                                          <p:spTgt spid="31"/>
                                        </p:tgtEl>
                                      </p:cBhvr>
                                    </p:animEffect>
                                  </p:childTnLst>
                                </p:cTn>
                              </p:par>
                            </p:childTnLst>
                          </p:cTn>
                        </p:par>
                        <p:par>
                          <p:cTn id="103" fill="hold" nodeType="afterGroup">
                            <p:stCondLst>
                              <p:cond delay="6000"/>
                            </p:stCondLst>
                            <p:childTnLst>
                              <p:par>
                                <p:cTn id="104" presetID="22" presetClass="entr" presetSubtype="8" fill="hold" nodeType="afterEffect">
                                  <p:stCondLst>
                                    <p:cond delay="0"/>
                                  </p:stCondLst>
                                  <p:childTnLst>
                                    <p:set>
                                      <p:cBhvr>
                                        <p:cTn id="105" dur="1" fill="hold">
                                          <p:stCondLst>
                                            <p:cond delay="0"/>
                                          </p:stCondLst>
                                        </p:cTn>
                                        <p:tgtEl>
                                          <p:spTgt spid="15"/>
                                        </p:tgtEl>
                                        <p:attrNameLst>
                                          <p:attrName>style.visibility</p:attrName>
                                        </p:attrNameLst>
                                      </p:cBhvr>
                                      <p:to>
                                        <p:strVal val="visible"/>
                                      </p:to>
                                    </p:set>
                                    <p:animEffect transition="in" filter="wipe(left)">
                                      <p:cBhvr>
                                        <p:cTn id="106" dur="500"/>
                                        <p:tgtEl>
                                          <p:spTgt spid="15"/>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500" fill="hold"/>
                                        <p:tgtEl>
                                          <p:spTgt spid="20"/>
                                        </p:tgtEl>
                                        <p:attrNameLst>
                                          <p:attrName>ppt_w</p:attrName>
                                        </p:attrNameLst>
                                      </p:cBhvr>
                                      <p:tavLst>
                                        <p:tav tm="0">
                                          <p:val>
                                            <p:fltVal val="0"/>
                                          </p:val>
                                        </p:tav>
                                        <p:tav tm="100000">
                                          <p:val>
                                            <p:strVal val="#ppt_w"/>
                                          </p:val>
                                        </p:tav>
                                      </p:tavLst>
                                    </p:anim>
                                    <p:anim calcmode="lin" valueType="num">
                                      <p:cBhvr>
                                        <p:cTn id="110" dur="500" fill="hold"/>
                                        <p:tgtEl>
                                          <p:spTgt spid="20"/>
                                        </p:tgtEl>
                                        <p:attrNameLst>
                                          <p:attrName>ppt_h</p:attrName>
                                        </p:attrNameLst>
                                      </p:cBhvr>
                                      <p:tavLst>
                                        <p:tav tm="0">
                                          <p:val>
                                            <p:fltVal val="0"/>
                                          </p:val>
                                        </p:tav>
                                        <p:tav tm="100000">
                                          <p:val>
                                            <p:strVal val="#ppt_h"/>
                                          </p:val>
                                        </p:tav>
                                      </p:tavLst>
                                    </p:anim>
                                    <p:animEffect transition="in" filter="fade">
                                      <p:cBhvr>
                                        <p:cTn id="111" dur="500"/>
                                        <p:tgtEl>
                                          <p:spTgt spid="20"/>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21"/>
                                        </p:tgtEl>
                                        <p:attrNameLst>
                                          <p:attrName>style.visibility</p:attrName>
                                        </p:attrNameLst>
                                      </p:cBhvr>
                                      <p:to>
                                        <p:strVal val="visible"/>
                                      </p:to>
                                    </p:set>
                                    <p:anim calcmode="lin" valueType="num">
                                      <p:cBhvr>
                                        <p:cTn id="114" dur="500" fill="hold"/>
                                        <p:tgtEl>
                                          <p:spTgt spid="21"/>
                                        </p:tgtEl>
                                        <p:attrNameLst>
                                          <p:attrName>ppt_w</p:attrName>
                                        </p:attrNameLst>
                                      </p:cBhvr>
                                      <p:tavLst>
                                        <p:tav tm="0">
                                          <p:val>
                                            <p:fltVal val="0"/>
                                          </p:val>
                                        </p:tav>
                                        <p:tav tm="100000">
                                          <p:val>
                                            <p:strVal val="#ppt_w"/>
                                          </p:val>
                                        </p:tav>
                                      </p:tavLst>
                                    </p:anim>
                                    <p:anim calcmode="lin" valueType="num">
                                      <p:cBhvr>
                                        <p:cTn id="115" dur="500" fill="hold"/>
                                        <p:tgtEl>
                                          <p:spTgt spid="21"/>
                                        </p:tgtEl>
                                        <p:attrNameLst>
                                          <p:attrName>ppt_h</p:attrName>
                                        </p:attrNameLst>
                                      </p:cBhvr>
                                      <p:tavLst>
                                        <p:tav tm="0">
                                          <p:val>
                                            <p:fltVal val="0"/>
                                          </p:val>
                                        </p:tav>
                                        <p:tav tm="100000">
                                          <p:val>
                                            <p:strVal val="#ppt_h"/>
                                          </p:val>
                                        </p:tav>
                                      </p:tavLst>
                                    </p:anim>
                                    <p:animEffect transition="in" filter="fade">
                                      <p:cBhvr>
                                        <p:cTn id="116" dur="500"/>
                                        <p:tgtEl>
                                          <p:spTgt spid="21"/>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32"/>
                                        </p:tgtEl>
                                        <p:attrNameLst>
                                          <p:attrName>style.visibility</p:attrName>
                                        </p:attrNameLst>
                                      </p:cBhvr>
                                      <p:to>
                                        <p:strVal val="visible"/>
                                      </p:to>
                                    </p:set>
                                    <p:anim calcmode="lin" valueType="num">
                                      <p:cBhvr>
                                        <p:cTn id="119" dur="500" fill="hold"/>
                                        <p:tgtEl>
                                          <p:spTgt spid="32"/>
                                        </p:tgtEl>
                                        <p:attrNameLst>
                                          <p:attrName>ppt_w</p:attrName>
                                        </p:attrNameLst>
                                      </p:cBhvr>
                                      <p:tavLst>
                                        <p:tav tm="0">
                                          <p:val>
                                            <p:fltVal val="0"/>
                                          </p:val>
                                        </p:tav>
                                        <p:tav tm="100000">
                                          <p:val>
                                            <p:strVal val="#ppt_w"/>
                                          </p:val>
                                        </p:tav>
                                      </p:tavLst>
                                    </p:anim>
                                    <p:anim calcmode="lin" valueType="num">
                                      <p:cBhvr>
                                        <p:cTn id="120" dur="500" fill="hold"/>
                                        <p:tgtEl>
                                          <p:spTgt spid="32"/>
                                        </p:tgtEl>
                                        <p:attrNameLst>
                                          <p:attrName>ppt_h</p:attrName>
                                        </p:attrNameLst>
                                      </p:cBhvr>
                                      <p:tavLst>
                                        <p:tav tm="0">
                                          <p:val>
                                            <p:fltVal val="0"/>
                                          </p:val>
                                        </p:tav>
                                        <p:tav tm="100000">
                                          <p:val>
                                            <p:strVal val="#ppt_h"/>
                                          </p:val>
                                        </p:tav>
                                      </p:tavLst>
                                    </p:anim>
                                    <p:animEffect transition="in" filter="fade">
                                      <p:cBhvr>
                                        <p:cTn id="121" dur="500"/>
                                        <p:tgtEl>
                                          <p:spTgt spid="32"/>
                                        </p:tgtEl>
                                      </p:cBhvr>
                                    </p:animEffect>
                                  </p:childTnLst>
                                </p:cTn>
                              </p:par>
                              <p:par>
                                <p:cTn id="122" presetID="53" presetClass="entr" presetSubtype="16" fill="hold" grpId="0" nodeType="withEffect">
                                  <p:stCondLst>
                                    <p:cond delay="500"/>
                                  </p:stCondLst>
                                  <p:childTnLst>
                                    <p:set>
                                      <p:cBhvr>
                                        <p:cTn id="123" dur="1" fill="hold">
                                          <p:stCondLst>
                                            <p:cond delay="0"/>
                                          </p:stCondLst>
                                        </p:cTn>
                                        <p:tgtEl>
                                          <p:spTgt spid="33"/>
                                        </p:tgtEl>
                                        <p:attrNameLst>
                                          <p:attrName>style.visibility</p:attrName>
                                        </p:attrNameLst>
                                      </p:cBhvr>
                                      <p:to>
                                        <p:strVal val="visible"/>
                                      </p:to>
                                    </p:set>
                                    <p:anim calcmode="lin" valueType="num">
                                      <p:cBhvr>
                                        <p:cTn id="124" dur="500" fill="hold"/>
                                        <p:tgtEl>
                                          <p:spTgt spid="33"/>
                                        </p:tgtEl>
                                        <p:attrNameLst>
                                          <p:attrName>ppt_w</p:attrName>
                                        </p:attrNameLst>
                                      </p:cBhvr>
                                      <p:tavLst>
                                        <p:tav tm="0">
                                          <p:val>
                                            <p:fltVal val="0"/>
                                          </p:val>
                                        </p:tav>
                                        <p:tav tm="100000">
                                          <p:val>
                                            <p:strVal val="#ppt_w"/>
                                          </p:val>
                                        </p:tav>
                                      </p:tavLst>
                                    </p:anim>
                                    <p:anim calcmode="lin" valueType="num">
                                      <p:cBhvr>
                                        <p:cTn id="125" dur="500" fill="hold"/>
                                        <p:tgtEl>
                                          <p:spTgt spid="33"/>
                                        </p:tgtEl>
                                        <p:attrNameLst>
                                          <p:attrName>ppt_h</p:attrName>
                                        </p:attrNameLst>
                                      </p:cBhvr>
                                      <p:tavLst>
                                        <p:tav tm="0">
                                          <p:val>
                                            <p:fltVal val="0"/>
                                          </p:val>
                                        </p:tav>
                                        <p:tav tm="100000">
                                          <p:val>
                                            <p:strVal val="#ppt_h"/>
                                          </p:val>
                                        </p:tav>
                                      </p:tavLst>
                                    </p:anim>
                                    <p:animEffect transition="in" filter="fade">
                                      <p:cBhvr>
                                        <p:cTn id="12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6" grpId="0" animBg="1"/>
      <p:bldP spid="17" grpId="0"/>
      <p:bldP spid="18" grpId="0" animBg="1"/>
      <p:bldP spid="19" grpId="0"/>
      <p:bldP spid="20" grpId="0" animBg="1"/>
      <p:bldP spid="21" grpId="0"/>
      <p:bldP spid="22" grpId="0" animBg="1"/>
      <p:bldP spid="22" grpId="1" animBg="1"/>
      <p:bldP spid="23" grpId="0" animBg="1"/>
      <p:bldP spid="24" grpId="0"/>
      <p:bldP spid="25" grpId="0"/>
      <p:bldP spid="26" grpId="0"/>
      <p:bldP spid="27" grpId="0"/>
      <p:bldP spid="28" grpId="0"/>
      <p:bldP spid="29" grpId="0"/>
      <p:bldP spid="30" grpId="0"/>
      <p:bldP spid="31" grpId="0"/>
      <p:bldP spid="32" grpId="0"/>
      <p:bldP spid="33" grpId="0"/>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aphicFrame>
        <p:nvGraphicFramePr>
          <p:cNvPr id="2" name="图表 1"/>
          <p:cNvGraphicFramePr/>
          <p:nvPr/>
        </p:nvGraphicFramePr>
        <p:xfrm>
          <a:off x="519155" y="1644647"/>
          <a:ext cx="4409661" cy="2049394"/>
        </p:xfrm>
        <a:graphic>
          <a:graphicData uri="http://schemas.openxmlformats.org/drawingml/2006/chart">
            <c:chart xmlns:c="http://schemas.openxmlformats.org/drawingml/2006/chart" r:id="rId2"/>
          </a:graphicData>
        </a:graphic>
      </p:graphicFrame>
      <p:sp>
        <p:nvSpPr>
          <p:cNvPr id="17" name="文本框 16"/>
          <p:cNvSpPr txBox="1"/>
          <p:nvPr/>
        </p:nvSpPr>
        <p:spPr>
          <a:xfrm>
            <a:off x="2995474" y="3713029"/>
            <a:ext cx="2720136" cy="207749"/>
          </a:xfrm>
          <a:prstGeom prst="rect">
            <a:avLst/>
          </a:prstGeom>
          <a:noFill/>
        </p:spPr>
        <p:txBody>
          <a:bodyPr wrap="square" lIns="68580" tIns="34290" rIns="68580" bIns="34290" rtlCol="0">
            <a:spAutoFit/>
          </a:bodyPr>
          <a:lstStyle/>
          <a:p>
            <a:pPr algn="ctr" defTabSz="685800">
              <a:defRPr/>
            </a:pPr>
            <a:r>
              <a:rPr lang="en-US" altLang="zh-CN" sz="900" kern="0">
                <a:solidFill>
                  <a:srgbClr val="3A3A3A"/>
                </a:solidFill>
              </a:rPr>
              <a:t>Message 02</a:t>
            </a:r>
            <a:endParaRPr lang="zh-CN" altLang="en-US" sz="900" kern="0">
              <a:solidFill>
                <a:srgbClr val="3A3A3A"/>
              </a:solidFill>
            </a:endParaRPr>
          </a:p>
        </p:txBody>
      </p:sp>
      <p:sp>
        <p:nvSpPr>
          <p:cNvPr id="18" name="文本框 17"/>
          <p:cNvSpPr txBox="1"/>
          <p:nvPr/>
        </p:nvSpPr>
        <p:spPr>
          <a:xfrm>
            <a:off x="1480148" y="3713029"/>
            <a:ext cx="2720136" cy="207749"/>
          </a:xfrm>
          <a:prstGeom prst="rect">
            <a:avLst/>
          </a:prstGeom>
          <a:noFill/>
        </p:spPr>
        <p:txBody>
          <a:bodyPr wrap="square" lIns="68580" tIns="34290" rIns="68580" bIns="34290" rtlCol="0">
            <a:spAutoFit/>
          </a:bodyPr>
          <a:lstStyle/>
          <a:p>
            <a:pPr algn="ctr" defTabSz="685800">
              <a:defRPr/>
            </a:pPr>
            <a:r>
              <a:rPr lang="en-US" altLang="zh-CN" sz="900" kern="0">
                <a:solidFill>
                  <a:srgbClr val="3A3A3A"/>
                </a:solidFill>
              </a:rPr>
              <a:t>Message 02</a:t>
            </a:r>
            <a:endParaRPr lang="zh-CN" altLang="en-US" sz="900" kern="0">
              <a:solidFill>
                <a:srgbClr val="3A3A3A"/>
              </a:solidFill>
            </a:endParaRPr>
          </a:p>
        </p:txBody>
      </p:sp>
      <p:sp>
        <p:nvSpPr>
          <p:cNvPr id="20" name="矩形 19"/>
          <p:cNvSpPr/>
          <p:nvPr/>
        </p:nvSpPr>
        <p:spPr>
          <a:xfrm>
            <a:off x="811051" y="3763923"/>
            <a:ext cx="126119" cy="91591"/>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1" name="矩形 20"/>
          <p:cNvSpPr/>
          <p:nvPr/>
        </p:nvSpPr>
        <p:spPr>
          <a:xfrm>
            <a:off x="2285338" y="3763923"/>
            <a:ext cx="126119" cy="91591"/>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2" name="矩形 21"/>
          <p:cNvSpPr/>
          <p:nvPr/>
        </p:nvSpPr>
        <p:spPr>
          <a:xfrm>
            <a:off x="3800663" y="3763923"/>
            <a:ext cx="126119" cy="9159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4" name="KSO_Shape"/>
          <p:cNvSpPr/>
          <p:nvPr/>
        </p:nvSpPr>
        <p:spPr>
          <a:xfrm>
            <a:off x="2557249" y="1622791"/>
            <a:ext cx="565934" cy="379176"/>
          </a:xfrm>
          <a:prstGeom prst="wedgeRectCallout">
            <a:avLst>
              <a:gd name="adj1" fmla="val 33601"/>
              <a:gd name="adj2" fmla="val 937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ct val="0"/>
              </a:spcBef>
              <a:spcAft>
                <a:spcPct val="0"/>
              </a:spcAft>
              <a:defRPr/>
            </a:pPr>
            <a:endParaRPr lang="zh-CN" altLang="en-US">
              <a:solidFill>
                <a:srgbClr val="FFFFFF"/>
              </a:solidFill>
            </a:endParaRPr>
          </a:p>
        </p:txBody>
      </p:sp>
      <p:sp>
        <p:nvSpPr>
          <p:cNvPr id="29" name="文本框 28"/>
          <p:cNvSpPr txBox="1"/>
          <p:nvPr/>
        </p:nvSpPr>
        <p:spPr>
          <a:xfrm>
            <a:off x="1196796" y="1667782"/>
            <a:ext cx="3286840" cy="315471"/>
          </a:xfrm>
          <a:prstGeom prst="rect">
            <a:avLst/>
          </a:prstGeom>
          <a:noFill/>
        </p:spPr>
        <p:txBody>
          <a:bodyPr wrap="square" lIns="68580" tIns="34290" rIns="68580" bIns="34290" rtlCol="0">
            <a:spAutoFit/>
          </a:bodyPr>
          <a:lstStyle>
            <a:defPPr>
              <a:defRPr lang="zh-CN"/>
            </a:defPPr>
            <a:lvl1pPr algn="ctr">
              <a:defRPr sz="1600" b="1">
                <a:solidFill>
                  <a:schemeClr val="bg1"/>
                </a:solidFill>
              </a:defRPr>
            </a:lvl1pPr>
          </a:lstStyle>
          <a:p>
            <a:r>
              <a:rPr lang="en-US" altLang="zh-CN"/>
              <a:t>NO.2</a:t>
            </a:r>
            <a:endParaRPr lang="zh-CN" altLang="en-US"/>
          </a:p>
        </p:txBody>
      </p:sp>
      <p:sp>
        <p:nvSpPr>
          <p:cNvPr id="15" name="文本框 14"/>
          <p:cNvSpPr txBox="1"/>
          <p:nvPr/>
        </p:nvSpPr>
        <p:spPr>
          <a:xfrm>
            <a:off x="5459097" y="2051155"/>
            <a:ext cx="3044824" cy="1509837"/>
          </a:xfrm>
          <a:prstGeom prst="rect">
            <a:avLst/>
          </a:prstGeom>
          <a:noFill/>
        </p:spPr>
        <p:txBody>
          <a:bodyPr wrap="square" lIns="68580" tIns="34290" rIns="68580" bIns="34290" rtlCol="0">
            <a:spAutoFit/>
          </a:bodyPr>
          <a:lstStyle/>
          <a:p>
            <a:pPr algn="just">
              <a:lnSpc>
                <a:spcPct val="130000"/>
              </a:lnSpc>
            </a:pPr>
            <a:r>
              <a:rPr lang="en-US" altLang="zh-CN" sz="1050">
                <a:solidFill>
                  <a:schemeClr val="bg1">
                    <a:lumMod val="50000"/>
                  </a:schemeClr>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3" name="文本框 22"/>
          <p:cNvSpPr txBox="1"/>
          <p:nvPr/>
        </p:nvSpPr>
        <p:spPr>
          <a:xfrm>
            <a:off x="5516246" y="1644647"/>
            <a:ext cx="2720136" cy="388620"/>
          </a:xfrm>
          <a:prstGeom prst="rect">
            <a:avLst/>
          </a:prstGeom>
          <a:solidFill>
            <a:schemeClr val="accent1"/>
          </a:solidFill>
        </p:spPr>
        <p:txBody>
          <a:bodyPr wrap="square" lIns="68580" tIns="34290" rIns="68580" bIns="34290" rtlCol="0">
            <a:spAutoFit/>
          </a:bodyPr>
          <a:lstStyle/>
          <a:p>
            <a:pPr algn="ctr" defTabSz="685800">
              <a:defRPr/>
            </a:pPr>
            <a:r>
              <a:rPr lang="en-US" altLang="zh-CN" sz="2100" kern="0">
                <a:solidFill>
                  <a:schemeClr val="bg1"/>
                </a:solidFill>
                <a:latin typeface="黑体" panose="02010600030101010101" charset="-122"/>
                <a:ea typeface="黑体" panose="02010600030101010101" charset="-122"/>
              </a:rPr>
              <a:t>此处添加标题</a:t>
            </a:r>
          </a:p>
        </p:txBody>
      </p:sp>
      <p:sp>
        <p:nvSpPr>
          <p:cNvPr id="12" name="文本框 11"/>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14:prism isInverted="1"/>
      </p:transition>
    </mc:Choice>
    <mc:Fallback>
      <p:transition spd="slow" advClick="0" advTm="0">
        <p:fade/>
      </p:transition>
    </mc:Fallback>
  </mc:AlternateConten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4" name="矩形 13"/>
          <p:cNvSpPr/>
          <p:nvPr/>
        </p:nvSpPr>
        <p:spPr>
          <a:xfrm>
            <a:off x="596" y="3003798"/>
            <a:ext cx="9142810" cy="2139702"/>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16216" y="1399157"/>
            <a:ext cx="1728192" cy="1080120"/>
          </a:xfrm>
          <a:prstGeom prst="round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76009" y="1339990"/>
            <a:ext cx="1727348" cy="1152128"/>
          </a:xfrm>
          <a:prstGeom prst="round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769078" y="1375994"/>
            <a:ext cx="1728192" cy="1080120"/>
          </a:xfrm>
          <a:prstGeom prst="round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圆角矩形 7"/>
          <p:cNvSpPr/>
          <p:nvPr/>
        </p:nvSpPr>
        <p:spPr>
          <a:xfrm>
            <a:off x="4640466" y="1341423"/>
            <a:ext cx="1728192" cy="1152128"/>
          </a:xfrm>
          <a:prstGeom prst="roundRect">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p>
        </p:txBody>
      </p:sp>
      <p:sp>
        <p:nvSpPr>
          <p:cNvPr id="9" name="TextBox 8"/>
          <p:cNvSpPr txBox="1"/>
          <p:nvPr/>
        </p:nvSpPr>
        <p:spPr>
          <a:xfrm>
            <a:off x="5126520" y="1570633"/>
            <a:ext cx="1242138" cy="600164"/>
          </a:xfrm>
          <a:prstGeom prst="rect">
            <a:avLst/>
          </a:prstGeom>
          <a:noFill/>
        </p:spPr>
        <p:txBody>
          <a:bodyPr wrap="square" rtlCol="0">
            <a:spAutoFit/>
          </a:bodyPr>
          <a:lstStyle/>
          <a:p>
            <a:r>
              <a:rPr lang="en-US" altLang="zh-CN" sz="3300">
                <a:solidFill>
                  <a:schemeClr val="bg1"/>
                </a:solidFill>
              </a:rPr>
              <a:t>logo</a:t>
            </a:r>
            <a:endParaRPr lang="zh-CN" altLang="en-US" sz="3300">
              <a:solidFill>
                <a:schemeClr val="bg1"/>
              </a:solidFill>
            </a:endParaRPr>
          </a:p>
        </p:txBody>
      </p:sp>
      <p:sp>
        <p:nvSpPr>
          <p:cNvPr id="12" name="矩形 11"/>
          <p:cNvSpPr/>
          <p:nvPr/>
        </p:nvSpPr>
        <p:spPr>
          <a:xfrm>
            <a:off x="762544" y="3330375"/>
            <a:ext cx="1954277" cy="323165"/>
          </a:xfrm>
          <a:prstGeom prst="rect">
            <a:avLst/>
          </a:prstGeom>
        </p:spPr>
        <p:txBody>
          <a:bodyPr wrap="square">
            <a:spAutoFit/>
          </a:bodyPr>
          <a:lstStyle/>
          <a:p>
            <a:pPr lvl="0" algn="ctr"/>
            <a:r>
              <a:rPr lang="zh-CN" altLang="en-US" sz="1500" b="1">
                <a:solidFill>
                  <a:schemeClr val="bg1"/>
                </a:solidFill>
                <a:latin typeface="微软雅黑" panose="020b0503020204020204" pitchFamily="34" charset="-122"/>
                <a:ea typeface="微软雅黑" panose="020b0503020204020204" pitchFamily="34" charset="-122"/>
              </a:rPr>
              <a:t>某集团有限公司</a:t>
            </a:r>
          </a:p>
        </p:txBody>
      </p:sp>
      <p:sp>
        <p:nvSpPr>
          <p:cNvPr id="13" name="矩形 12"/>
          <p:cNvSpPr/>
          <p:nvPr/>
        </p:nvSpPr>
        <p:spPr>
          <a:xfrm>
            <a:off x="1005846" y="3651870"/>
            <a:ext cx="7346574" cy="867930"/>
          </a:xfrm>
          <a:prstGeom prst="rect">
            <a:avLst/>
          </a:prstGeom>
        </p:spPr>
        <p:txBody>
          <a:bodyPr wrap="square">
            <a:spAutoFit/>
          </a:bodyPr>
          <a:lstStyle/>
          <a:p>
            <a:pPr>
              <a:lnSpc>
                <a:spcPct val="120000"/>
              </a:lnSpc>
            </a:pPr>
            <a:r>
              <a:rPr lang="zh-CN" altLang="en-US" sz="1050">
                <a:solidFill>
                  <a:schemeClr val="bg1"/>
                </a:solidFill>
                <a:latin typeface="微软雅黑" panose="020b0503020204020204" pitchFamily="34" charset="-122"/>
                <a:ea typeface="微软雅黑" panose="020b0503020204020204" pitchFamily="34" charset="-122"/>
              </a:rPr>
              <a:t>右键点击图片，选择“更改图片”即可更换成您的图片，右键点击图片，选择“更换图片”即可更换成您的图片。右键点击图片，选择“更改图片”即可更换成您的图片，右键点击图片，选择“更换图片”即可更换成您的图片。 。右键点击图片，选择“更改图片”即可更换成您的图片，右键点击图片，选择“更换图片”即可更换成您的图片。</a:t>
            </a:r>
          </a:p>
          <a:p>
            <a:pPr>
              <a:lnSpc>
                <a:spcPct val="120000"/>
              </a:lnSpc>
            </a:pPr>
            <a:endParaRPr lang="zh-CN" altLang="en-US" sz="105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2789802" y="3480416"/>
            <a:ext cx="545460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16" name="图片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9"/>
                                        </p:tgtEl>
                                        <p:attrNameLst>
                                          <p:attrName>ppt_y</p:attrName>
                                        </p:attrNameLst>
                                      </p:cBhvr>
                                      <p:tavLst>
                                        <p:tav tm="0">
                                          <p:val>
                                            <p:strVal val="#ppt_y"/>
                                          </p:val>
                                        </p:tav>
                                        <p:tav tm="100000">
                                          <p:val>
                                            <p:strVal val="#ppt_y"/>
                                          </p:val>
                                        </p:tav>
                                      </p:tavLst>
                                    </p:anim>
                                    <p:anim calcmode="lin" valueType="num">
                                      <p:cBhvr>
                                        <p:cTn id="2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9"/>
                                        </p:tgtEl>
                                      </p:cBhvr>
                                    </p:animEffect>
                                  </p:childTnLst>
                                </p:cTn>
                              </p:par>
                            </p:childTnLst>
                          </p:cTn>
                        </p:par>
                        <p:par>
                          <p:cTn id="32" fill="hold" nodeType="afterGroup">
                            <p:stCondLst>
                              <p:cond delay="250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childTnLst>
                                </p:cTn>
                              </p:par>
                            </p:childTnLst>
                          </p:cTn>
                        </p:par>
                        <p:par>
                          <p:cTn id="37" fill="hold" nodeType="afterGroup">
                            <p:stCondLst>
                              <p:cond delay="3000"/>
                            </p:stCondLst>
                            <p:childTnLst>
                              <p:par>
                                <p:cTn id="38" presetID="16" presetClass="entr" presetSubtype="21"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inVertical)">
                                      <p:cBhvr>
                                        <p:cTn id="40" dur="500"/>
                                        <p:tgtEl>
                                          <p:spTgt spid="15"/>
                                        </p:tgtEl>
                                      </p:cBhvr>
                                    </p:animEffect>
                                  </p:childTnLst>
                                </p:cTn>
                              </p:par>
                            </p:childTnLst>
                          </p:cTn>
                        </p:par>
                        <p:par>
                          <p:cTn id="41" fill="hold" nodeType="afterGroup">
                            <p:stCondLst>
                              <p:cond delay="3500"/>
                            </p:stCondLst>
                            <p:childTnLst>
                              <p:par>
                                <p:cTn id="42" presetID="14" presetClass="entr" presetSubtype="1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randombar(horizontal)">
                                      <p:cBhvr>
                                        <p:cTn id="4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2" grpId="0"/>
      <p:bldP spid="13"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grpSp>
        <p:nvGrpSpPr>
          <p:cNvPr id="24" name="组合 23"/>
          <p:cNvGrpSpPr/>
          <p:nvPr/>
        </p:nvGrpSpPr>
        <p:grpSpPr>
          <a:xfrm>
            <a:off x="3995936" y="3147814"/>
            <a:ext cx="3671888" cy="1732067"/>
            <a:chOff x="3844235" y="1386114"/>
            <a:chExt cx="4895850" cy="2309423"/>
          </a:xfrm>
        </p:grpSpPr>
        <p:grpSp>
          <p:nvGrpSpPr>
            <p:cNvPr id="25" name="组合 24"/>
            <p:cNvGrpSpPr/>
            <p:nvPr/>
          </p:nvGrpSpPr>
          <p:grpSpPr>
            <a:xfrm>
              <a:off x="3988017" y="1386114"/>
              <a:ext cx="4608286" cy="1337508"/>
              <a:chOff x="3770085" y="1386114"/>
              <a:chExt cx="4608286" cy="1337508"/>
            </a:xfrm>
          </p:grpSpPr>
          <p:sp>
            <p:nvSpPr>
              <p:cNvPr id="27" name="文本框 26"/>
              <p:cNvSpPr txBox="1"/>
              <p:nvPr/>
            </p:nvSpPr>
            <p:spPr>
              <a:xfrm>
                <a:off x="3770085" y="1386114"/>
                <a:ext cx="4608286" cy="677108"/>
              </a:xfrm>
              <a:prstGeom prst="rect">
                <a:avLst/>
              </a:prstGeom>
              <a:noFill/>
            </p:spPr>
            <p:txBody>
              <a:bodyPr wrap="square" rtlCol="0">
                <a:spAutoFit/>
              </a:bodyPr>
              <a:lstStyle/>
              <a:p>
                <a:pPr algn="ctr"/>
                <a:r>
                  <a:rPr lang="zh-CN" altLang="en-US" sz="2700" b="1">
                    <a:solidFill>
                      <a:schemeClr val="tx1">
                        <a:lumMod val="75000"/>
                        <a:lumOff val="25000"/>
                      </a:schemeClr>
                    </a:solidFill>
                    <a:latin typeface="造字工房悦黑演示版常规体" pitchFamily="50" charset="-122"/>
                    <a:ea typeface="造字工房悦黑演示版常规体" pitchFamily="50" charset="-122"/>
                    <a:cs typeface="+mn-ea"/>
                    <a:sym typeface="+mn-lt"/>
                  </a:rPr>
                  <a:t>第四部分</a:t>
                </a:r>
              </a:p>
            </p:txBody>
          </p:sp>
          <p:sp>
            <p:nvSpPr>
              <p:cNvPr id="28" name="文本框 27"/>
              <p:cNvSpPr txBox="1"/>
              <p:nvPr/>
            </p:nvSpPr>
            <p:spPr>
              <a:xfrm>
                <a:off x="3770085" y="2046514"/>
                <a:ext cx="4608286" cy="677108"/>
              </a:xfrm>
              <a:prstGeom prst="rect">
                <a:avLst/>
              </a:prstGeom>
              <a:noFill/>
            </p:spPr>
            <p:txBody>
              <a:bodyPr wrap="square" rtlCol="0">
                <a:spAutoFit/>
              </a:bodyPr>
              <a:lstStyle/>
              <a:p>
                <a:pPr algn="ctr"/>
                <a:r>
                  <a:rPr lang="zh-CN" altLang="en-US" sz="2700" b="1">
                    <a:solidFill>
                      <a:schemeClr val="tx1">
                        <a:lumMod val="75000"/>
                        <a:lumOff val="25000"/>
                      </a:schemeClr>
                    </a:solidFill>
                    <a:latin typeface="造字工房悦黑演示版常规体" pitchFamily="50" charset="-122"/>
                    <a:ea typeface="造字工房悦黑演示版常规体" pitchFamily="50" charset="-122"/>
                    <a:cs typeface="+mn-ea"/>
                    <a:sym typeface="+mn-lt"/>
                  </a:rPr>
                  <a:t>单击输入标题</a:t>
                </a:r>
              </a:p>
            </p:txBody>
          </p:sp>
        </p:grpSp>
        <p:sp>
          <p:nvSpPr>
            <p:cNvPr id="26" name="矩形 25"/>
            <p:cNvSpPr/>
            <p:nvPr/>
          </p:nvSpPr>
          <p:spPr>
            <a:xfrm>
              <a:off x="3844235" y="2741429"/>
              <a:ext cx="4895850" cy="954108"/>
            </a:xfrm>
            <a:prstGeom prst="rect">
              <a:avLst/>
            </a:prstGeom>
          </p:spPr>
          <p:txBody>
            <a:bodyPr wrap="square">
              <a:spAutoFit/>
            </a:bodyPr>
            <a:lstStyle/>
            <a:p>
              <a:pPr algn="ctr">
                <a:lnSpc>
                  <a:spcPct val="150000"/>
                </a:lnSpc>
                <a:buClr>
                  <a:srgbClr val="E7E6E6">
                    <a:lumMod val="10000"/>
                  </a:srgbClr>
                </a:buClr>
              </a:pPr>
              <a:r>
                <a:rPr lang="en-US" altLang="zh-CN" sz="675">
                  <a:solidFill>
                    <a:schemeClr val="tx1">
                      <a:lumMod val="75000"/>
                      <a:lumOff val="25000"/>
                    </a:schemeClr>
                  </a:solidFill>
                  <a:latin typeface="造字工房悦黑演示版常规体" pitchFamily="50" charset="-122"/>
                  <a:ea typeface="造字工房悦黑演示版常规体" pitchFamily="50" charset="-122"/>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675">
                <a:solidFill>
                  <a:schemeClr val="tx1">
                    <a:lumMod val="75000"/>
                    <a:lumOff val="25000"/>
                  </a:schemeClr>
                </a:solidFill>
                <a:latin typeface="造字工房悦黑演示版常规体" pitchFamily="50" charset="-122"/>
                <a:ea typeface="造字工房悦黑演示版常规体" pitchFamily="50" charset="-122"/>
                <a:cs typeface="+mn-ea"/>
                <a:sym typeface="+mn-lt"/>
              </a:endParaRPr>
            </a:p>
          </p:txBody>
        </p:sp>
      </p:grpSp>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4" name="图片 23"/>
          <p:cNvPicPr>
            <a:picLocks noChangeAspect="1"/>
          </p:cNvPicPr>
          <p:nvPr/>
        </p:nvPicPr>
        <p:blipFill>
          <a:blip r:embed="rId2">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sp>
        <p:nvSpPr>
          <p:cNvPr id="5" name="矩形 4"/>
          <p:cNvSpPr/>
          <p:nvPr/>
        </p:nvSpPr>
        <p:spPr>
          <a:xfrm>
            <a:off x="0" y="2914650"/>
            <a:ext cx="9144000" cy="166449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6" name="矩形: 圆角 5"/>
          <p:cNvSpPr/>
          <p:nvPr/>
        </p:nvSpPr>
        <p:spPr>
          <a:xfrm>
            <a:off x="2550326" y="614362"/>
            <a:ext cx="6593665" cy="3979069"/>
          </a:xfrm>
          <a:custGeom>
            <a:gdLst>
              <a:gd name="connsiteX0" fmla="*/ 0 w 7353300"/>
              <a:gd name="connsiteY0" fmla="*/ 485786 h 5314950"/>
              <a:gd name="connsiteX1" fmla="*/ 485786 w 7353300"/>
              <a:gd name="connsiteY1" fmla="*/ 0 h 5314950"/>
              <a:gd name="connsiteX2" fmla="*/ 6867514 w 7353300"/>
              <a:gd name="connsiteY2" fmla="*/ 0 h 5314950"/>
              <a:gd name="connsiteX3" fmla="*/ 7353300 w 7353300"/>
              <a:gd name="connsiteY3" fmla="*/ 485786 h 5314950"/>
              <a:gd name="connsiteX4" fmla="*/ 7353300 w 7353300"/>
              <a:gd name="connsiteY4" fmla="*/ 4829164 h 5314950"/>
              <a:gd name="connsiteX5" fmla="*/ 6867514 w 7353300"/>
              <a:gd name="connsiteY5" fmla="*/ 5314950 h 5314950"/>
              <a:gd name="connsiteX6" fmla="*/ 485786 w 7353300"/>
              <a:gd name="connsiteY6" fmla="*/ 5314950 h 5314950"/>
              <a:gd name="connsiteX7" fmla="*/ 0 w 7353300"/>
              <a:gd name="connsiteY7" fmla="*/ 4829164 h 5314950"/>
              <a:gd name="connsiteX8" fmla="*/ 0 w 7353300"/>
              <a:gd name="connsiteY8" fmla="*/ 485786 h 5314950"/>
              <a:gd name="connsiteX0-1" fmla="*/ 188659 w 7541959"/>
              <a:gd name="connsiteY0-2" fmla="*/ 485786 h 5314950"/>
              <a:gd name="connsiteX1-3" fmla="*/ 674445 w 7541959"/>
              <a:gd name="connsiteY1-4" fmla="*/ 0 h 5314950"/>
              <a:gd name="connsiteX2-5" fmla="*/ 7056173 w 7541959"/>
              <a:gd name="connsiteY2-6" fmla="*/ 0 h 5314950"/>
              <a:gd name="connsiteX3-7" fmla="*/ 7541959 w 7541959"/>
              <a:gd name="connsiteY3-8" fmla="*/ 485786 h 5314950"/>
              <a:gd name="connsiteX4-9" fmla="*/ 7541959 w 7541959"/>
              <a:gd name="connsiteY4-10" fmla="*/ 4829164 h 5314950"/>
              <a:gd name="connsiteX5-11" fmla="*/ 7056173 w 7541959"/>
              <a:gd name="connsiteY5-12" fmla="*/ 5314950 h 5314950"/>
              <a:gd name="connsiteX6-13" fmla="*/ 674445 w 7541959"/>
              <a:gd name="connsiteY6-14" fmla="*/ 5314950 h 5314950"/>
              <a:gd name="connsiteX7-15" fmla="*/ 188659 w 7541959"/>
              <a:gd name="connsiteY7-16" fmla="*/ 485786 h 5314950"/>
              <a:gd name="connsiteX0-17" fmla="*/ 0 w 7353300"/>
              <a:gd name="connsiteY0-18" fmla="*/ 485786 h 5314950"/>
              <a:gd name="connsiteX1-19" fmla="*/ 485786 w 7353300"/>
              <a:gd name="connsiteY1-20" fmla="*/ 0 h 5314950"/>
              <a:gd name="connsiteX2-21" fmla="*/ 6867514 w 7353300"/>
              <a:gd name="connsiteY2-22" fmla="*/ 0 h 5314950"/>
              <a:gd name="connsiteX3-23" fmla="*/ 7353300 w 7353300"/>
              <a:gd name="connsiteY3-24" fmla="*/ 485786 h 5314950"/>
              <a:gd name="connsiteX4-25" fmla="*/ 7353300 w 7353300"/>
              <a:gd name="connsiteY4-26" fmla="*/ 4829164 h 5314950"/>
              <a:gd name="connsiteX5-27" fmla="*/ 6867514 w 7353300"/>
              <a:gd name="connsiteY5-28" fmla="*/ 5314950 h 5314950"/>
              <a:gd name="connsiteX6-29" fmla="*/ 485786 w 7353300"/>
              <a:gd name="connsiteY6-30" fmla="*/ 5314950 h 5314950"/>
              <a:gd name="connsiteX7-31" fmla="*/ 0 w 7353300"/>
              <a:gd name="connsiteY7-32" fmla="*/ 485786 h 5314950"/>
              <a:gd name="connsiteX0-33" fmla="*/ 1123939 w 8477239"/>
              <a:gd name="connsiteY0-34" fmla="*/ 485786 h 5324475"/>
              <a:gd name="connsiteX1-35" fmla="*/ 1609725 w 8477239"/>
              <a:gd name="connsiteY1-36" fmla="*/ 0 h 5324475"/>
              <a:gd name="connsiteX2-37" fmla="*/ 7991453 w 8477239"/>
              <a:gd name="connsiteY2-38" fmla="*/ 0 h 5324475"/>
              <a:gd name="connsiteX3-39" fmla="*/ 8477239 w 8477239"/>
              <a:gd name="connsiteY3-40" fmla="*/ 485786 h 5324475"/>
              <a:gd name="connsiteX4-41" fmla="*/ 8477239 w 8477239"/>
              <a:gd name="connsiteY4-42" fmla="*/ 4829164 h 5324475"/>
              <a:gd name="connsiteX5-43" fmla="*/ 7991453 w 8477239"/>
              <a:gd name="connsiteY5-44" fmla="*/ 5314950 h 5324475"/>
              <a:gd name="connsiteX6-45" fmla="*/ 0 w 8477239"/>
              <a:gd name="connsiteY6-46" fmla="*/ 5324475 h 5324475"/>
              <a:gd name="connsiteX7-47" fmla="*/ 1123939 w 8477239"/>
              <a:gd name="connsiteY7-48" fmla="*/ 485786 h 5324475"/>
              <a:gd name="connsiteX0-49" fmla="*/ 1438264 w 8791564"/>
              <a:gd name="connsiteY0-50" fmla="*/ 485786 h 5314950"/>
              <a:gd name="connsiteX1-51" fmla="*/ 1924050 w 8791564"/>
              <a:gd name="connsiteY1-52" fmla="*/ 0 h 5314950"/>
              <a:gd name="connsiteX2-53" fmla="*/ 8305778 w 8791564"/>
              <a:gd name="connsiteY2-54" fmla="*/ 0 h 5314950"/>
              <a:gd name="connsiteX3-55" fmla="*/ 8791564 w 8791564"/>
              <a:gd name="connsiteY3-56" fmla="*/ 485786 h 5314950"/>
              <a:gd name="connsiteX4-57" fmla="*/ 8791564 w 8791564"/>
              <a:gd name="connsiteY4-58" fmla="*/ 4829164 h 5314950"/>
              <a:gd name="connsiteX5-59" fmla="*/ 8305778 w 8791564"/>
              <a:gd name="connsiteY5-60" fmla="*/ 5314950 h 5314950"/>
              <a:gd name="connsiteX6-61" fmla="*/ 0 w 8791564"/>
              <a:gd name="connsiteY6-62" fmla="*/ 5305425 h 5314950"/>
              <a:gd name="connsiteX7-63" fmla="*/ 1438264 w 8791564"/>
              <a:gd name="connsiteY7-64" fmla="*/ 485786 h 5314950"/>
              <a:gd name="connsiteX0-65" fmla="*/ 1438264 w 8791564"/>
              <a:gd name="connsiteY0-66" fmla="*/ 485786 h 5314950"/>
              <a:gd name="connsiteX1-67" fmla="*/ 1924050 w 8791564"/>
              <a:gd name="connsiteY1-68" fmla="*/ 0 h 5314950"/>
              <a:gd name="connsiteX2-69" fmla="*/ 8305778 w 8791564"/>
              <a:gd name="connsiteY2-70" fmla="*/ 0 h 5314950"/>
              <a:gd name="connsiteX3-71" fmla="*/ 8791564 w 8791564"/>
              <a:gd name="connsiteY3-72" fmla="*/ 485786 h 5314950"/>
              <a:gd name="connsiteX4-73" fmla="*/ 8305778 w 8791564"/>
              <a:gd name="connsiteY4-74" fmla="*/ 5314950 h 5314950"/>
              <a:gd name="connsiteX5-75" fmla="*/ 0 w 8791564"/>
              <a:gd name="connsiteY5-76" fmla="*/ 5305425 h 5314950"/>
              <a:gd name="connsiteX6-77" fmla="*/ 1438264 w 8791564"/>
              <a:gd name="connsiteY6-78" fmla="*/ 485786 h 5314950"/>
              <a:gd name="connsiteX0-79" fmla="*/ 1438264 w 8791564"/>
              <a:gd name="connsiteY0-80" fmla="*/ 485786 h 5305425"/>
              <a:gd name="connsiteX1-81" fmla="*/ 1924050 w 8791564"/>
              <a:gd name="connsiteY1-82" fmla="*/ 0 h 5305425"/>
              <a:gd name="connsiteX2-83" fmla="*/ 8305778 w 8791564"/>
              <a:gd name="connsiteY2-84" fmla="*/ 0 h 5305425"/>
              <a:gd name="connsiteX3-85" fmla="*/ 8791564 w 8791564"/>
              <a:gd name="connsiteY3-86" fmla="*/ 485786 h 5305425"/>
              <a:gd name="connsiteX4-87" fmla="*/ 8791553 w 8791564"/>
              <a:gd name="connsiteY4-88" fmla="*/ 5286375 h 5305425"/>
              <a:gd name="connsiteX5-89" fmla="*/ 0 w 8791564"/>
              <a:gd name="connsiteY5-90" fmla="*/ 5305425 h 5305425"/>
              <a:gd name="connsiteX6-91" fmla="*/ 1438264 w 8791564"/>
              <a:gd name="connsiteY6-92" fmla="*/ 485786 h 5305425"/>
              <a:gd name="connsiteX0-93" fmla="*/ 1438264 w 9548784"/>
              <a:gd name="connsiteY0-94" fmla="*/ 485786 h 5305425"/>
              <a:gd name="connsiteX1-95" fmla="*/ 1924050 w 9548784"/>
              <a:gd name="connsiteY1-96" fmla="*/ 0 h 5305425"/>
              <a:gd name="connsiteX2-97" fmla="*/ 8305778 w 9548784"/>
              <a:gd name="connsiteY2-98" fmla="*/ 0 h 5305425"/>
              <a:gd name="connsiteX3-99" fmla="*/ 8791553 w 9548784"/>
              <a:gd name="connsiteY3-100" fmla="*/ 5286375 h 5305425"/>
              <a:gd name="connsiteX4-101" fmla="*/ 0 w 9548784"/>
              <a:gd name="connsiteY4-102" fmla="*/ 5305425 h 5305425"/>
              <a:gd name="connsiteX5-103" fmla="*/ 1438264 w 9548784"/>
              <a:gd name="connsiteY5-104" fmla="*/ 485786 h 5305425"/>
              <a:gd name="connsiteX0-105" fmla="*/ 1438264 w 8791553"/>
              <a:gd name="connsiteY0-106" fmla="*/ 485786 h 5305425"/>
              <a:gd name="connsiteX1-107" fmla="*/ 1924050 w 8791553"/>
              <a:gd name="connsiteY1-108" fmla="*/ 0 h 5305425"/>
              <a:gd name="connsiteX2-109" fmla="*/ 8305778 w 8791553"/>
              <a:gd name="connsiteY2-110" fmla="*/ 0 h 5305425"/>
              <a:gd name="connsiteX3-111" fmla="*/ 8791553 w 8791553"/>
              <a:gd name="connsiteY3-112" fmla="*/ 5286375 h 5305425"/>
              <a:gd name="connsiteX4-113" fmla="*/ 0 w 8791553"/>
              <a:gd name="connsiteY4-114" fmla="*/ 5305425 h 5305425"/>
              <a:gd name="connsiteX5-115" fmla="*/ 1438264 w 8791553"/>
              <a:gd name="connsiteY5-116" fmla="*/ 485786 h 5305425"/>
              <a:gd name="connsiteX0-117" fmla="*/ 1438264 w 8801078"/>
              <a:gd name="connsiteY0-118" fmla="*/ 485786 h 5305425"/>
              <a:gd name="connsiteX1-119" fmla="*/ 1924050 w 8801078"/>
              <a:gd name="connsiteY1-120" fmla="*/ 0 h 5305425"/>
              <a:gd name="connsiteX2-121" fmla="*/ 8801078 w 8801078"/>
              <a:gd name="connsiteY2-122" fmla="*/ 19050 h 5305425"/>
              <a:gd name="connsiteX3-123" fmla="*/ 8791553 w 8801078"/>
              <a:gd name="connsiteY3-124" fmla="*/ 5286375 h 5305425"/>
              <a:gd name="connsiteX4-125" fmla="*/ 0 w 8801078"/>
              <a:gd name="connsiteY4-126" fmla="*/ 5305425 h 5305425"/>
              <a:gd name="connsiteX5-127" fmla="*/ 1438264 w 8801078"/>
              <a:gd name="connsiteY5-128" fmla="*/ 485786 h 5305425"/>
              <a:gd name="connsiteX0-129" fmla="*/ 1438264 w 8791553"/>
              <a:gd name="connsiteY0-130" fmla="*/ 485786 h 5305425"/>
              <a:gd name="connsiteX1-131" fmla="*/ 1924050 w 8791553"/>
              <a:gd name="connsiteY1-132" fmla="*/ 0 h 5305425"/>
              <a:gd name="connsiteX2-133" fmla="*/ 8791553 w 8791553"/>
              <a:gd name="connsiteY2-134" fmla="*/ 19050 h 5305425"/>
              <a:gd name="connsiteX3-135" fmla="*/ 8791553 w 8791553"/>
              <a:gd name="connsiteY3-136" fmla="*/ 5286375 h 5305425"/>
              <a:gd name="connsiteX4-137" fmla="*/ 0 w 8791553"/>
              <a:gd name="connsiteY4-138" fmla="*/ 5305425 h 5305425"/>
              <a:gd name="connsiteX5-139" fmla="*/ 1438264 w 8791553"/>
              <a:gd name="connsiteY5-140" fmla="*/ 485786 h 5305425"/>
              <a:gd name="connsiteX0-141" fmla="*/ 1419214 w 8791553"/>
              <a:gd name="connsiteY0-142" fmla="*/ 485786 h 5305425"/>
              <a:gd name="connsiteX1-143" fmla="*/ 1924050 w 8791553"/>
              <a:gd name="connsiteY1-144" fmla="*/ 0 h 5305425"/>
              <a:gd name="connsiteX2-145" fmla="*/ 8791553 w 8791553"/>
              <a:gd name="connsiteY2-146" fmla="*/ 19050 h 5305425"/>
              <a:gd name="connsiteX3-147" fmla="*/ 8791553 w 8791553"/>
              <a:gd name="connsiteY3-148" fmla="*/ 5286375 h 5305425"/>
              <a:gd name="connsiteX4-149" fmla="*/ 0 w 8791553"/>
              <a:gd name="connsiteY4-150" fmla="*/ 5305425 h 5305425"/>
              <a:gd name="connsiteX5-151" fmla="*/ 1419214 w 8791553"/>
              <a:gd name="connsiteY5-152" fmla="*/ 485786 h 5305425"/>
              <a:gd name="connsiteX0-153" fmla="*/ 1419214 w 8791553"/>
              <a:gd name="connsiteY0-154" fmla="*/ 485786 h 5305425"/>
              <a:gd name="connsiteX1-155" fmla="*/ 1924050 w 8791553"/>
              <a:gd name="connsiteY1-156" fmla="*/ 0 h 5305425"/>
              <a:gd name="connsiteX2-157" fmla="*/ 8791553 w 8791553"/>
              <a:gd name="connsiteY2-158" fmla="*/ 19050 h 5305425"/>
              <a:gd name="connsiteX3-159" fmla="*/ 8791553 w 8791553"/>
              <a:gd name="connsiteY3-160" fmla="*/ 5286375 h 5305425"/>
              <a:gd name="connsiteX4-161" fmla="*/ 0 w 8791553"/>
              <a:gd name="connsiteY4-162" fmla="*/ 5305425 h 5305425"/>
              <a:gd name="connsiteX5-163" fmla="*/ 1419214 w 8791553"/>
              <a:gd name="connsiteY5-164" fmla="*/ 485786 h 5305425"/>
            </a:gd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8791553" h="5305425">
                <a:moveTo>
                  <a:pt x="1419214" y="485786"/>
                </a:moveTo>
                <a:cubicBezTo>
                  <a:pt x="1466839" y="198444"/>
                  <a:pt x="1655758" y="0"/>
                  <a:pt x="1924050" y="0"/>
                </a:cubicBezTo>
                <a:lnTo>
                  <a:pt x="8791553" y="19050"/>
                </a:lnTo>
                <a:lnTo>
                  <a:pt x="8791553" y="5286375"/>
                </a:lnTo>
                <a:lnTo>
                  <a:pt x="0" y="5305425"/>
                </a:lnTo>
                <a:lnTo>
                  <a:pt x="1419214" y="485786"/>
                </a:lnTo>
                <a:close/>
              </a:path>
            </a:pathLst>
          </a:custGeom>
          <a:solidFill>
            <a:schemeClr val="bg1">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cs typeface="+mn-ea"/>
              <a:sym typeface="+mn-lt"/>
            </a:endParaRPr>
          </a:p>
        </p:txBody>
      </p:sp>
      <p:sp>
        <p:nvSpPr>
          <p:cNvPr id="8" name="文本框 7"/>
          <p:cNvSpPr txBox="1"/>
          <p:nvPr/>
        </p:nvSpPr>
        <p:spPr>
          <a:xfrm>
            <a:off x="550104" y="3296773"/>
            <a:ext cx="1557269" cy="923330"/>
          </a:xfrm>
          <a:prstGeom prst="rect">
            <a:avLst/>
          </a:prstGeom>
          <a:noFill/>
        </p:spPr>
        <p:txBody>
          <a:bodyPr wrap="square" rtlCol="0">
            <a:spAutoFit/>
          </a:bodyPr>
          <a:lstStyle/>
          <a:p>
            <a:pPr algn="ctr" defTabSz="685800">
              <a:defRPr/>
            </a:pPr>
            <a:r>
              <a:rPr lang="zh-CN" altLang="en-US" sz="3300" b="1">
                <a:solidFill>
                  <a:prstClr val="white"/>
                </a:solidFill>
                <a:cs typeface="+mn-ea"/>
                <a:sym typeface="+mn-lt"/>
              </a:rPr>
              <a:t>目录</a:t>
            </a:r>
            <a:endParaRPr lang="en-US" altLang="zh-CN" sz="3300" b="1">
              <a:solidFill>
                <a:prstClr val="white"/>
              </a:solidFill>
              <a:cs typeface="+mn-ea"/>
              <a:sym typeface="+mn-lt"/>
            </a:endParaRPr>
          </a:p>
          <a:p>
            <a:pPr algn="ctr" defTabSz="685800">
              <a:defRPr/>
            </a:pPr>
            <a:r>
              <a:rPr lang="en-US" altLang="zh-CN" sz="2100" b="1">
                <a:solidFill>
                  <a:prstClr val="white"/>
                </a:solidFill>
                <a:cs typeface="+mn-ea"/>
                <a:sym typeface="+mn-lt"/>
              </a:rPr>
              <a:t>CONENTS</a:t>
            </a:r>
            <a:endParaRPr lang="zh-CN" altLang="en-US" sz="2100" b="1">
              <a:solidFill>
                <a:prstClr val="white"/>
              </a:solidFill>
              <a:cs typeface="+mn-ea"/>
              <a:sym typeface="+mn-lt"/>
            </a:endParaRPr>
          </a:p>
        </p:txBody>
      </p:sp>
      <p:grpSp>
        <p:nvGrpSpPr>
          <p:cNvPr id="11" name="组合 10"/>
          <p:cNvGrpSpPr/>
          <p:nvPr/>
        </p:nvGrpSpPr>
        <p:grpSpPr>
          <a:xfrm>
            <a:off x="5272774" y="1271053"/>
            <a:ext cx="2695115" cy="610585"/>
            <a:chOff x="6169639" y="2479340"/>
            <a:chExt cx="3593486" cy="814112"/>
          </a:xfrm>
        </p:grpSpPr>
        <p:sp>
          <p:nvSpPr>
            <p:cNvPr id="9" name="TextBox 119"/>
            <p:cNvSpPr txBox="1"/>
            <p:nvPr/>
          </p:nvSpPr>
          <p:spPr>
            <a:xfrm>
              <a:off x="6169640" y="2479340"/>
              <a:ext cx="2468921" cy="338554"/>
            </a:xfrm>
            <a:prstGeom prst="rect">
              <a:avLst/>
            </a:prstGeom>
            <a:noFill/>
          </p:spPr>
          <p:txBody>
            <a:bodyPr wrap="square" rtlCol="0">
              <a:spAutoFit/>
            </a:bodyPr>
            <a:lstStyle/>
            <a:p>
              <a:pPr defTabSz="685165"/>
              <a:r>
                <a:rPr lang="en-US" sz="1050" b="1">
                  <a:solidFill>
                    <a:schemeClr val="tx1">
                      <a:lumMod val="75000"/>
                      <a:lumOff val="25000"/>
                    </a:schemeClr>
                  </a:solidFill>
                  <a:cs typeface="+mn-ea"/>
                  <a:sym typeface="+mn-lt"/>
                </a:rPr>
                <a:t>01</a:t>
              </a:r>
              <a:r>
                <a:rPr lang="zh-CN" altLang="en-US" sz="1050" b="1">
                  <a:solidFill>
                    <a:schemeClr val="tx1">
                      <a:lumMod val="75000"/>
                      <a:lumOff val="25000"/>
                    </a:schemeClr>
                  </a:solidFill>
                  <a:cs typeface="+mn-ea"/>
                  <a:sym typeface="+mn-lt"/>
                </a:rPr>
                <a:t>、单击此处添加文字信息</a:t>
              </a:r>
              <a:endParaRPr lang="id-ID" sz="1050" b="1">
                <a:solidFill>
                  <a:schemeClr val="tx1">
                    <a:lumMod val="75000"/>
                    <a:lumOff val="25000"/>
                  </a:schemeClr>
                </a:solidFill>
                <a:cs typeface="+mn-ea"/>
                <a:sym typeface="+mn-lt"/>
              </a:endParaRPr>
            </a:p>
          </p:txBody>
        </p:sp>
        <p:sp>
          <p:nvSpPr>
            <p:cNvPr id="10" name="Rectangle 120"/>
            <p:cNvSpPr/>
            <p:nvPr/>
          </p:nvSpPr>
          <p:spPr>
            <a:xfrm>
              <a:off x="6169639" y="2708677"/>
              <a:ext cx="3593486" cy="584775"/>
            </a:xfrm>
            <a:prstGeom prst="rect">
              <a:avLst/>
            </a:prstGeom>
          </p:spPr>
          <p:txBody>
            <a:bodyPr wrap="square">
              <a:spAutoFit/>
            </a:bodyPr>
            <a:lstStyle/>
            <a:p>
              <a:pPr defTabSz="685165">
                <a:lnSpc>
                  <a:spcPct val="150000"/>
                </a:lnSpc>
              </a:pPr>
              <a:r>
                <a:rPr lang="id-ID" sz="750">
                  <a:solidFill>
                    <a:schemeClr val="tx1">
                      <a:lumMod val="75000"/>
                      <a:lumOff val="25000"/>
                    </a:schemeClr>
                  </a:solidFill>
                  <a:cs typeface="+mn-ea"/>
                  <a:sym typeface="+mn-lt"/>
                </a:rPr>
                <a:t>Geplis dipsam volorib vendian debist lignist quantium temab ium exper</a:t>
              </a:r>
            </a:p>
          </p:txBody>
        </p:sp>
      </p:grpSp>
      <p:grpSp>
        <p:nvGrpSpPr>
          <p:cNvPr id="12" name="组合 11"/>
          <p:cNvGrpSpPr/>
          <p:nvPr/>
        </p:nvGrpSpPr>
        <p:grpSpPr>
          <a:xfrm>
            <a:off x="5272774" y="1933138"/>
            <a:ext cx="2695115" cy="610585"/>
            <a:chOff x="6169639" y="2479340"/>
            <a:chExt cx="3593486" cy="814112"/>
          </a:xfrm>
        </p:grpSpPr>
        <p:sp>
          <p:nvSpPr>
            <p:cNvPr id="13" name="TextBox 119"/>
            <p:cNvSpPr txBox="1"/>
            <p:nvPr/>
          </p:nvSpPr>
          <p:spPr>
            <a:xfrm>
              <a:off x="6169640" y="2479340"/>
              <a:ext cx="2468921" cy="338554"/>
            </a:xfrm>
            <a:prstGeom prst="rect">
              <a:avLst/>
            </a:prstGeom>
            <a:noFill/>
          </p:spPr>
          <p:txBody>
            <a:bodyPr wrap="square" rtlCol="0">
              <a:spAutoFit/>
            </a:bodyPr>
            <a:lstStyle/>
            <a:p>
              <a:pPr defTabSz="685165"/>
              <a:r>
                <a:rPr lang="en-US" sz="1050" b="1">
                  <a:solidFill>
                    <a:schemeClr val="tx1">
                      <a:lumMod val="75000"/>
                      <a:lumOff val="25000"/>
                    </a:schemeClr>
                  </a:solidFill>
                  <a:cs typeface="+mn-ea"/>
                  <a:sym typeface="+mn-lt"/>
                </a:rPr>
                <a:t>02</a:t>
              </a:r>
              <a:r>
                <a:rPr lang="zh-CN" altLang="en-US" sz="1050" b="1">
                  <a:solidFill>
                    <a:schemeClr val="tx1">
                      <a:lumMod val="75000"/>
                      <a:lumOff val="25000"/>
                    </a:schemeClr>
                  </a:solidFill>
                  <a:cs typeface="+mn-ea"/>
                  <a:sym typeface="+mn-lt"/>
                </a:rPr>
                <a:t>、单击此处添加文字信息</a:t>
              </a:r>
              <a:endParaRPr lang="id-ID" sz="1050" b="1">
                <a:solidFill>
                  <a:schemeClr val="tx1">
                    <a:lumMod val="75000"/>
                    <a:lumOff val="25000"/>
                  </a:schemeClr>
                </a:solidFill>
                <a:cs typeface="+mn-ea"/>
                <a:sym typeface="+mn-lt"/>
              </a:endParaRPr>
            </a:p>
          </p:txBody>
        </p:sp>
        <p:sp>
          <p:nvSpPr>
            <p:cNvPr id="14" name="Rectangle 120"/>
            <p:cNvSpPr/>
            <p:nvPr/>
          </p:nvSpPr>
          <p:spPr>
            <a:xfrm>
              <a:off x="6169639" y="2708677"/>
              <a:ext cx="3593486" cy="584775"/>
            </a:xfrm>
            <a:prstGeom prst="rect">
              <a:avLst/>
            </a:prstGeom>
          </p:spPr>
          <p:txBody>
            <a:bodyPr wrap="square">
              <a:spAutoFit/>
            </a:bodyPr>
            <a:lstStyle/>
            <a:p>
              <a:pPr defTabSz="685165">
                <a:lnSpc>
                  <a:spcPct val="150000"/>
                </a:lnSpc>
              </a:pPr>
              <a:r>
                <a:rPr lang="id-ID" sz="750">
                  <a:solidFill>
                    <a:schemeClr val="tx1">
                      <a:lumMod val="75000"/>
                      <a:lumOff val="25000"/>
                    </a:schemeClr>
                  </a:solidFill>
                  <a:cs typeface="+mn-ea"/>
                  <a:sym typeface="+mn-lt"/>
                </a:rPr>
                <a:t>Geplis dipsam volorib vendian debist lignist quantium temab ium exper</a:t>
              </a:r>
            </a:p>
          </p:txBody>
        </p:sp>
      </p:grpSp>
      <p:grpSp>
        <p:nvGrpSpPr>
          <p:cNvPr id="15" name="组合 14"/>
          <p:cNvGrpSpPr/>
          <p:nvPr/>
        </p:nvGrpSpPr>
        <p:grpSpPr>
          <a:xfrm>
            <a:off x="5272774" y="2595223"/>
            <a:ext cx="2695115" cy="610585"/>
            <a:chOff x="6169639" y="2479340"/>
            <a:chExt cx="3593486" cy="814112"/>
          </a:xfrm>
        </p:grpSpPr>
        <p:sp>
          <p:nvSpPr>
            <p:cNvPr id="16" name="TextBox 119"/>
            <p:cNvSpPr txBox="1"/>
            <p:nvPr/>
          </p:nvSpPr>
          <p:spPr>
            <a:xfrm>
              <a:off x="6169640" y="2479340"/>
              <a:ext cx="2468921" cy="338554"/>
            </a:xfrm>
            <a:prstGeom prst="rect">
              <a:avLst/>
            </a:prstGeom>
            <a:noFill/>
          </p:spPr>
          <p:txBody>
            <a:bodyPr wrap="square" rtlCol="0">
              <a:spAutoFit/>
            </a:bodyPr>
            <a:lstStyle/>
            <a:p>
              <a:pPr defTabSz="685165"/>
              <a:r>
                <a:rPr lang="en-US" sz="1050" b="1">
                  <a:solidFill>
                    <a:schemeClr val="tx1">
                      <a:lumMod val="75000"/>
                      <a:lumOff val="25000"/>
                    </a:schemeClr>
                  </a:solidFill>
                  <a:cs typeface="+mn-ea"/>
                  <a:sym typeface="+mn-lt"/>
                </a:rPr>
                <a:t>03</a:t>
              </a:r>
              <a:r>
                <a:rPr lang="zh-CN" altLang="en-US" sz="1050" b="1">
                  <a:solidFill>
                    <a:schemeClr val="tx1">
                      <a:lumMod val="75000"/>
                      <a:lumOff val="25000"/>
                    </a:schemeClr>
                  </a:solidFill>
                  <a:cs typeface="+mn-ea"/>
                  <a:sym typeface="+mn-lt"/>
                </a:rPr>
                <a:t>、单击此处添加文字信息</a:t>
              </a:r>
              <a:endParaRPr lang="id-ID" sz="1050" b="1">
                <a:solidFill>
                  <a:schemeClr val="tx1">
                    <a:lumMod val="75000"/>
                    <a:lumOff val="25000"/>
                  </a:schemeClr>
                </a:solidFill>
                <a:cs typeface="+mn-ea"/>
                <a:sym typeface="+mn-lt"/>
              </a:endParaRPr>
            </a:p>
          </p:txBody>
        </p:sp>
        <p:sp>
          <p:nvSpPr>
            <p:cNvPr id="17" name="Rectangle 120"/>
            <p:cNvSpPr/>
            <p:nvPr/>
          </p:nvSpPr>
          <p:spPr>
            <a:xfrm>
              <a:off x="6169639" y="2708677"/>
              <a:ext cx="3593486" cy="584775"/>
            </a:xfrm>
            <a:prstGeom prst="rect">
              <a:avLst/>
            </a:prstGeom>
          </p:spPr>
          <p:txBody>
            <a:bodyPr wrap="square">
              <a:spAutoFit/>
            </a:bodyPr>
            <a:lstStyle/>
            <a:p>
              <a:pPr defTabSz="685165">
                <a:lnSpc>
                  <a:spcPct val="150000"/>
                </a:lnSpc>
              </a:pPr>
              <a:r>
                <a:rPr lang="id-ID" sz="750">
                  <a:solidFill>
                    <a:schemeClr val="tx1">
                      <a:lumMod val="75000"/>
                      <a:lumOff val="25000"/>
                    </a:schemeClr>
                  </a:solidFill>
                  <a:cs typeface="+mn-ea"/>
                  <a:sym typeface="+mn-lt"/>
                </a:rPr>
                <a:t>Geplis dipsam volorib vendian debist lignist quantium temab ium exper</a:t>
              </a:r>
            </a:p>
          </p:txBody>
        </p:sp>
      </p:grpSp>
      <p:grpSp>
        <p:nvGrpSpPr>
          <p:cNvPr id="18" name="组合 17"/>
          <p:cNvGrpSpPr/>
          <p:nvPr/>
        </p:nvGrpSpPr>
        <p:grpSpPr>
          <a:xfrm>
            <a:off x="5272774" y="3257309"/>
            <a:ext cx="2695115" cy="610585"/>
            <a:chOff x="6169639" y="2479340"/>
            <a:chExt cx="3593486" cy="814112"/>
          </a:xfrm>
        </p:grpSpPr>
        <p:sp>
          <p:nvSpPr>
            <p:cNvPr id="19" name="TextBox 119"/>
            <p:cNvSpPr txBox="1"/>
            <p:nvPr/>
          </p:nvSpPr>
          <p:spPr>
            <a:xfrm>
              <a:off x="6169640" y="2479340"/>
              <a:ext cx="2468921" cy="338554"/>
            </a:xfrm>
            <a:prstGeom prst="rect">
              <a:avLst/>
            </a:prstGeom>
            <a:noFill/>
          </p:spPr>
          <p:txBody>
            <a:bodyPr wrap="square" rtlCol="0">
              <a:spAutoFit/>
            </a:bodyPr>
            <a:lstStyle/>
            <a:p>
              <a:pPr defTabSz="685165"/>
              <a:r>
                <a:rPr lang="en-US" sz="1050" b="1">
                  <a:solidFill>
                    <a:schemeClr val="tx1">
                      <a:lumMod val="75000"/>
                      <a:lumOff val="25000"/>
                    </a:schemeClr>
                  </a:solidFill>
                  <a:cs typeface="+mn-ea"/>
                  <a:sym typeface="+mn-lt"/>
                </a:rPr>
                <a:t>04</a:t>
              </a:r>
              <a:r>
                <a:rPr lang="zh-CN" altLang="en-US" sz="1050" b="1">
                  <a:solidFill>
                    <a:schemeClr val="tx1">
                      <a:lumMod val="75000"/>
                      <a:lumOff val="25000"/>
                    </a:schemeClr>
                  </a:solidFill>
                  <a:cs typeface="+mn-ea"/>
                  <a:sym typeface="+mn-lt"/>
                </a:rPr>
                <a:t>、单击此处添加文字信息</a:t>
              </a:r>
              <a:endParaRPr lang="id-ID" sz="1050" b="1">
                <a:solidFill>
                  <a:schemeClr val="tx1">
                    <a:lumMod val="75000"/>
                    <a:lumOff val="25000"/>
                  </a:schemeClr>
                </a:solidFill>
                <a:cs typeface="+mn-ea"/>
                <a:sym typeface="+mn-lt"/>
              </a:endParaRPr>
            </a:p>
          </p:txBody>
        </p:sp>
        <p:sp>
          <p:nvSpPr>
            <p:cNvPr id="20" name="Rectangle 120"/>
            <p:cNvSpPr/>
            <p:nvPr/>
          </p:nvSpPr>
          <p:spPr>
            <a:xfrm>
              <a:off x="6169639" y="2708677"/>
              <a:ext cx="3593486" cy="584775"/>
            </a:xfrm>
            <a:prstGeom prst="rect">
              <a:avLst/>
            </a:prstGeom>
          </p:spPr>
          <p:txBody>
            <a:bodyPr wrap="square">
              <a:spAutoFit/>
            </a:bodyPr>
            <a:lstStyle/>
            <a:p>
              <a:pPr defTabSz="685165">
                <a:lnSpc>
                  <a:spcPct val="150000"/>
                </a:lnSpc>
              </a:pPr>
              <a:r>
                <a:rPr lang="id-ID" sz="750">
                  <a:solidFill>
                    <a:schemeClr val="tx1">
                      <a:lumMod val="75000"/>
                      <a:lumOff val="25000"/>
                    </a:schemeClr>
                  </a:solidFill>
                  <a:cs typeface="+mn-ea"/>
                  <a:sym typeface="+mn-lt"/>
                </a:rPr>
                <a:t>Geplis dipsam volorib vendian debist lignist quantium temab ium exper</a:t>
              </a:r>
            </a:p>
          </p:txBody>
        </p:sp>
      </p:grpSp>
    </p:spTree>
  </p:cSld>
  <p:clrMapOvr>
    <a:masterClrMapping/>
  </p:clrMapOvr>
  <mc:AlternateContent>
    <mc:Choice xmlns:p15="http://schemas.microsoft.com/office/powerpoint/2012/main" Requires="p15">
      <p:transition spd="slow" advClick="0" advTm="5000" p14:dur="1500">
        <p15:prstTrans prst="curtains"/>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nodeType="afterGroup">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750"/>
                            </p:stCondLst>
                            <p:childTnLst>
                              <p:par>
                                <p:cTn id="18" presetID="22" presetClass="entr" presetSubtype="1"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500"/>
                                        <p:tgtEl>
                                          <p:spTgt spid="8"/>
                                        </p:tgtEl>
                                      </p:cBhvr>
                                    </p:animEffect>
                                  </p:childTnLst>
                                </p:cTn>
                              </p:par>
                              <p:par>
                                <p:cTn id="21" presetID="2" presetClass="entr" presetSubtype="2" fill="hold" nodeType="withEffect">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1+#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5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000" fill="hold"/>
                                        <p:tgtEl>
                                          <p:spTgt spid="12"/>
                                        </p:tgtEl>
                                        <p:attrNameLst>
                                          <p:attrName>ppt_x</p:attrName>
                                        </p:attrNameLst>
                                      </p:cBhvr>
                                      <p:tavLst>
                                        <p:tav tm="0">
                                          <p:val>
                                            <p:strVal val="1+#ppt_w/2"/>
                                          </p:val>
                                        </p:tav>
                                        <p:tav tm="100000">
                                          <p:val>
                                            <p:strVal val="#ppt_x"/>
                                          </p:val>
                                        </p:tav>
                                      </p:tavLst>
                                    </p:anim>
                                    <p:anim calcmode="lin" valueType="num">
                                      <p:cBhvr additive="base">
                                        <p:cTn id="28" dur="10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75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1+#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00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2" name="矩形 21"/>
          <p:cNvSpPr/>
          <p:nvPr/>
        </p:nvSpPr>
        <p:spPr>
          <a:xfrm flipH="1">
            <a:off x="5882126" y="1553323"/>
            <a:ext cx="2611662" cy="678438"/>
          </a:xfrm>
          <a:prstGeom prst="rect">
            <a:avLst/>
          </a:prstGeom>
        </p:spPr>
        <p:txBody>
          <a:bodyPr wrap="square" lIns="68580" tIns="34290" rIns="68580" bIns="34290">
            <a:spAutoFit/>
          </a:bodyPr>
          <a:lstStyle/>
          <a:p>
            <a:pPr>
              <a:lnSpc>
                <a:spcPct val="150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ct val="0"/>
              </a:spcBef>
              <a:buNone/>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在此录入图表的综合描述说明，在此录入图表的综合描述说明，在此录入图表的综合描述说明。</a:t>
            </a:r>
          </a:p>
        </p:txBody>
      </p:sp>
      <p:sp>
        <p:nvSpPr>
          <p:cNvPr id="23" name="矩形 22"/>
          <p:cNvSpPr/>
          <p:nvPr/>
        </p:nvSpPr>
        <p:spPr>
          <a:xfrm flipH="1">
            <a:off x="5882126" y="3365294"/>
            <a:ext cx="2611662" cy="678438"/>
          </a:xfrm>
          <a:prstGeom prst="rect">
            <a:avLst/>
          </a:prstGeom>
        </p:spPr>
        <p:txBody>
          <a:bodyPr wrap="square" lIns="68580" tIns="34290" rIns="68580" bIns="34290">
            <a:spAutoFit/>
          </a:bodyPr>
          <a:lstStyle/>
          <a:p>
            <a:pPr>
              <a:lnSpc>
                <a:spcPct val="150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ct val="0"/>
              </a:spcBef>
              <a:buNone/>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在此录入图表的综合描述说明，在此录入图表的综合描述说明，在此录入图表的综合描述说明。</a:t>
            </a:r>
          </a:p>
        </p:txBody>
      </p:sp>
      <p:sp>
        <p:nvSpPr>
          <p:cNvPr id="24" name="矩形 23"/>
          <p:cNvSpPr/>
          <p:nvPr/>
        </p:nvSpPr>
        <p:spPr>
          <a:xfrm flipH="1">
            <a:off x="709214" y="1553323"/>
            <a:ext cx="2611662" cy="678438"/>
          </a:xfrm>
          <a:prstGeom prst="rect">
            <a:avLst/>
          </a:prstGeom>
        </p:spPr>
        <p:txBody>
          <a:bodyPr wrap="square" lIns="68580" tIns="34290" rIns="68580" bIns="34290">
            <a:spAutoFit/>
          </a:bodyPr>
          <a:lstStyle/>
          <a:p>
            <a:pPr algn="r">
              <a:lnSpc>
                <a:spcPct val="150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0000"/>
              </a:lnSpc>
              <a:spcBef>
                <a:spcPct val="0"/>
              </a:spcBef>
              <a:buNone/>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在此录入图表的综合描述说明，在此录入图表的综合描述说明，在此录入图表的综合描述说明。</a:t>
            </a:r>
          </a:p>
        </p:txBody>
      </p:sp>
      <p:sp>
        <p:nvSpPr>
          <p:cNvPr id="25" name="矩形 24"/>
          <p:cNvSpPr/>
          <p:nvPr/>
        </p:nvSpPr>
        <p:spPr>
          <a:xfrm flipH="1">
            <a:off x="714826" y="3365294"/>
            <a:ext cx="2611662" cy="678438"/>
          </a:xfrm>
          <a:prstGeom prst="rect">
            <a:avLst/>
          </a:prstGeom>
        </p:spPr>
        <p:txBody>
          <a:bodyPr wrap="square" lIns="68580" tIns="34290" rIns="68580" bIns="34290">
            <a:spAutoFit/>
          </a:bodyPr>
          <a:lstStyle/>
          <a:p>
            <a:pPr algn="r">
              <a:lnSpc>
                <a:spcPct val="150000"/>
              </a:lnSpc>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0000"/>
              </a:lnSpc>
              <a:spcBef>
                <a:spcPct val="0"/>
              </a:spcBef>
              <a:buNone/>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在此录入图表的综合描述说明，在此录入图表的综合描述说明，在此录入图表的综合描述说明。</a:t>
            </a:r>
          </a:p>
        </p:txBody>
      </p:sp>
      <p:grpSp>
        <p:nvGrpSpPr>
          <p:cNvPr id="2" name="组合 25"/>
          <p:cNvGrpSpPr/>
          <p:nvPr/>
        </p:nvGrpSpPr>
        <p:grpSpPr>
          <a:xfrm>
            <a:off x="2980898" y="1865694"/>
            <a:ext cx="1464151" cy="1394352"/>
            <a:chOff x="3974526" y="2345091"/>
            <a:chExt cx="1952201" cy="1859135"/>
          </a:xfrm>
        </p:grpSpPr>
        <p:sp>
          <p:nvSpPr>
            <p:cNvPr id="27" name="任意多边形 26"/>
            <p:cNvSpPr/>
            <p:nvPr/>
          </p:nvSpPr>
          <p:spPr>
            <a:xfrm>
              <a:off x="4114372" y="2345091"/>
              <a:ext cx="1812355" cy="1807575"/>
            </a:xfrm>
            <a:custGeom>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3"/>
            <p:cNvSpPr txBox="1"/>
            <p:nvPr/>
          </p:nvSpPr>
          <p:spPr>
            <a:xfrm>
              <a:off x="3974526" y="3711935"/>
              <a:ext cx="781735" cy="492291"/>
            </a:xfrm>
            <a:prstGeom prst="rect">
              <a:avLst/>
            </a:prstGeom>
            <a:noFill/>
          </p:spPr>
          <p:txBody>
            <a:bodyPr wrap="square" rtlCol="0">
              <a:spAutoFit/>
            </a:bodyPr>
            <a:lstStyle/>
            <a:p>
              <a:pPr algn="ctr"/>
              <a:r>
                <a:rPr lang="en-US" altLang="zh-CN" b="1">
                  <a:solidFill>
                    <a:schemeClr val="bg1"/>
                  </a:solidFill>
                  <a:latin typeface="Agency FB" panose="020b0503020202020204" pitchFamily="34" charset="0"/>
                </a:rPr>
                <a:t>04</a:t>
              </a:r>
              <a:endParaRPr lang="zh-CN" altLang="en-US" b="1">
                <a:solidFill>
                  <a:schemeClr val="bg1"/>
                </a:solidFill>
                <a:latin typeface="Agency FB" panose="020b0503020202020204" pitchFamily="34" charset="0"/>
              </a:endParaRPr>
            </a:p>
          </p:txBody>
        </p:sp>
        <p:grpSp>
          <p:nvGrpSpPr>
            <p:cNvPr id="3" name="组合 28"/>
            <p:cNvGrpSpPr/>
            <p:nvPr/>
          </p:nvGrpSpPr>
          <p:grpSpPr>
            <a:xfrm>
              <a:off x="5060163" y="2665369"/>
              <a:ext cx="515988" cy="517780"/>
              <a:chOff x="6085222" y="4249476"/>
              <a:chExt cx="649178" cy="651434"/>
            </a:xfrm>
          </p:grpSpPr>
          <p:sp>
            <p:nvSpPr>
              <p:cNvPr id="30" name="Freeform 116"/>
              <p:cNvSpPr>
                <a:spLocks noEditPoints="1"/>
              </p:cNvSpPr>
              <p:nvPr/>
            </p:nvSpPr>
            <p:spPr bwMode="auto">
              <a:xfrm>
                <a:off x="6085222" y="4249476"/>
                <a:ext cx="649178" cy="651434"/>
              </a:xfrm>
              <a:custGeom>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29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7 w 122"/>
                  <a:gd name="T51" fmla="*/ 21 h 122"/>
                  <a:gd name="T52" fmla="*/ 90 w 122"/>
                  <a:gd name="T53" fmla="*/ 23 h 122"/>
                  <a:gd name="T54" fmla="*/ 91 w 122"/>
                  <a:gd name="T55" fmla="*/ 24 h 122"/>
                  <a:gd name="T56" fmla="*/ 93 w 122"/>
                  <a:gd name="T57" fmla="*/ 25 h 122"/>
                  <a:gd name="T58" fmla="*/ 95 w 122"/>
                  <a:gd name="T59" fmla="*/ 27 h 122"/>
                  <a:gd name="T60" fmla="*/ 96 w 122"/>
                  <a:gd name="T61" fmla="*/ 28 h 122"/>
                  <a:gd name="T62" fmla="*/ 98 w 122"/>
                  <a:gd name="T63" fmla="*/ 30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4"/>
                      <a:pt x="27" y="122"/>
                      <a:pt x="61" y="122"/>
                    </a:cubicBezTo>
                    <a:cubicBezTo>
                      <a:pt x="95" y="122"/>
                      <a:pt x="122" y="94"/>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29" y="97"/>
                    </a:cubicBezTo>
                    <a:cubicBezTo>
                      <a:pt x="29" y="97"/>
                      <a:pt x="29" y="97"/>
                      <a:pt x="29" y="97"/>
                    </a:cubicBezTo>
                    <a:cubicBezTo>
                      <a:pt x="28" y="96"/>
                      <a:pt x="28" y="95"/>
                      <a:pt x="27" y="95"/>
                    </a:cubicBezTo>
                    <a:cubicBezTo>
                      <a:pt x="26" y="94"/>
                      <a:pt x="26" y="94"/>
                      <a:pt x="25" y="93"/>
                    </a:cubicBezTo>
                    <a:cubicBezTo>
                      <a:pt x="25" y="92"/>
                      <a:pt x="25" y="92"/>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1"/>
                      <a:pt x="87" y="21"/>
                      <a:pt x="87" y="21"/>
                    </a:cubicBezTo>
                    <a:cubicBezTo>
                      <a:pt x="88" y="21"/>
                      <a:pt x="89" y="22"/>
                      <a:pt x="90" y="23"/>
                    </a:cubicBezTo>
                    <a:cubicBezTo>
                      <a:pt x="91" y="23"/>
                      <a:pt x="91" y="23"/>
                      <a:pt x="91" y="24"/>
                    </a:cubicBezTo>
                    <a:cubicBezTo>
                      <a:pt x="92" y="24"/>
                      <a:pt x="93" y="25"/>
                      <a:pt x="93" y="25"/>
                    </a:cubicBezTo>
                    <a:cubicBezTo>
                      <a:pt x="94" y="26"/>
                      <a:pt x="94" y="26"/>
                      <a:pt x="95" y="27"/>
                    </a:cubicBezTo>
                    <a:cubicBezTo>
                      <a:pt x="95" y="27"/>
                      <a:pt x="96" y="28"/>
                      <a:pt x="96" y="28"/>
                    </a:cubicBezTo>
                    <a:cubicBezTo>
                      <a:pt x="97" y="29"/>
                      <a:pt x="98" y="30"/>
                      <a:pt x="98" y="30"/>
                    </a:cubicBezTo>
                    <a:cubicBezTo>
                      <a:pt x="99" y="31"/>
                      <a:pt x="99" y="31"/>
                      <a:pt x="99" y="32"/>
                    </a:cubicBezTo>
                    <a:cubicBezTo>
                      <a:pt x="100" y="33"/>
                      <a:pt x="100" y="33"/>
                      <a:pt x="101" y="34"/>
                    </a:cubicBezTo>
                    <a:cubicBezTo>
                      <a:pt x="102"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17"/>
              <p:cNvSpPr>
                <a:spLocks noEditPoints="1"/>
              </p:cNvSpPr>
              <p:nvPr/>
            </p:nvSpPr>
            <p:spPr bwMode="auto">
              <a:xfrm>
                <a:off x="6330918" y="4409518"/>
                <a:ext cx="191598" cy="284016"/>
              </a:xfrm>
              <a:custGeom>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1"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4" name="组合 31"/>
          <p:cNvGrpSpPr/>
          <p:nvPr/>
        </p:nvGrpSpPr>
        <p:grpSpPr>
          <a:xfrm>
            <a:off x="3953681" y="1389654"/>
            <a:ext cx="1454201" cy="1359266"/>
            <a:chOff x="5271570" y="1710372"/>
            <a:chExt cx="1938935" cy="1812355"/>
          </a:xfrm>
        </p:grpSpPr>
        <p:sp>
          <p:nvSpPr>
            <p:cNvPr id="33" name="任意多边形 32"/>
            <p:cNvSpPr/>
            <p:nvPr/>
          </p:nvSpPr>
          <p:spPr>
            <a:xfrm rot="5400000">
              <a:off x="5400540" y="1712762"/>
              <a:ext cx="1812355" cy="1807575"/>
            </a:xfrm>
            <a:custGeom>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1"/>
            <p:cNvSpPr txBox="1"/>
            <p:nvPr/>
          </p:nvSpPr>
          <p:spPr>
            <a:xfrm>
              <a:off x="5271570" y="1796400"/>
              <a:ext cx="781735" cy="492291"/>
            </a:xfrm>
            <a:prstGeom prst="rect">
              <a:avLst/>
            </a:prstGeom>
            <a:noFill/>
          </p:spPr>
          <p:txBody>
            <a:bodyPr wrap="square" rtlCol="0">
              <a:spAutoFit/>
            </a:bodyPr>
            <a:lstStyle/>
            <a:p>
              <a:pPr algn="ctr"/>
              <a:r>
                <a:rPr lang="en-US" altLang="zh-CN" b="1">
                  <a:solidFill>
                    <a:schemeClr val="bg1"/>
                  </a:solidFill>
                  <a:latin typeface="Agency FB" panose="020b0503020202020204" pitchFamily="34" charset="0"/>
                </a:rPr>
                <a:t>01</a:t>
              </a:r>
              <a:endParaRPr lang="zh-CN" altLang="en-US" b="1">
                <a:solidFill>
                  <a:schemeClr val="bg1"/>
                </a:solidFill>
                <a:latin typeface="Agency FB" panose="020b0503020202020204" pitchFamily="34" charset="0"/>
              </a:endParaRPr>
            </a:p>
          </p:txBody>
        </p:sp>
        <p:grpSp>
          <p:nvGrpSpPr>
            <p:cNvPr id="5" name="组合 34"/>
            <p:cNvGrpSpPr/>
            <p:nvPr/>
          </p:nvGrpSpPr>
          <p:grpSpPr>
            <a:xfrm>
              <a:off x="6429175" y="2637381"/>
              <a:ext cx="381828" cy="576638"/>
              <a:chOff x="6570541" y="1509591"/>
              <a:chExt cx="311150" cy="469900"/>
            </a:xfrm>
          </p:grpSpPr>
          <p:sp>
            <p:nvSpPr>
              <p:cNvPr id="36" name="Freeform 1355"/>
              <p:cNvSpPr>
                <a:spLocks noEditPoints="1"/>
              </p:cNvSpPr>
              <p:nvPr/>
            </p:nvSpPr>
            <p:spPr bwMode="auto">
              <a:xfrm>
                <a:off x="6570541" y="1509591"/>
                <a:ext cx="311150" cy="357188"/>
              </a:xfrm>
              <a:custGeom>
                <a:gdLst>
                  <a:gd name="T0" fmla="*/ 83 w 83"/>
                  <a:gd name="T1" fmla="*/ 42 h 95"/>
                  <a:gd name="T2" fmla="*/ 41 w 83"/>
                  <a:gd name="T3" fmla="*/ 0 h 95"/>
                  <a:gd name="T4" fmla="*/ 0 w 83"/>
                  <a:gd name="T5" fmla="*/ 42 h 95"/>
                  <a:gd name="T6" fmla="*/ 27 w 83"/>
                  <a:gd name="T7" fmla="*/ 81 h 95"/>
                  <a:gd name="T8" fmla="*/ 24 w 83"/>
                  <a:gd name="T9" fmla="*/ 81 h 95"/>
                  <a:gd name="T10" fmla="*/ 24 w 83"/>
                  <a:gd name="T11" fmla="*/ 95 h 95"/>
                  <a:gd name="T12" fmla="*/ 59 w 83"/>
                  <a:gd name="T13" fmla="*/ 95 h 95"/>
                  <a:gd name="T14" fmla="*/ 59 w 83"/>
                  <a:gd name="T15" fmla="*/ 81 h 95"/>
                  <a:gd name="T16" fmla="*/ 56 w 83"/>
                  <a:gd name="T17" fmla="*/ 81 h 95"/>
                  <a:gd name="T18" fmla="*/ 83 w 83"/>
                  <a:gd name="T19" fmla="*/ 42 h 95"/>
                  <a:gd name="T20" fmla="*/ 41 w 83"/>
                  <a:gd name="T21" fmla="*/ 77 h 95"/>
                  <a:gd name="T22" fmla="*/ 7 w 83"/>
                  <a:gd name="T23" fmla="*/ 42 h 95"/>
                  <a:gd name="T24" fmla="*/ 41 w 83"/>
                  <a:gd name="T25" fmla="*/ 7 h 95"/>
                  <a:gd name="T26" fmla="*/ 76 w 83"/>
                  <a:gd name="T27" fmla="*/ 42 h 95"/>
                  <a:gd name="T28" fmla="*/ 41 w 83"/>
                  <a:gd name="T29" fmla="*/ 77 h 9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95">
                    <a:moveTo>
                      <a:pt x="83" y="42"/>
                    </a:moveTo>
                    <a:cubicBezTo>
                      <a:pt x="83" y="19"/>
                      <a:pt x="65" y="0"/>
                      <a:pt x="41" y="0"/>
                    </a:cubicBezTo>
                    <a:cubicBezTo>
                      <a:pt x="18" y="0"/>
                      <a:pt x="0" y="19"/>
                      <a:pt x="0" y="42"/>
                    </a:cubicBezTo>
                    <a:cubicBezTo>
                      <a:pt x="0" y="60"/>
                      <a:pt x="11" y="75"/>
                      <a:pt x="27" y="81"/>
                    </a:cubicBezTo>
                    <a:cubicBezTo>
                      <a:pt x="24" y="81"/>
                      <a:pt x="24" y="81"/>
                      <a:pt x="24" y="81"/>
                    </a:cubicBezTo>
                    <a:cubicBezTo>
                      <a:pt x="24" y="95"/>
                      <a:pt x="24" y="95"/>
                      <a:pt x="24" y="95"/>
                    </a:cubicBezTo>
                    <a:cubicBezTo>
                      <a:pt x="59" y="95"/>
                      <a:pt x="59" y="95"/>
                      <a:pt x="59" y="95"/>
                    </a:cubicBezTo>
                    <a:cubicBezTo>
                      <a:pt x="59" y="81"/>
                      <a:pt x="59" y="81"/>
                      <a:pt x="59" y="81"/>
                    </a:cubicBezTo>
                    <a:cubicBezTo>
                      <a:pt x="56" y="81"/>
                      <a:pt x="56" y="81"/>
                      <a:pt x="56" y="81"/>
                    </a:cubicBezTo>
                    <a:cubicBezTo>
                      <a:pt x="72" y="75"/>
                      <a:pt x="83" y="60"/>
                      <a:pt x="83" y="42"/>
                    </a:cubicBezTo>
                    <a:close/>
                    <a:moveTo>
                      <a:pt x="41" y="77"/>
                    </a:moveTo>
                    <a:cubicBezTo>
                      <a:pt x="22" y="77"/>
                      <a:pt x="7" y="61"/>
                      <a:pt x="7" y="42"/>
                    </a:cubicBezTo>
                    <a:cubicBezTo>
                      <a:pt x="7" y="23"/>
                      <a:pt x="22" y="7"/>
                      <a:pt x="41" y="7"/>
                    </a:cubicBezTo>
                    <a:cubicBezTo>
                      <a:pt x="61" y="7"/>
                      <a:pt x="76" y="23"/>
                      <a:pt x="76" y="42"/>
                    </a:cubicBezTo>
                    <a:cubicBezTo>
                      <a:pt x="76" y="61"/>
                      <a:pt x="61" y="77"/>
                      <a:pt x="41" y="7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Rectangle 1356"/>
              <p:cNvSpPr>
                <a:spLocks noChangeArrowheads="1"/>
              </p:cNvSpPr>
              <p:nvPr/>
            </p:nvSpPr>
            <p:spPr bwMode="auto">
              <a:xfrm>
                <a:off x="6659441" y="1877891"/>
                <a:ext cx="131763" cy="5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8" name="Freeform 1357"/>
              <p:cNvSpPr/>
              <p:nvPr/>
            </p:nvSpPr>
            <p:spPr bwMode="auto">
              <a:xfrm>
                <a:off x="6659441" y="1941391"/>
                <a:ext cx="131763" cy="38100"/>
              </a:xfrm>
              <a:custGeom>
                <a:gdLst>
                  <a:gd name="T0" fmla="*/ 0 w 83"/>
                  <a:gd name="T1" fmla="*/ 14 h 24"/>
                  <a:gd name="T2" fmla="*/ 29 w 83"/>
                  <a:gd name="T3" fmla="*/ 14 h 24"/>
                  <a:gd name="T4" fmla="*/ 29 w 83"/>
                  <a:gd name="T5" fmla="*/ 24 h 24"/>
                  <a:gd name="T6" fmla="*/ 55 w 83"/>
                  <a:gd name="T7" fmla="*/ 24 h 24"/>
                  <a:gd name="T8" fmla="*/ 55 w 83"/>
                  <a:gd name="T9" fmla="*/ 14 h 24"/>
                  <a:gd name="T10" fmla="*/ 83 w 83"/>
                  <a:gd name="T11" fmla="*/ 14 h 24"/>
                  <a:gd name="T12" fmla="*/ 83 w 83"/>
                  <a:gd name="T13" fmla="*/ 0 h 24"/>
                  <a:gd name="T14" fmla="*/ 0 w 83"/>
                  <a:gd name="T15" fmla="*/ 0 h 24"/>
                  <a:gd name="T16" fmla="*/ 0 w 83"/>
                  <a:gd name="T17" fmla="*/ 14 h 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24">
                    <a:moveTo>
                      <a:pt x="0" y="14"/>
                    </a:moveTo>
                    <a:lnTo>
                      <a:pt x="29" y="14"/>
                    </a:lnTo>
                    <a:lnTo>
                      <a:pt x="29" y="24"/>
                    </a:lnTo>
                    <a:lnTo>
                      <a:pt x="55" y="24"/>
                    </a:lnTo>
                    <a:lnTo>
                      <a:pt x="55" y="14"/>
                    </a:lnTo>
                    <a:lnTo>
                      <a:pt x="83" y="14"/>
                    </a:lnTo>
                    <a:lnTo>
                      <a:pt x="83" y="0"/>
                    </a:lnTo>
                    <a:lnTo>
                      <a:pt x="0" y="0"/>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358"/>
              <p:cNvSpPr>
                <a:spLocks noEditPoints="1"/>
              </p:cNvSpPr>
              <p:nvPr/>
            </p:nvSpPr>
            <p:spPr bwMode="auto">
              <a:xfrm>
                <a:off x="6678491" y="1611191"/>
                <a:ext cx="93663" cy="187325"/>
              </a:xfrm>
              <a:custGeom>
                <a:gdLst>
                  <a:gd name="T0" fmla="*/ 57 w 59"/>
                  <a:gd name="T1" fmla="*/ 5 h 118"/>
                  <a:gd name="T2" fmla="*/ 52 w 59"/>
                  <a:gd name="T3" fmla="*/ 0 h 118"/>
                  <a:gd name="T4" fmla="*/ 29 w 59"/>
                  <a:gd name="T5" fmla="*/ 10 h 118"/>
                  <a:gd name="T6" fmla="*/ 7 w 59"/>
                  <a:gd name="T7" fmla="*/ 0 h 118"/>
                  <a:gd name="T8" fmla="*/ 0 w 59"/>
                  <a:gd name="T9" fmla="*/ 5 h 118"/>
                  <a:gd name="T10" fmla="*/ 0 w 59"/>
                  <a:gd name="T11" fmla="*/ 5 h 118"/>
                  <a:gd name="T12" fmla="*/ 0 w 59"/>
                  <a:gd name="T13" fmla="*/ 5 h 118"/>
                  <a:gd name="T14" fmla="*/ 26 w 59"/>
                  <a:gd name="T15" fmla="*/ 118 h 118"/>
                  <a:gd name="T16" fmla="*/ 33 w 59"/>
                  <a:gd name="T17" fmla="*/ 118 h 118"/>
                  <a:gd name="T18" fmla="*/ 59 w 59"/>
                  <a:gd name="T19" fmla="*/ 5 h 118"/>
                  <a:gd name="T20" fmla="*/ 59 w 59"/>
                  <a:gd name="T21" fmla="*/ 5 h 118"/>
                  <a:gd name="T22" fmla="*/ 59 w 59"/>
                  <a:gd name="T23" fmla="*/ 5 h 118"/>
                  <a:gd name="T24" fmla="*/ 59 w 59"/>
                  <a:gd name="T25" fmla="*/ 5 h 118"/>
                  <a:gd name="T26" fmla="*/ 57 w 59"/>
                  <a:gd name="T27" fmla="*/ 5 h 118"/>
                  <a:gd name="T28" fmla="*/ 29 w 59"/>
                  <a:gd name="T29" fmla="*/ 102 h 118"/>
                  <a:gd name="T30" fmla="*/ 7 w 59"/>
                  <a:gd name="T31" fmla="*/ 7 h 118"/>
                  <a:gd name="T32" fmla="*/ 29 w 59"/>
                  <a:gd name="T33" fmla="*/ 14 h 118"/>
                  <a:gd name="T34" fmla="*/ 52 w 59"/>
                  <a:gd name="T35" fmla="*/ 7 h 118"/>
                  <a:gd name="T36" fmla="*/ 29 w 59"/>
                  <a:gd name="T37" fmla="*/ 102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118">
                    <a:moveTo>
                      <a:pt x="57" y="5"/>
                    </a:moveTo>
                    <a:lnTo>
                      <a:pt x="52" y="0"/>
                    </a:lnTo>
                    <a:lnTo>
                      <a:pt x="29" y="10"/>
                    </a:lnTo>
                    <a:lnTo>
                      <a:pt x="7" y="0"/>
                    </a:lnTo>
                    <a:lnTo>
                      <a:pt x="0" y="5"/>
                    </a:lnTo>
                    <a:lnTo>
                      <a:pt x="0" y="5"/>
                    </a:lnTo>
                    <a:lnTo>
                      <a:pt x="0" y="5"/>
                    </a:lnTo>
                    <a:lnTo>
                      <a:pt x="26" y="118"/>
                    </a:lnTo>
                    <a:lnTo>
                      <a:pt x="33" y="118"/>
                    </a:lnTo>
                    <a:lnTo>
                      <a:pt x="59" y="5"/>
                    </a:lnTo>
                    <a:lnTo>
                      <a:pt x="59" y="5"/>
                    </a:lnTo>
                    <a:lnTo>
                      <a:pt x="59" y="5"/>
                    </a:lnTo>
                    <a:lnTo>
                      <a:pt x="59" y="5"/>
                    </a:lnTo>
                    <a:lnTo>
                      <a:pt x="57" y="5"/>
                    </a:lnTo>
                    <a:close/>
                    <a:moveTo>
                      <a:pt x="29" y="102"/>
                    </a:moveTo>
                    <a:lnTo>
                      <a:pt x="7" y="7"/>
                    </a:lnTo>
                    <a:lnTo>
                      <a:pt x="29" y="14"/>
                    </a:lnTo>
                    <a:lnTo>
                      <a:pt x="52" y="7"/>
                    </a:lnTo>
                    <a:lnTo>
                      <a:pt x="29" y="10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 name="组合 39"/>
          <p:cNvGrpSpPr/>
          <p:nvPr/>
        </p:nvGrpSpPr>
        <p:grpSpPr>
          <a:xfrm>
            <a:off x="3567196" y="2809756"/>
            <a:ext cx="1443524" cy="1399357"/>
            <a:chOff x="4756261" y="3603839"/>
            <a:chExt cx="1924698" cy="1865809"/>
          </a:xfrm>
        </p:grpSpPr>
        <p:sp>
          <p:nvSpPr>
            <p:cNvPr id="41" name="任意多边形 40"/>
            <p:cNvSpPr/>
            <p:nvPr/>
          </p:nvSpPr>
          <p:spPr>
            <a:xfrm flipH="1">
              <a:off x="4756261" y="3603839"/>
              <a:ext cx="1812355" cy="1807575"/>
            </a:xfrm>
            <a:custGeom>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22"/>
            <p:cNvSpPr txBox="1"/>
            <p:nvPr/>
          </p:nvSpPr>
          <p:spPr>
            <a:xfrm>
              <a:off x="5899225" y="4977357"/>
              <a:ext cx="781734" cy="492291"/>
            </a:xfrm>
            <a:prstGeom prst="rect">
              <a:avLst/>
            </a:prstGeom>
            <a:noFill/>
          </p:spPr>
          <p:txBody>
            <a:bodyPr wrap="square" rtlCol="0">
              <a:spAutoFit/>
            </a:bodyPr>
            <a:lstStyle/>
            <a:p>
              <a:pPr algn="ctr"/>
              <a:r>
                <a:rPr lang="en-US" altLang="zh-CN" b="1">
                  <a:solidFill>
                    <a:schemeClr val="bg1"/>
                  </a:solidFill>
                  <a:latin typeface="Agency FB" panose="020b0503020202020204" pitchFamily="34" charset="0"/>
                </a:rPr>
                <a:t>03</a:t>
              </a:r>
              <a:endParaRPr lang="zh-CN" altLang="en-US" b="1">
                <a:solidFill>
                  <a:schemeClr val="bg1"/>
                </a:solidFill>
                <a:latin typeface="Agency FB" panose="020b0503020202020204" pitchFamily="34" charset="0"/>
              </a:endParaRPr>
            </a:p>
          </p:txBody>
        </p:sp>
        <p:grpSp>
          <p:nvGrpSpPr>
            <p:cNvPr id="7" name="组合 42"/>
            <p:cNvGrpSpPr/>
            <p:nvPr/>
          </p:nvGrpSpPr>
          <p:grpSpPr>
            <a:xfrm>
              <a:off x="5053221" y="3941026"/>
              <a:ext cx="574676" cy="465140"/>
              <a:chOff x="2177375" y="247894"/>
              <a:chExt cx="574676" cy="465140"/>
            </a:xfrm>
          </p:grpSpPr>
          <p:sp>
            <p:nvSpPr>
              <p:cNvPr id="44" name="Freeform 5"/>
              <p:cNvSpPr>
                <a:spLocks noEditPoints="1"/>
              </p:cNvSpPr>
              <p:nvPr/>
            </p:nvSpPr>
            <p:spPr bwMode="auto">
              <a:xfrm>
                <a:off x="2177375" y="247894"/>
                <a:ext cx="574676" cy="465140"/>
              </a:xfrm>
              <a:custGeom>
                <a:gdLst>
                  <a:gd name="T0" fmla="*/ 78 w 153"/>
                  <a:gd name="T1" fmla="*/ 0 h 124"/>
                  <a:gd name="T2" fmla="*/ 0 w 153"/>
                  <a:gd name="T3" fmla="*/ 68 h 124"/>
                  <a:gd name="T4" fmla="*/ 15 w 153"/>
                  <a:gd name="T5" fmla="*/ 68 h 124"/>
                  <a:gd name="T6" fmla="*/ 21 w 153"/>
                  <a:gd name="T7" fmla="*/ 64 h 124"/>
                  <a:gd name="T8" fmla="*/ 21 w 153"/>
                  <a:gd name="T9" fmla="*/ 121 h 124"/>
                  <a:gd name="T10" fmla="*/ 24 w 153"/>
                  <a:gd name="T11" fmla="*/ 124 h 124"/>
                  <a:gd name="T12" fmla="*/ 63 w 153"/>
                  <a:gd name="T13" fmla="*/ 124 h 124"/>
                  <a:gd name="T14" fmla="*/ 63 w 153"/>
                  <a:gd name="T15" fmla="*/ 92 h 124"/>
                  <a:gd name="T16" fmla="*/ 67 w 153"/>
                  <a:gd name="T17" fmla="*/ 87 h 124"/>
                  <a:gd name="T18" fmla="*/ 83 w 153"/>
                  <a:gd name="T19" fmla="*/ 87 h 124"/>
                  <a:gd name="T20" fmla="*/ 89 w 153"/>
                  <a:gd name="T21" fmla="*/ 92 h 124"/>
                  <a:gd name="T22" fmla="*/ 89 w 153"/>
                  <a:gd name="T23" fmla="*/ 124 h 124"/>
                  <a:gd name="T24" fmla="*/ 127 w 153"/>
                  <a:gd name="T25" fmla="*/ 124 h 124"/>
                  <a:gd name="T26" fmla="*/ 131 w 153"/>
                  <a:gd name="T27" fmla="*/ 120 h 124"/>
                  <a:gd name="T28" fmla="*/ 131 w 153"/>
                  <a:gd name="T29" fmla="*/ 63 h 124"/>
                  <a:gd name="T30" fmla="*/ 136 w 153"/>
                  <a:gd name="T31" fmla="*/ 68 h 124"/>
                  <a:gd name="T32" fmla="*/ 153 w 153"/>
                  <a:gd name="T33" fmla="*/ 68 h 124"/>
                  <a:gd name="T34" fmla="*/ 78 w 153"/>
                  <a:gd name="T35" fmla="*/ 0 h 124"/>
                  <a:gd name="T36" fmla="*/ 76 w 153"/>
                  <a:gd name="T37" fmla="*/ 75 h 124"/>
                  <a:gd name="T38" fmla="*/ 60 w 153"/>
                  <a:gd name="T39" fmla="*/ 59 h 124"/>
                  <a:gd name="T40" fmla="*/ 76 w 153"/>
                  <a:gd name="T41" fmla="*/ 42 h 124"/>
                  <a:gd name="T42" fmla="*/ 92 w 153"/>
                  <a:gd name="T43" fmla="*/ 59 h 124"/>
                  <a:gd name="T44" fmla="*/ 76 w 153"/>
                  <a:gd name="T45" fmla="*/ 75 h 1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4"/>
                      <a:pt x="21" y="64"/>
                      <a:pt x="21" y="64"/>
                    </a:cubicBezTo>
                    <a:cubicBezTo>
                      <a:pt x="21" y="121"/>
                      <a:pt x="21" y="121"/>
                      <a:pt x="21" y="121"/>
                    </a:cubicBezTo>
                    <a:cubicBezTo>
                      <a:pt x="21" y="121"/>
                      <a:pt x="21" y="124"/>
                      <a:pt x="24" y="124"/>
                    </a:cubicBezTo>
                    <a:cubicBezTo>
                      <a:pt x="28" y="124"/>
                      <a:pt x="63" y="124"/>
                      <a:pt x="63" y="124"/>
                    </a:cubicBezTo>
                    <a:cubicBezTo>
                      <a:pt x="63" y="92"/>
                      <a:pt x="63" y="92"/>
                      <a:pt x="63" y="92"/>
                    </a:cubicBezTo>
                    <a:cubicBezTo>
                      <a:pt x="63" y="92"/>
                      <a:pt x="62" y="87"/>
                      <a:pt x="67" y="87"/>
                    </a:cubicBezTo>
                    <a:cubicBezTo>
                      <a:pt x="83" y="87"/>
                      <a:pt x="83" y="87"/>
                      <a:pt x="83" y="87"/>
                    </a:cubicBezTo>
                    <a:cubicBezTo>
                      <a:pt x="89" y="87"/>
                      <a:pt x="89" y="92"/>
                      <a:pt x="89" y="92"/>
                    </a:cubicBezTo>
                    <a:cubicBezTo>
                      <a:pt x="89" y="124"/>
                      <a:pt x="89" y="124"/>
                      <a:pt x="89" y="124"/>
                    </a:cubicBezTo>
                    <a:cubicBezTo>
                      <a:pt x="89" y="124"/>
                      <a:pt x="121" y="124"/>
                      <a:pt x="127" y="124"/>
                    </a:cubicBezTo>
                    <a:cubicBezTo>
                      <a:pt x="131" y="124"/>
                      <a:pt x="131" y="120"/>
                      <a:pt x="131" y="120"/>
                    </a:cubicBezTo>
                    <a:cubicBezTo>
                      <a:pt x="131" y="63"/>
                      <a:pt x="131" y="63"/>
                      <a:pt x="131" y="63"/>
                    </a:cubicBezTo>
                    <a:cubicBezTo>
                      <a:pt x="136" y="68"/>
                      <a:pt x="136" y="68"/>
                      <a:pt x="136" y="68"/>
                    </a:cubicBezTo>
                    <a:cubicBezTo>
                      <a:pt x="149" y="77"/>
                      <a:pt x="153" y="68"/>
                      <a:pt x="153" y="68"/>
                    </a:cubicBezTo>
                    <a:lnTo>
                      <a:pt x="78" y="0"/>
                    </a:lnTo>
                    <a:close/>
                    <a:moveTo>
                      <a:pt x="76" y="75"/>
                    </a:moveTo>
                    <a:cubicBezTo>
                      <a:pt x="67" y="75"/>
                      <a:pt x="60" y="68"/>
                      <a:pt x="60" y="59"/>
                    </a:cubicBezTo>
                    <a:cubicBezTo>
                      <a:pt x="60" y="50"/>
                      <a:pt x="67" y="42"/>
                      <a:pt x="76" y="42"/>
                    </a:cubicBezTo>
                    <a:cubicBezTo>
                      <a:pt x="85" y="42"/>
                      <a:pt x="92" y="50"/>
                      <a:pt x="92" y="59"/>
                    </a:cubicBezTo>
                    <a:cubicBezTo>
                      <a:pt x="92" y="68"/>
                      <a:pt x="85" y="75"/>
                      <a:pt x="76" y="7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6"/>
              <p:cNvSpPr/>
              <p:nvPr/>
            </p:nvSpPr>
            <p:spPr bwMode="auto">
              <a:xfrm>
                <a:off x="2628226" y="303457"/>
                <a:ext cx="55563" cy="115888"/>
              </a:xfrm>
              <a:custGeom>
                <a:gdLst>
                  <a:gd name="T0" fmla="*/ 35 w 35"/>
                  <a:gd name="T1" fmla="*/ 73 h 73"/>
                  <a:gd name="T2" fmla="*/ 35 w 35"/>
                  <a:gd name="T3" fmla="*/ 0 h 73"/>
                  <a:gd name="T4" fmla="*/ 0 w 35"/>
                  <a:gd name="T5" fmla="*/ 0 h 73"/>
                  <a:gd name="T6" fmla="*/ 0 w 35"/>
                  <a:gd name="T7" fmla="*/ 42 h 73"/>
                  <a:gd name="T8" fmla="*/ 35 w 35"/>
                  <a:gd name="T9" fmla="*/ 73 h 73"/>
                </a:gdLst>
                <a:cxnLst>
                  <a:cxn ang="0">
                    <a:pos x="T0" y="T1"/>
                  </a:cxn>
                  <a:cxn ang="0">
                    <a:pos x="T2" y="T3"/>
                  </a:cxn>
                  <a:cxn ang="0">
                    <a:pos x="T4" y="T5"/>
                  </a:cxn>
                  <a:cxn ang="0">
                    <a:pos x="T6" y="T7"/>
                  </a:cxn>
                  <a:cxn ang="0">
                    <a:pos x="T8" y="T9"/>
                  </a:cxn>
                </a:cxnLst>
                <a:rect l="0" t="0" r="r" b="b"/>
                <a:pathLst>
                  <a:path w="35" h="73">
                    <a:moveTo>
                      <a:pt x="35" y="73"/>
                    </a:moveTo>
                    <a:lnTo>
                      <a:pt x="35" y="0"/>
                    </a:lnTo>
                    <a:lnTo>
                      <a:pt x="0" y="0"/>
                    </a:lnTo>
                    <a:lnTo>
                      <a:pt x="0" y="42"/>
                    </a:lnTo>
                    <a:lnTo>
                      <a:pt x="35" y="7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Oval 7"/>
              <p:cNvSpPr>
                <a:spLocks noChangeArrowheads="1"/>
              </p:cNvSpPr>
              <p:nvPr/>
            </p:nvSpPr>
            <p:spPr bwMode="auto">
              <a:xfrm>
                <a:off x="2432963" y="438395"/>
                <a:ext cx="60325" cy="603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8" name="组合 46"/>
          <p:cNvGrpSpPr/>
          <p:nvPr/>
        </p:nvGrpSpPr>
        <p:grpSpPr>
          <a:xfrm>
            <a:off x="4526446" y="2349695"/>
            <a:ext cx="1439213" cy="1359266"/>
            <a:chOff x="6035259" y="2990425"/>
            <a:chExt cx="1918951" cy="1812355"/>
          </a:xfrm>
        </p:grpSpPr>
        <p:sp>
          <p:nvSpPr>
            <p:cNvPr id="48" name="任意多边形 47"/>
            <p:cNvSpPr/>
            <p:nvPr/>
          </p:nvSpPr>
          <p:spPr>
            <a:xfrm rot="16200000" flipH="1">
              <a:off x="6032869" y="2992815"/>
              <a:ext cx="1812355" cy="1807575"/>
            </a:xfrm>
            <a:custGeom>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18"/>
            <p:cNvSpPr txBox="1"/>
            <p:nvPr/>
          </p:nvSpPr>
          <p:spPr>
            <a:xfrm>
              <a:off x="7172475" y="3064212"/>
              <a:ext cx="781735" cy="492291"/>
            </a:xfrm>
            <a:prstGeom prst="rect">
              <a:avLst/>
            </a:prstGeom>
            <a:noFill/>
          </p:spPr>
          <p:txBody>
            <a:bodyPr wrap="square" rtlCol="0">
              <a:spAutoFit/>
            </a:bodyPr>
            <a:lstStyle/>
            <a:p>
              <a:pPr algn="ctr"/>
              <a:r>
                <a:rPr lang="en-US" altLang="zh-CN" b="1">
                  <a:solidFill>
                    <a:schemeClr val="bg1"/>
                  </a:solidFill>
                  <a:latin typeface="Agency FB" panose="020b0503020202020204" pitchFamily="34" charset="0"/>
                </a:rPr>
                <a:t>02</a:t>
              </a:r>
              <a:endParaRPr lang="zh-CN" altLang="en-US" b="1">
                <a:solidFill>
                  <a:schemeClr val="bg1"/>
                </a:solidFill>
                <a:latin typeface="Agency FB" panose="020b0503020202020204" pitchFamily="34" charset="0"/>
              </a:endParaRPr>
            </a:p>
          </p:txBody>
        </p:sp>
        <p:grpSp>
          <p:nvGrpSpPr>
            <p:cNvPr id="9" name="组合 49"/>
            <p:cNvGrpSpPr/>
            <p:nvPr/>
          </p:nvGrpSpPr>
          <p:grpSpPr>
            <a:xfrm>
              <a:off x="6434265" y="3961773"/>
              <a:ext cx="353333" cy="460157"/>
              <a:chOff x="2966364" y="3551501"/>
              <a:chExt cx="409575" cy="533403"/>
            </a:xfrm>
          </p:grpSpPr>
          <p:sp>
            <p:nvSpPr>
              <p:cNvPr id="51" name="Freeform 128"/>
              <p:cNvSpPr>
                <a:spLocks noEditPoints="1"/>
              </p:cNvSpPr>
              <p:nvPr/>
            </p:nvSpPr>
            <p:spPr bwMode="auto">
              <a:xfrm>
                <a:off x="2966364" y="3551501"/>
                <a:ext cx="409575" cy="533403"/>
              </a:xfrm>
              <a:custGeom>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29"/>
              <p:cNvSpPr/>
              <p:nvPr/>
            </p:nvSpPr>
            <p:spPr bwMode="auto">
              <a:xfrm>
                <a:off x="3145751" y="3915041"/>
                <a:ext cx="49213" cy="120651"/>
              </a:xfrm>
              <a:custGeom>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5" name="文本框 34"/>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40" name="图片 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cond evt="onBegin" delay="0">
                          <p:tn val="20"/>
                        </p:cond>
                      </p:stCondLst>
                      <p:childTnLst>
                        <p:par>
                          <p:cTn id="22" fill="hold">
                            <p:stCondLst>
                              <p:cond delay="0"/>
                            </p:stCondLst>
                            <p:childTnLst>
                              <p:par>
                                <p:cTn id="23" presetID="26" presetClass="emph" presetSubtype="0" fill="hold" nodeType="clickEffect">
                                  <p:stCondLst>
                                    <p:cond delay="0"/>
                                  </p:stCondLst>
                                  <p:childTnLst>
                                    <p:animEffect transition="out" filter="fade">
                                      <p:cBhvr>
                                        <p:cTn id="24" dur="500" tmFilter="0, 0; .2, .5; .8, .5; 1, 0"/>
                                        <p:tgtEl>
                                          <p:spTgt spid="4"/>
                                        </p:tgtEl>
                                      </p:cBhvr>
                                    </p:animEffect>
                                    <p:animScale>
                                      <p:cBhvr>
                                        <p:cTn id="25" dur="250" autoRev="1" fill="hold"/>
                                        <p:tgtEl>
                                          <p:spTgt spid="4"/>
                                        </p:tgtEl>
                                      </p:cBhvr>
                                      <p:by x="105000" y="105000"/>
                                    </p:animScale>
                                  </p:childTnLst>
                                </p:cTn>
                              </p:par>
                            </p:childTnLst>
                          </p:cTn>
                        </p:par>
                        <p:par>
                          <p:cTn id="26" fill="hold" nodeType="afterGroup">
                            <p:stCondLst>
                              <p:cond delay="500"/>
                            </p:stCondLst>
                            <p:childTnLst>
                              <p:par>
                                <p:cTn id="27" presetID="17" presetClass="entr" presetSubtype="10" fill="hold" grpId="0" nodeType="afterEffect">
                                  <p:stCondLst>
                                    <p:cond delay="0"/>
                                  </p:stCondLst>
                                  <p:iterate type="lt">
                                    <p:tmPct val="3000"/>
                                  </p:iterate>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31" fill="hold" nodeType="clickPar">
                      <p:stCondLst>
                        <p:cond delay="indefinite"/>
                        <p:cond evt="onBegin" delay="0">
                          <p:tn val="30"/>
                        </p:cond>
                      </p:stCondLst>
                      <p:childTnLst>
                        <p:par>
                          <p:cTn id="32" fill="hold">
                            <p:stCondLst>
                              <p:cond delay="0"/>
                            </p:stCondLst>
                            <p:childTnLst>
                              <p:par>
                                <p:cTn id="33" presetID="26" presetClass="emph" presetSubtype="0" fill="hold" nodeType="clickEffect">
                                  <p:stCondLst>
                                    <p:cond delay="0"/>
                                  </p:stCondLst>
                                  <p:childTnLst>
                                    <p:animEffect transition="out" filter="fade">
                                      <p:cBhvr>
                                        <p:cTn id="34" dur="500" tmFilter="0, 0; .2, .5; .8, .5; 1, 0"/>
                                        <p:tgtEl>
                                          <p:spTgt spid="8"/>
                                        </p:tgtEl>
                                      </p:cBhvr>
                                    </p:animEffect>
                                    <p:animScale>
                                      <p:cBhvr>
                                        <p:cTn id="35" dur="250" autoRev="1" fill="hold"/>
                                        <p:tgtEl>
                                          <p:spTgt spid="8"/>
                                        </p:tgtEl>
                                      </p:cBhvr>
                                      <p:by x="105000" y="105000"/>
                                    </p:animScale>
                                  </p:childTnLst>
                                </p:cTn>
                              </p:par>
                            </p:childTnLst>
                          </p:cTn>
                        </p:par>
                        <p:par>
                          <p:cTn id="36" fill="hold" nodeType="afterGroup">
                            <p:stCondLst>
                              <p:cond delay="500"/>
                            </p:stCondLst>
                            <p:childTnLst>
                              <p:par>
                                <p:cTn id="37" presetID="17" presetClass="entr" presetSubtype="10" fill="hold" grpId="0" nodeType="afterEffect">
                                  <p:stCondLst>
                                    <p:cond delay="0"/>
                                  </p:stCondLst>
                                  <p:iterate type="lt">
                                    <p:tmPct val="3000"/>
                                  </p:iterate>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41" fill="hold" nodeType="clickPar">
                      <p:stCondLst>
                        <p:cond delay="indefinite"/>
                        <p:cond evt="onBegin" delay="0">
                          <p:tn val="40"/>
                        </p:cond>
                      </p:stCondLst>
                      <p:childTnLst>
                        <p:par>
                          <p:cTn id="42" fill="hold">
                            <p:stCondLst>
                              <p:cond delay="0"/>
                            </p:stCondLst>
                            <p:childTnLst>
                              <p:par>
                                <p:cTn id="43" presetID="26" presetClass="emph" presetSubtype="0" fill="hold" nodeType="clickEffect">
                                  <p:stCondLst>
                                    <p:cond delay="0"/>
                                  </p:stCondLst>
                                  <p:childTnLst>
                                    <p:animEffect transition="out" filter="fade">
                                      <p:cBhvr>
                                        <p:cTn id="44" dur="500" tmFilter="0, 0; .2, .5; .8, .5; 1, 0"/>
                                        <p:tgtEl>
                                          <p:spTgt spid="6"/>
                                        </p:tgtEl>
                                      </p:cBhvr>
                                    </p:animEffect>
                                    <p:animScale>
                                      <p:cBhvr>
                                        <p:cTn id="45" dur="250" autoRev="1" fill="hold"/>
                                        <p:tgtEl>
                                          <p:spTgt spid="6"/>
                                        </p:tgtEl>
                                      </p:cBhvr>
                                      <p:by x="105000" y="105000"/>
                                    </p:animScale>
                                  </p:childTnLst>
                                </p:cTn>
                              </p:par>
                            </p:childTnLst>
                          </p:cTn>
                        </p:par>
                        <p:par>
                          <p:cTn id="46" fill="hold" nodeType="afterGroup">
                            <p:stCondLst>
                              <p:cond delay="500"/>
                            </p:stCondLst>
                            <p:childTnLst>
                              <p:par>
                                <p:cTn id="47" presetID="17" presetClass="entr" presetSubtype="10" fill="hold" grpId="0" nodeType="afterEffect">
                                  <p:stCondLst>
                                    <p:cond delay="0"/>
                                  </p:stCondLst>
                                  <p:iterate type="lt">
                                    <p:tmPct val="3000"/>
                                  </p:iterate>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51" fill="hold" nodeType="clickPar">
                      <p:stCondLst>
                        <p:cond delay="indefinite"/>
                        <p:cond evt="onBegin" delay="0">
                          <p:tn val="50"/>
                        </p:cond>
                      </p:stCondLst>
                      <p:childTnLst>
                        <p:par>
                          <p:cTn id="52" fill="hold">
                            <p:stCondLst>
                              <p:cond delay="0"/>
                            </p:stCondLst>
                            <p:childTnLst>
                              <p:par>
                                <p:cTn id="53" presetID="26" presetClass="emph" presetSubtype="0" fill="hold" nodeType="clickEffect">
                                  <p:stCondLst>
                                    <p:cond delay="0"/>
                                  </p:stCondLst>
                                  <p:childTnLst>
                                    <p:animEffect transition="out" filter="fade">
                                      <p:cBhvr>
                                        <p:cTn id="54" dur="500" tmFilter="0, 0; .2, .5; .8, .5; 1, 0"/>
                                        <p:tgtEl>
                                          <p:spTgt spid="2"/>
                                        </p:tgtEl>
                                      </p:cBhvr>
                                    </p:animEffect>
                                    <p:animScale>
                                      <p:cBhvr>
                                        <p:cTn id="55" dur="250" autoRev="1" fill="hold"/>
                                        <p:tgtEl>
                                          <p:spTgt spid="2"/>
                                        </p:tgtEl>
                                      </p:cBhvr>
                                      <p:by x="105000" y="105000"/>
                                    </p:animScale>
                                  </p:childTnLst>
                                </p:cTn>
                              </p:par>
                            </p:childTnLst>
                          </p:cTn>
                        </p:par>
                        <p:par>
                          <p:cTn id="56" fill="hold" nodeType="afterGroup">
                            <p:stCondLst>
                              <p:cond delay="500"/>
                            </p:stCondLst>
                            <p:childTnLst>
                              <p:par>
                                <p:cTn id="57" presetID="17" presetClass="entr" presetSubtype="10" fill="hold" grpId="0" nodeType="afterEffect">
                                  <p:stCondLst>
                                    <p:cond delay="0"/>
                                  </p:stCondLst>
                                  <p:iterate type="lt">
                                    <p:tmPct val="3000"/>
                                  </p:iterate>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aphicFrame>
        <p:nvGraphicFramePr>
          <p:cNvPr id="64" name="Chart 63"/>
          <p:cNvGraphicFramePr/>
          <p:nvPr/>
        </p:nvGraphicFramePr>
        <p:xfrm>
          <a:off x="4060542" y="1788730"/>
          <a:ext cx="4272870" cy="2524160"/>
        </p:xfrm>
        <a:graphic>
          <a:graphicData uri="http://schemas.openxmlformats.org/drawingml/2006/chart">
            <c:chart xmlns:c="http://schemas.openxmlformats.org/drawingml/2006/chart" r:id="rId2"/>
          </a:graphicData>
        </a:graphic>
      </p:graphicFrame>
      <p:grpSp>
        <p:nvGrpSpPr>
          <p:cNvPr id="2" name="Group 29"/>
          <p:cNvGrpSpPr/>
          <p:nvPr/>
        </p:nvGrpSpPr>
        <p:grpSpPr>
          <a:xfrm>
            <a:off x="1080894" y="1895185"/>
            <a:ext cx="2664887" cy="652396"/>
            <a:chOff x="648100" y="3562350"/>
            <a:chExt cx="3771500" cy="914400"/>
          </a:xfrm>
        </p:grpSpPr>
        <p:sp>
          <p:nvSpPr>
            <p:cNvPr id="31" name="Rectangle 30"/>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1"/>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32"/>
          <p:cNvGrpSpPr/>
          <p:nvPr/>
        </p:nvGrpSpPr>
        <p:grpSpPr>
          <a:xfrm>
            <a:off x="1080894" y="2660955"/>
            <a:ext cx="2664887" cy="652396"/>
            <a:chOff x="648100" y="3562350"/>
            <a:chExt cx="3771500" cy="914400"/>
          </a:xfrm>
        </p:grpSpPr>
        <p:sp>
          <p:nvSpPr>
            <p:cNvPr id="34" name="Rectangle 33"/>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5"/>
          <p:cNvGrpSpPr/>
          <p:nvPr/>
        </p:nvGrpSpPr>
        <p:grpSpPr>
          <a:xfrm>
            <a:off x="1080894" y="3426726"/>
            <a:ext cx="2664887" cy="652396"/>
            <a:chOff x="648100" y="3562350"/>
            <a:chExt cx="3771500" cy="914400"/>
          </a:xfrm>
        </p:grpSpPr>
        <p:sp>
          <p:nvSpPr>
            <p:cNvPr id="37" name="Rectangle 36"/>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9" name="TextBox 38"/>
          <p:cNvSpPr txBox="1"/>
          <p:nvPr/>
        </p:nvSpPr>
        <p:spPr>
          <a:xfrm>
            <a:off x="1379915" y="2052881"/>
            <a:ext cx="2193452" cy="443198"/>
          </a:xfrm>
          <a:prstGeom prst="rect">
            <a:avLst/>
          </a:prstGeom>
          <a:noFill/>
        </p:spPr>
        <p:txBody>
          <a:bodyPr wrap="square" lIns="0" tIns="0" rIns="0" bIns="0" rtlCol="0">
            <a:spAutoFit/>
          </a:bodyPr>
          <a:lstStyle/>
          <a:p>
            <a:pPr>
              <a:lnSpc>
                <a:spcPct val="120000"/>
              </a:lnSpc>
            </a:pPr>
            <a:r>
              <a:rPr lang="en-US" altLang="zh-CN" sz="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a:t>
            </a:r>
            <a:endParaRPr lang="en-US" sz="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1379915" y="2807765"/>
            <a:ext cx="2193452" cy="443198"/>
          </a:xfrm>
          <a:prstGeom prst="rect">
            <a:avLst/>
          </a:prstGeom>
          <a:noFill/>
        </p:spPr>
        <p:txBody>
          <a:bodyPr wrap="square" lIns="0" tIns="0" rIns="0" bIns="0" rtlCol="0">
            <a:spAutoFit/>
          </a:bodyPr>
          <a:lstStyle/>
          <a:p>
            <a:pPr>
              <a:lnSpc>
                <a:spcPct val="120000"/>
              </a:lnSpc>
            </a:pPr>
            <a:r>
              <a:rPr lang="en-US" altLang="zh-CN" sz="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a:t>
            </a:r>
            <a:endParaRPr lang="en-US" sz="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1379915" y="3589826"/>
            <a:ext cx="2193452" cy="443198"/>
          </a:xfrm>
          <a:prstGeom prst="rect">
            <a:avLst/>
          </a:prstGeom>
          <a:noFill/>
        </p:spPr>
        <p:txBody>
          <a:bodyPr wrap="square" lIns="0" tIns="0" rIns="0" bIns="0" rtlCol="0">
            <a:spAutoFit/>
          </a:bodyPr>
          <a:lstStyle/>
          <a:p>
            <a:pPr>
              <a:lnSpc>
                <a:spcPct val="120000"/>
              </a:lnSpc>
            </a:pPr>
            <a:r>
              <a:rPr lang="en-US" altLang="zh-CN" sz="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a:t>
            </a:r>
            <a:endParaRPr lang="en-US" sz="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文本框 14"/>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left)">
                                      <p:cBhvr>
                                        <p:cTn id="10" dur="500"/>
                                        <p:tgtEl>
                                          <p:spTgt spid="39"/>
                                        </p:tgtEl>
                                      </p:cBhvr>
                                    </p:animEffect>
                                  </p:childTnLst>
                                </p:cTn>
                              </p:par>
                            </p:childTnLst>
                          </p:cTn>
                        </p:par>
                        <p:par>
                          <p:cTn id="11" fill="hold" nodeType="afterGroup">
                            <p:stCondLst>
                              <p:cond delay="500"/>
                            </p:stCondLst>
                            <p:childTnLst>
                              <p:par>
                                <p:cTn id="12" presetID="22" presetClass="entr" presetSubtype="8"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nodeType="afterGroup">
                            <p:stCondLst>
                              <p:cond delay="1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left)">
                                      <p:cBhvr>
                                        <p:cTn id="24" dur="500"/>
                                        <p:tgtEl>
                                          <p:spTgt spid="41"/>
                                        </p:tgtEl>
                                      </p:cBhvr>
                                    </p:animEffect>
                                  </p:childTnLst>
                                </p:cTn>
                              </p:par>
                            </p:childTnLst>
                          </p:cTn>
                        </p:par>
                        <p:par>
                          <p:cTn id="25" fill="hold" nodeType="afterGroup">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64">
                                            <p:graphicEl>
                                              <a:chart seriesIdx="-3" categoryIdx="-3" bldStep="gridLegend"/>
                                            </p:graphicEl>
                                          </p:spTgt>
                                        </p:tgtEl>
                                        <p:attrNameLst>
                                          <p:attrName>style.visibility</p:attrName>
                                        </p:attrNameLst>
                                      </p:cBhvr>
                                      <p:to>
                                        <p:strVal val="visible"/>
                                      </p:to>
                                    </p:set>
                                    <p:animEffect transition="in" filter="fade">
                                      <p:cBhvr>
                                        <p:cTn id="28" dur="1000"/>
                                        <p:tgtEl>
                                          <p:spTgt spid="64">
                                            <p:graphicEl>
                                              <a:chart seriesIdx="-3" categoryIdx="-3" bldStep="gridLegend"/>
                                            </p:graphicEl>
                                          </p:spTgt>
                                        </p:tgtEl>
                                      </p:cBhvr>
                                    </p:animEffect>
                                  </p:childTnLst>
                                </p:cTn>
                              </p:par>
                            </p:childTnLst>
                          </p:cTn>
                        </p:par>
                        <p:par>
                          <p:cTn id="29" fill="hold" nodeType="afterGroup">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64">
                                            <p:graphicEl>
                                              <a:chart seriesIdx="0" categoryIdx="-4" bldStep="series"/>
                                            </p:graphicEl>
                                          </p:spTgt>
                                        </p:tgtEl>
                                        <p:attrNameLst>
                                          <p:attrName>style.visibility</p:attrName>
                                        </p:attrNameLst>
                                      </p:cBhvr>
                                      <p:to>
                                        <p:strVal val="visible"/>
                                      </p:to>
                                    </p:set>
                                    <p:animEffect transition="in" filter="slide(fromBottom)">
                                      <p:cBhvr>
                                        <p:cTn id="32" dur="500"/>
                                        <p:tgtEl>
                                          <p:spTgt spid="64">
                                            <p:graphicEl>
                                              <a:chart seriesIdx="0" categoryIdx="-4" bldStep="series"/>
                                            </p:graphicEl>
                                          </p:spTgt>
                                        </p:tgtEl>
                                      </p:cBhvr>
                                    </p:animEffect>
                                  </p:childTnLst>
                                </p:cTn>
                              </p:par>
                            </p:childTnLst>
                          </p:cTn>
                        </p:par>
                        <p:par>
                          <p:cTn id="33" fill="hold" nodeType="afterGroup">
                            <p:stCondLst>
                              <p:cond delay="3000"/>
                            </p:stCondLst>
                            <p:childTnLst>
                              <p:par>
                                <p:cTn id="34" presetID="12" presetClass="entr" presetSubtype="4" fill="hold" grpId="0" nodeType="afterEffect">
                                  <p:stCondLst>
                                    <p:cond delay="0"/>
                                  </p:stCondLst>
                                  <p:childTnLst>
                                    <p:set>
                                      <p:cBhvr>
                                        <p:cTn id="35" dur="1" fill="hold">
                                          <p:stCondLst>
                                            <p:cond delay="0"/>
                                          </p:stCondLst>
                                        </p:cTn>
                                        <p:tgtEl>
                                          <p:spTgt spid="64">
                                            <p:graphicEl>
                                              <a:chart seriesIdx="1" categoryIdx="-4" bldStep="series"/>
                                            </p:graphicEl>
                                          </p:spTgt>
                                        </p:tgtEl>
                                        <p:attrNameLst>
                                          <p:attrName>style.visibility</p:attrName>
                                        </p:attrNameLst>
                                      </p:cBhvr>
                                      <p:to>
                                        <p:strVal val="visible"/>
                                      </p:to>
                                    </p:set>
                                    <p:animEffect transition="in" filter="slide(fromBottom)">
                                      <p:cBhvr>
                                        <p:cTn id="36" dur="500"/>
                                        <p:tgtEl>
                                          <p:spTgt spid="64">
                                            <p:graphicEl>
                                              <a:chart seriesIdx="1" categoryIdx="-4" bldStep="series"/>
                                            </p:graphicEl>
                                          </p:spTgt>
                                        </p:tgtEl>
                                      </p:cBhvr>
                                    </p:animEffect>
                                  </p:childTnLst>
                                </p:cTn>
                              </p:par>
                            </p:childTnLst>
                          </p:cTn>
                        </p:par>
                        <p:par>
                          <p:cTn id="37" fill="hold" nodeType="afterGroup">
                            <p:stCondLst>
                              <p:cond delay="3500"/>
                            </p:stCondLst>
                            <p:childTnLst>
                              <p:par>
                                <p:cTn id="38" presetID="12" presetClass="entr" presetSubtype="4" fill="hold" grpId="0" nodeType="afterEffect">
                                  <p:stCondLst>
                                    <p:cond delay="0"/>
                                  </p:stCondLst>
                                  <p:childTnLst>
                                    <p:set>
                                      <p:cBhvr>
                                        <p:cTn id="39" dur="1" fill="hold">
                                          <p:stCondLst>
                                            <p:cond delay="0"/>
                                          </p:stCondLst>
                                        </p:cTn>
                                        <p:tgtEl>
                                          <p:spTgt spid="64">
                                            <p:graphicEl>
                                              <a:chart seriesIdx="2" categoryIdx="-4" bldStep="series"/>
                                            </p:graphicEl>
                                          </p:spTgt>
                                        </p:tgtEl>
                                        <p:attrNameLst>
                                          <p:attrName>style.visibility</p:attrName>
                                        </p:attrNameLst>
                                      </p:cBhvr>
                                      <p:to>
                                        <p:strVal val="visible"/>
                                      </p:to>
                                    </p:set>
                                    <p:animEffect transition="in" filter="slide(fromBottom)">
                                      <p:cBhvr>
                                        <p:cTn id="40" dur="500"/>
                                        <p:tgtEl>
                                          <p:spTgt spid="64">
                                            <p:graphicEl>
                                              <a:chart seriesIdx="2" categoryIdx="-4" bldStep="series"/>
                                            </p:graphicEl>
                                          </p:spTgt>
                                        </p:tgtEl>
                                      </p:cBhvr>
                                    </p:animEffect>
                                  </p:childTnLst>
                                </p:cTn>
                              </p:par>
                            </p:childTnLst>
                          </p:cTn>
                        </p:par>
                        <p:par>
                          <p:cTn id="41" fill="hold" nodeType="afterGroup">
                            <p:stCondLst>
                              <p:cond delay="4000"/>
                            </p:stCondLst>
                            <p:childTnLst>
                              <p:par>
                                <p:cTn id="42" presetID="12" presetClass="entr" presetSubtype="4" fill="hold" grpId="0" nodeType="afterEffect">
                                  <p:stCondLst>
                                    <p:cond delay="0"/>
                                  </p:stCondLst>
                                  <p:childTnLst>
                                    <p:set>
                                      <p:cBhvr>
                                        <p:cTn id="43" dur="1" fill="hold">
                                          <p:stCondLst>
                                            <p:cond delay="0"/>
                                          </p:stCondLst>
                                        </p:cTn>
                                        <p:tgtEl>
                                          <p:spTgt spid="64">
                                            <p:graphicEl>
                                              <a:chart seriesIdx="3" categoryIdx="-4" bldStep="series"/>
                                            </p:graphicEl>
                                          </p:spTgt>
                                        </p:tgtEl>
                                        <p:attrNameLst>
                                          <p:attrName>style.visibility</p:attrName>
                                        </p:attrNameLst>
                                      </p:cBhvr>
                                      <p:to>
                                        <p:strVal val="visible"/>
                                      </p:to>
                                    </p:set>
                                    <p:animEffect transition="in" filter="slide(fromBottom)">
                                      <p:cBhvr>
                                        <p:cTn id="44" dur="500"/>
                                        <p:tgtEl>
                                          <p:spTgt spid="64">
                                            <p:graphicEl>
                                              <a:chart seriesIdx="3" categoryIdx="-4" bldStep="series"/>
                                            </p:graphicEl>
                                          </p:spTgt>
                                        </p:tgtEl>
                                      </p:cBhvr>
                                    </p:animEffect>
                                  </p:childTnLst>
                                </p:cTn>
                              </p:par>
                            </p:childTnLst>
                          </p:cTn>
                        </p:par>
                        <p:par>
                          <p:cTn id="45" fill="hold" nodeType="afterGroup">
                            <p:stCondLst>
                              <p:cond delay="4500"/>
                            </p:stCondLst>
                            <p:childTnLst>
                              <p:par>
                                <p:cTn id="46" presetID="12" presetClass="entr" presetSubtype="4" fill="hold" grpId="0" nodeType="afterEffect">
                                  <p:stCondLst>
                                    <p:cond delay="0"/>
                                  </p:stCondLst>
                                  <p:childTnLst>
                                    <p:set>
                                      <p:cBhvr>
                                        <p:cTn id="47" dur="1" fill="hold">
                                          <p:stCondLst>
                                            <p:cond delay="0"/>
                                          </p:stCondLst>
                                        </p:cTn>
                                        <p:tgtEl>
                                          <p:spTgt spid="64">
                                            <p:graphicEl>
                                              <a:chart seriesIdx="4" categoryIdx="-4" bldStep="series"/>
                                            </p:graphicEl>
                                          </p:spTgt>
                                        </p:tgtEl>
                                        <p:attrNameLst>
                                          <p:attrName>style.visibility</p:attrName>
                                        </p:attrNameLst>
                                      </p:cBhvr>
                                      <p:to>
                                        <p:strVal val="visible"/>
                                      </p:to>
                                    </p:set>
                                    <p:animEffect transition="in" filter="slide(fromBottom)">
                                      <p:cBhvr>
                                        <p:cTn id="48" dur="500"/>
                                        <p:tgtEl>
                                          <p:spTgt spid="64">
                                            <p:graphicEl>
                                              <a:chart seriesIdx="4"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Graphic spid="64" grpId="0">
        <p:bldSub>
          <a:bldChart bld="series"/>
        </p:bldSub>
      </p:bldGraphic>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Rounded Rectangle 1"/>
          <p:cNvSpPr/>
          <p:nvPr/>
        </p:nvSpPr>
        <p:spPr>
          <a:xfrm>
            <a:off x="1149690" y="3974648"/>
            <a:ext cx="777239" cy="153292"/>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 Placeholder 32"/>
          <p:cNvSpPr txBox="1"/>
          <p:nvPr/>
        </p:nvSpPr>
        <p:spPr>
          <a:xfrm>
            <a:off x="4903002" y="1965373"/>
            <a:ext cx="3250163" cy="44319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ct val="0"/>
              </a:spcBef>
              <a:buNone/>
            </a:pPr>
            <a:r>
              <a:rPr lang="en-US" altLang="zh-CN" sz="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directly.Please replace text, click add relevant headline, modify the text content, also can copy your content to this directly.</a:t>
            </a:r>
          </a:p>
        </p:txBody>
      </p:sp>
      <p:sp>
        <p:nvSpPr>
          <p:cNvPr id="28" name="Text Placeholder 33"/>
          <p:cNvSpPr txBox="1"/>
          <p:nvPr/>
        </p:nvSpPr>
        <p:spPr>
          <a:xfrm>
            <a:off x="4892753" y="1735727"/>
            <a:ext cx="2910423" cy="184666"/>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ct val="0"/>
              </a:spcBef>
              <a:buNone/>
            </a:pP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ounded Rectangle 59"/>
          <p:cNvSpPr/>
          <p:nvPr/>
        </p:nvSpPr>
        <p:spPr>
          <a:xfrm>
            <a:off x="1149690" y="3761736"/>
            <a:ext cx="777239" cy="153292"/>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ounded Rectangle 60"/>
          <p:cNvSpPr/>
          <p:nvPr/>
        </p:nvSpPr>
        <p:spPr>
          <a:xfrm>
            <a:off x="1149690" y="3553966"/>
            <a:ext cx="777239" cy="153292"/>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ounded Rectangle 61"/>
          <p:cNvSpPr/>
          <p:nvPr/>
        </p:nvSpPr>
        <p:spPr>
          <a:xfrm>
            <a:off x="1149690" y="3341054"/>
            <a:ext cx="777239" cy="153292"/>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ounded Rectangle 62"/>
          <p:cNvSpPr/>
          <p:nvPr/>
        </p:nvSpPr>
        <p:spPr>
          <a:xfrm>
            <a:off x="1149690" y="3127779"/>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Rounded Rectangle 78"/>
          <p:cNvSpPr/>
          <p:nvPr/>
        </p:nvSpPr>
        <p:spPr>
          <a:xfrm>
            <a:off x="1149690" y="2914867"/>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ounded Rectangle 79"/>
          <p:cNvSpPr/>
          <p:nvPr/>
        </p:nvSpPr>
        <p:spPr>
          <a:xfrm>
            <a:off x="1149690" y="2707098"/>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Rounded Rectangle 80"/>
          <p:cNvSpPr/>
          <p:nvPr/>
        </p:nvSpPr>
        <p:spPr>
          <a:xfrm>
            <a:off x="1149690" y="2494186"/>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ounded Rectangle 81"/>
          <p:cNvSpPr/>
          <p:nvPr/>
        </p:nvSpPr>
        <p:spPr>
          <a:xfrm>
            <a:off x="2236601" y="3974648"/>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ounded Rectangle 82"/>
          <p:cNvSpPr/>
          <p:nvPr/>
        </p:nvSpPr>
        <p:spPr>
          <a:xfrm>
            <a:off x="2236601" y="3761736"/>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ounded Rectangle 83"/>
          <p:cNvSpPr/>
          <p:nvPr/>
        </p:nvSpPr>
        <p:spPr>
          <a:xfrm>
            <a:off x="2236601" y="3553966"/>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ounded Rectangle 84"/>
          <p:cNvSpPr/>
          <p:nvPr/>
        </p:nvSpPr>
        <p:spPr>
          <a:xfrm>
            <a:off x="2236601" y="3341054"/>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ounded Rectangle 85"/>
          <p:cNvSpPr/>
          <p:nvPr/>
        </p:nvSpPr>
        <p:spPr>
          <a:xfrm>
            <a:off x="2236601" y="3127779"/>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Rounded Rectangle 86"/>
          <p:cNvSpPr/>
          <p:nvPr/>
        </p:nvSpPr>
        <p:spPr>
          <a:xfrm>
            <a:off x="2236601" y="2914867"/>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ounded Rectangle 87"/>
          <p:cNvSpPr/>
          <p:nvPr/>
        </p:nvSpPr>
        <p:spPr>
          <a:xfrm>
            <a:off x="2236601" y="2707098"/>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Rounded Rectangle 88"/>
          <p:cNvSpPr/>
          <p:nvPr/>
        </p:nvSpPr>
        <p:spPr>
          <a:xfrm>
            <a:off x="2236601" y="2494186"/>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ounded Rectangle 89"/>
          <p:cNvSpPr/>
          <p:nvPr/>
        </p:nvSpPr>
        <p:spPr>
          <a:xfrm>
            <a:off x="3357128" y="3974648"/>
            <a:ext cx="777239" cy="153292"/>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Rounded Rectangle 90"/>
          <p:cNvSpPr/>
          <p:nvPr/>
        </p:nvSpPr>
        <p:spPr>
          <a:xfrm>
            <a:off x="3357128" y="3761736"/>
            <a:ext cx="777239" cy="153292"/>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ounded Rectangle 91"/>
          <p:cNvSpPr/>
          <p:nvPr/>
        </p:nvSpPr>
        <p:spPr>
          <a:xfrm>
            <a:off x="3357128" y="3553966"/>
            <a:ext cx="777239" cy="153292"/>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ounded Rectangle 92"/>
          <p:cNvSpPr/>
          <p:nvPr/>
        </p:nvSpPr>
        <p:spPr>
          <a:xfrm>
            <a:off x="3357128" y="3341054"/>
            <a:ext cx="777239" cy="153292"/>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ounded Rectangle 93"/>
          <p:cNvSpPr/>
          <p:nvPr/>
        </p:nvSpPr>
        <p:spPr>
          <a:xfrm>
            <a:off x="3357128" y="3127779"/>
            <a:ext cx="777239" cy="153292"/>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Rounded Rectangle 94"/>
          <p:cNvSpPr/>
          <p:nvPr/>
        </p:nvSpPr>
        <p:spPr>
          <a:xfrm>
            <a:off x="3357128" y="2914867"/>
            <a:ext cx="777239" cy="153292"/>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ounded Rectangle 95"/>
          <p:cNvSpPr/>
          <p:nvPr/>
        </p:nvSpPr>
        <p:spPr>
          <a:xfrm>
            <a:off x="3357128" y="2707098"/>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ounded Rectangle 96"/>
          <p:cNvSpPr/>
          <p:nvPr/>
        </p:nvSpPr>
        <p:spPr>
          <a:xfrm>
            <a:off x="3357128" y="2494186"/>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Rectangle 2"/>
          <p:cNvSpPr/>
          <p:nvPr/>
        </p:nvSpPr>
        <p:spPr>
          <a:xfrm>
            <a:off x="3388550" y="1767035"/>
            <a:ext cx="702960" cy="153213"/>
          </a:xfrm>
          <a:prstGeom prst="rect">
            <a:avLst/>
          </a:prstGeom>
        </p:spPr>
        <p:txBody>
          <a:bodyPr wrap="square" lIns="0" tIns="0" rIns="0" bIns="0">
            <a:spAutoFit/>
          </a:bodyPr>
          <a:lstStyle/>
          <a:p>
            <a:pPr algn="ct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ounded Rectangle 97"/>
          <p:cNvSpPr/>
          <p:nvPr/>
        </p:nvSpPr>
        <p:spPr>
          <a:xfrm>
            <a:off x="1149690" y="2279076"/>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ounded Rectangle 98"/>
          <p:cNvSpPr/>
          <p:nvPr/>
        </p:nvSpPr>
        <p:spPr>
          <a:xfrm>
            <a:off x="2236601" y="2279076"/>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Rounded Rectangle 99"/>
          <p:cNvSpPr/>
          <p:nvPr/>
        </p:nvSpPr>
        <p:spPr>
          <a:xfrm>
            <a:off x="3357128" y="2279076"/>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2271954" y="1767035"/>
            <a:ext cx="702960" cy="153213"/>
          </a:xfrm>
          <a:prstGeom prst="rect">
            <a:avLst/>
          </a:prstGeom>
        </p:spPr>
        <p:txBody>
          <a:bodyPr wrap="square" lIns="0" tIns="0" rIns="0" bIns="0">
            <a:spAutoFit/>
          </a:bodyPr>
          <a:lstStyle/>
          <a:p>
            <a:pPr algn="ct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1188199" y="1767035"/>
            <a:ext cx="702960" cy="153213"/>
          </a:xfrm>
          <a:prstGeom prst="rect">
            <a:avLst/>
          </a:prstGeom>
        </p:spPr>
        <p:txBody>
          <a:bodyPr wrap="square" lIns="0" tIns="0" rIns="0" bIns="0">
            <a:spAutoFit/>
          </a:bodyPr>
          <a:lstStyle/>
          <a:p>
            <a:pPr algn="ctr"/>
            <a:r>
              <a:rPr lang="zh-CN" alt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Rounded Rectangle 102"/>
          <p:cNvSpPr/>
          <p:nvPr/>
        </p:nvSpPr>
        <p:spPr>
          <a:xfrm>
            <a:off x="1149690" y="2068075"/>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ounded Rectangle 103"/>
          <p:cNvSpPr/>
          <p:nvPr/>
        </p:nvSpPr>
        <p:spPr>
          <a:xfrm>
            <a:off x="2236601" y="2068075"/>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Rounded Rectangle 104"/>
          <p:cNvSpPr/>
          <p:nvPr/>
        </p:nvSpPr>
        <p:spPr>
          <a:xfrm>
            <a:off x="3357128" y="2068075"/>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Oval 108"/>
          <p:cNvSpPr>
            <a:spLocks noChangeAspect="1"/>
          </p:cNvSpPr>
          <p:nvPr/>
        </p:nvSpPr>
        <p:spPr>
          <a:xfrm>
            <a:off x="4883132" y="2909622"/>
            <a:ext cx="411457" cy="41148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0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US" sz="10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TextBox 109"/>
          <p:cNvSpPr txBox="1"/>
          <p:nvPr/>
        </p:nvSpPr>
        <p:spPr>
          <a:xfrm>
            <a:off x="5372239" y="2890561"/>
            <a:ext cx="437620" cy="184666"/>
          </a:xfrm>
          <a:prstGeom prst="rect">
            <a:avLst/>
          </a:prstGeom>
          <a:noFill/>
        </p:spPr>
        <p:txBody>
          <a:bodyPr wrap="none" lIns="0" tIns="0" rIns="0" bIns="0" rtlCol="0">
            <a:spAutoFit/>
          </a:bodyPr>
          <a:lstStyle/>
          <a:p>
            <a:pPr algn="just">
              <a:lnSpc>
                <a:spcPct val="120000"/>
              </a:lnSpc>
            </a:pPr>
            <a:r>
              <a:rPr lang="en-US" sz="100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1.908 K</a:t>
            </a:r>
          </a:p>
        </p:txBody>
      </p:sp>
      <p:sp>
        <p:nvSpPr>
          <p:cNvPr id="112" name="Oval 111"/>
          <p:cNvSpPr>
            <a:spLocks noChangeAspect="1"/>
          </p:cNvSpPr>
          <p:nvPr/>
        </p:nvSpPr>
        <p:spPr>
          <a:xfrm>
            <a:off x="6612760" y="2909622"/>
            <a:ext cx="411457" cy="41148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0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en-US" sz="10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TextBox 112"/>
          <p:cNvSpPr txBox="1"/>
          <p:nvPr/>
        </p:nvSpPr>
        <p:spPr>
          <a:xfrm>
            <a:off x="7109277" y="2890561"/>
            <a:ext cx="437620" cy="184666"/>
          </a:xfrm>
          <a:prstGeom prst="rect">
            <a:avLst/>
          </a:prstGeom>
          <a:noFill/>
        </p:spPr>
        <p:txBody>
          <a:bodyPr wrap="none" lIns="0" tIns="0" rIns="0" bIns="0" rtlCol="0">
            <a:spAutoFit/>
          </a:bodyPr>
          <a:lstStyle/>
          <a:p>
            <a:pPr algn="just">
              <a:lnSpc>
                <a:spcPct val="120000"/>
              </a:lnSpc>
            </a:pPr>
            <a:r>
              <a:rPr lang="en-US" sz="100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2.074 K</a:t>
            </a:r>
          </a:p>
        </p:txBody>
      </p:sp>
      <p:sp>
        <p:nvSpPr>
          <p:cNvPr id="114" name="Rectangle 113"/>
          <p:cNvSpPr/>
          <p:nvPr/>
        </p:nvSpPr>
        <p:spPr>
          <a:xfrm>
            <a:off x="5342384" y="3177176"/>
            <a:ext cx="583493" cy="184666"/>
          </a:xfrm>
          <a:prstGeom prst="rect">
            <a:avLst/>
          </a:prstGeom>
        </p:spPr>
        <p:txBody>
          <a:bodyPr wrap="none" lIns="0" tIns="0" rIns="0" bIns="0">
            <a:spAutoFit/>
          </a:bodyPr>
          <a:lstStyle/>
          <a:p>
            <a:pPr algn="just">
              <a:lnSpc>
                <a:spcPct val="120000"/>
              </a:lnSpc>
            </a:pPr>
            <a:r>
              <a:rPr lang="en-US" sz="100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Male User</a:t>
            </a:r>
          </a:p>
        </p:txBody>
      </p:sp>
      <p:sp>
        <p:nvSpPr>
          <p:cNvPr id="115" name="Rectangle 114"/>
          <p:cNvSpPr/>
          <p:nvPr/>
        </p:nvSpPr>
        <p:spPr>
          <a:xfrm>
            <a:off x="7034519" y="3169211"/>
            <a:ext cx="732573" cy="184666"/>
          </a:xfrm>
          <a:prstGeom prst="rect">
            <a:avLst/>
          </a:prstGeom>
        </p:spPr>
        <p:txBody>
          <a:bodyPr wrap="none" lIns="0" tIns="0" rIns="0" bIns="0">
            <a:spAutoFit/>
          </a:bodyPr>
          <a:lstStyle/>
          <a:p>
            <a:pPr algn="just">
              <a:lnSpc>
                <a:spcPct val="120000"/>
              </a:lnSpc>
            </a:pPr>
            <a:r>
              <a:rPr lang="en-US" sz="100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Female User</a:t>
            </a:r>
          </a:p>
        </p:txBody>
      </p:sp>
      <p:sp>
        <p:nvSpPr>
          <p:cNvPr id="44" name="Text Placeholder 32"/>
          <p:cNvSpPr txBox="1"/>
          <p:nvPr/>
        </p:nvSpPr>
        <p:spPr>
          <a:xfrm>
            <a:off x="4903002" y="3482683"/>
            <a:ext cx="3250163" cy="44319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ct val="0"/>
              </a:spcBef>
              <a:buNone/>
            </a:pPr>
            <a:r>
              <a:rPr lang="en-US" altLang="zh-CN" sz="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directly.Please replace text, click add relevant headline, modify the text content, also can copy your content to this directly.</a:t>
            </a:r>
          </a:p>
        </p:txBody>
      </p:sp>
      <p:sp>
        <p:nvSpPr>
          <p:cNvPr id="45" name="文本框 44"/>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46" name="图片 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2"/>
                                        </p:tgtEl>
                                        <p:attrNameLst>
                                          <p:attrName>style.visibility</p:attrName>
                                        </p:attrNameLst>
                                      </p:cBhvr>
                                      <p:to>
                                        <p:strVal val="visible"/>
                                      </p:to>
                                    </p:set>
                                    <p:animEffect transition="in" filter="fade">
                                      <p:cBhvr>
                                        <p:cTn id="16" dur="500"/>
                                        <p:tgtEl>
                                          <p:spTgt spid="6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fade">
                                      <p:cBhvr>
                                        <p:cTn id="22" dur="500"/>
                                        <p:tgtEl>
                                          <p:spTgt spid="7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fade">
                                      <p:cBhvr>
                                        <p:cTn id="25" dur="500"/>
                                        <p:tgtEl>
                                          <p:spTgt spid="8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1"/>
                                        </p:tgtEl>
                                        <p:attrNameLst>
                                          <p:attrName>style.visibility</p:attrName>
                                        </p:attrNameLst>
                                      </p:cBhvr>
                                      <p:to>
                                        <p:strVal val="visible"/>
                                      </p:to>
                                    </p:set>
                                    <p:animEffect transition="in" filter="fade">
                                      <p:cBhvr>
                                        <p:cTn id="28" dur="500"/>
                                        <p:tgtEl>
                                          <p:spTgt spid="8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8"/>
                                        </p:tgtEl>
                                        <p:attrNameLst>
                                          <p:attrName>style.visibility</p:attrName>
                                        </p:attrNameLst>
                                      </p:cBhvr>
                                      <p:to>
                                        <p:strVal val="visible"/>
                                      </p:to>
                                    </p:set>
                                    <p:animEffect transition="in" filter="fade">
                                      <p:cBhvr>
                                        <p:cTn id="31" dur="500"/>
                                        <p:tgtEl>
                                          <p:spTgt spid="9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3"/>
                                        </p:tgtEl>
                                        <p:attrNameLst>
                                          <p:attrName>style.visibility</p:attrName>
                                        </p:attrNameLst>
                                      </p:cBhvr>
                                      <p:to>
                                        <p:strVal val="visible"/>
                                      </p:to>
                                    </p:set>
                                    <p:animEffect transition="in" filter="fade">
                                      <p:cBhvr>
                                        <p:cTn id="34" dur="500"/>
                                        <p:tgtEl>
                                          <p:spTgt spid="103"/>
                                        </p:tgtEl>
                                      </p:cBhvr>
                                    </p:animEffect>
                                  </p:childTnLst>
                                </p:cTn>
                              </p:par>
                            </p:childTnLst>
                          </p:cTn>
                        </p:par>
                      </p:childTnLst>
                    </p:cTn>
                  </p:par>
                  <p:par>
                    <p:cTn id="35" fill="hold" nodeType="clickPar">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02"/>
                                        </p:tgtEl>
                                        <p:attrNameLst>
                                          <p:attrName>style.visibility</p:attrName>
                                        </p:attrNameLst>
                                      </p:cBhvr>
                                      <p:to>
                                        <p:strVal val="visible"/>
                                      </p:to>
                                    </p:set>
                                    <p:animEffect transition="in" filter="wipe(down)">
                                      <p:cBhvr>
                                        <p:cTn id="39" dur="500"/>
                                        <p:tgtEl>
                                          <p:spTgt spid="102"/>
                                        </p:tgtEl>
                                      </p:cBhvr>
                                    </p:animEffect>
                                  </p:childTnLst>
                                </p:cTn>
                              </p:par>
                            </p:childTnLst>
                          </p:cTn>
                        </p:par>
                      </p:childTnLst>
                    </p:cTn>
                  </p:par>
                  <p:par>
                    <p:cTn id="40" fill="hold" nodeType="clickPar">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fade">
                                      <p:cBhvr>
                                        <p:cTn id="44" dur="500"/>
                                        <p:tgtEl>
                                          <p:spTgt spid="8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500"/>
                                        <p:tgtEl>
                                          <p:spTgt spid="8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4"/>
                                        </p:tgtEl>
                                        <p:attrNameLst>
                                          <p:attrName>style.visibility</p:attrName>
                                        </p:attrNameLst>
                                      </p:cBhvr>
                                      <p:to>
                                        <p:strVal val="visible"/>
                                      </p:to>
                                    </p:set>
                                    <p:animEffect transition="in" filter="fade">
                                      <p:cBhvr>
                                        <p:cTn id="50" dur="500"/>
                                        <p:tgtEl>
                                          <p:spTgt spid="8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5"/>
                                        </p:tgtEl>
                                        <p:attrNameLst>
                                          <p:attrName>style.visibility</p:attrName>
                                        </p:attrNameLst>
                                      </p:cBhvr>
                                      <p:to>
                                        <p:strVal val="visible"/>
                                      </p:to>
                                    </p:set>
                                    <p:animEffect transition="in" filter="fade">
                                      <p:cBhvr>
                                        <p:cTn id="53" dur="500"/>
                                        <p:tgtEl>
                                          <p:spTgt spid="8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6"/>
                                        </p:tgtEl>
                                        <p:attrNameLst>
                                          <p:attrName>style.visibility</p:attrName>
                                        </p:attrNameLst>
                                      </p:cBhvr>
                                      <p:to>
                                        <p:strVal val="visible"/>
                                      </p:to>
                                    </p:set>
                                    <p:animEffect transition="in" filter="fade">
                                      <p:cBhvr>
                                        <p:cTn id="56" dur="500"/>
                                        <p:tgtEl>
                                          <p:spTgt spid="8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fade">
                                      <p:cBhvr>
                                        <p:cTn id="59" dur="500"/>
                                        <p:tgtEl>
                                          <p:spTgt spid="8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fade">
                                      <p:cBhvr>
                                        <p:cTn id="62" dur="500"/>
                                        <p:tgtEl>
                                          <p:spTgt spid="8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9"/>
                                        </p:tgtEl>
                                        <p:attrNameLst>
                                          <p:attrName>style.visibility</p:attrName>
                                        </p:attrNameLst>
                                      </p:cBhvr>
                                      <p:to>
                                        <p:strVal val="visible"/>
                                      </p:to>
                                    </p:set>
                                    <p:animEffect transition="in" filter="fade">
                                      <p:cBhvr>
                                        <p:cTn id="65" dur="500"/>
                                        <p:tgtEl>
                                          <p:spTgt spid="8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fade">
                                      <p:cBhvr>
                                        <p:cTn id="68" dur="500"/>
                                        <p:tgtEl>
                                          <p:spTgt spid="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childTnLst>
                    </p:cTn>
                  </p:par>
                  <p:par>
                    <p:cTn id="72" fill="hold" nodeType="clickPar">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101"/>
                                        </p:tgtEl>
                                        <p:attrNameLst>
                                          <p:attrName>style.visibility</p:attrName>
                                        </p:attrNameLst>
                                      </p:cBhvr>
                                      <p:to>
                                        <p:strVal val="visible"/>
                                      </p:to>
                                    </p:set>
                                    <p:animEffect transition="in" filter="wipe(down)">
                                      <p:cBhvr>
                                        <p:cTn id="76" dur="500"/>
                                        <p:tgtEl>
                                          <p:spTgt spid="101"/>
                                        </p:tgtEl>
                                      </p:cBhvr>
                                    </p:animEffect>
                                  </p:childTnLst>
                                </p:cTn>
                              </p:par>
                            </p:childTnLst>
                          </p:cTn>
                        </p:par>
                      </p:childTnLst>
                    </p:cTn>
                  </p:par>
                  <p:par>
                    <p:cTn id="77" fill="hold" nodeType="clickPar">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90"/>
                                        </p:tgtEl>
                                        <p:attrNameLst>
                                          <p:attrName>style.visibility</p:attrName>
                                        </p:attrNameLst>
                                      </p:cBhvr>
                                      <p:to>
                                        <p:strVal val="visible"/>
                                      </p:to>
                                    </p:set>
                                    <p:animEffect transition="in" filter="fade">
                                      <p:cBhvr>
                                        <p:cTn id="81" dur="500"/>
                                        <p:tgtEl>
                                          <p:spTgt spid="9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500"/>
                                        <p:tgtEl>
                                          <p:spTgt spid="91"/>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92"/>
                                        </p:tgtEl>
                                        <p:attrNameLst>
                                          <p:attrName>style.visibility</p:attrName>
                                        </p:attrNameLst>
                                      </p:cBhvr>
                                      <p:to>
                                        <p:strVal val="visible"/>
                                      </p:to>
                                    </p:set>
                                    <p:animEffect transition="in" filter="fade">
                                      <p:cBhvr>
                                        <p:cTn id="87" dur="500"/>
                                        <p:tgtEl>
                                          <p:spTgt spid="92"/>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93"/>
                                        </p:tgtEl>
                                        <p:attrNameLst>
                                          <p:attrName>style.visibility</p:attrName>
                                        </p:attrNameLst>
                                      </p:cBhvr>
                                      <p:to>
                                        <p:strVal val="visible"/>
                                      </p:to>
                                    </p:set>
                                    <p:animEffect transition="in" filter="fade">
                                      <p:cBhvr>
                                        <p:cTn id="90" dur="500"/>
                                        <p:tgtEl>
                                          <p:spTgt spid="93"/>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94"/>
                                        </p:tgtEl>
                                        <p:attrNameLst>
                                          <p:attrName>style.visibility</p:attrName>
                                        </p:attrNameLst>
                                      </p:cBhvr>
                                      <p:to>
                                        <p:strVal val="visible"/>
                                      </p:to>
                                    </p:set>
                                    <p:animEffect transition="in" filter="fade">
                                      <p:cBhvr>
                                        <p:cTn id="93" dur="500"/>
                                        <p:tgtEl>
                                          <p:spTgt spid="94"/>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95"/>
                                        </p:tgtEl>
                                        <p:attrNameLst>
                                          <p:attrName>style.visibility</p:attrName>
                                        </p:attrNameLst>
                                      </p:cBhvr>
                                      <p:to>
                                        <p:strVal val="visible"/>
                                      </p:to>
                                    </p:set>
                                    <p:animEffect transition="in" filter="fade">
                                      <p:cBhvr>
                                        <p:cTn id="96" dur="500"/>
                                        <p:tgtEl>
                                          <p:spTgt spid="9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96"/>
                                        </p:tgtEl>
                                        <p:attrNameLst>
                                          <p:attrName>style.visibility</p:attrName>
                                        </p:attrNameLst>
                                      </p:cBhvr>
                                      <p:to>
                                        <p:strVal val="visible"/>
                                      </p:to>
                                    </p:set>
                                    <p:animEffect transition="in" filter="fade">
                                      <p:cBhvr>
                                        <p:cTn id="99" dur="500"/>
                                        <p:tgtEl>
                                          <p:spTgt spid="9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97"/>
                                        </p:tgtEl>
                                        <p:attrNameLst>
                                          <p:attrName>style.visibility</p:attrName>
                                        </p:attrNameLst>
                                      </p:cBhvr>
                                      <p:to>
                                        <p:strVal val="visible"/>
                                      </p:to>
                                    </p:set>
                                    <p:animEffect transition="in" filter="fade">
                                      <p:cBhvr>
                                        <p:cTn id="102" dur="500"/>
                                        <p:tgtEl>
                                          <p:spTgt spid="9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0"/>
                                        </p:tgtEl>
                                        <p:attrNameLst>
                                          <p:attrName>style.visibility</p:attrName>
                                        </p:attrNameLst>
                                      </p:cBhvr>
                                      <p:to>
                                        <p:strVal val="visible"/>
                                      </p:to>
                                    </p:set>
                                    <p:animEffect transition="in" filter="fade">
                                      <p:cBhvr>
                                        <p:cTn id="105" dur="500"/>
                                        <p:tgtEl>
                                          <p:spTgt spid="100"/>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05"/>
                                        </p:tgtEl>
                                        <p:attrNameLst>
                                          <p:attrName>style.visibility</p:attrName>
                                        </p:attrNameLst>
                                      </p:cBhvr>
                                      <p:to>
                                        <p:strVal val="visible"/>
                                      </p:to>
                                    </p:set>
                                    <p:animEffect transition="in" filter="fade">
                                      <p:cBhvr>
                                        <p:cTn id="108" dur="500"/>
                                        <p:tgtEl>
                                          <p:spTgt spid="105"/>
                                        </p:tgtEl>
                                      </p:cBhvr>
                                    </p:animEffect>
                                  </p:childTnLst>
                                </p:cTn>
                              </p:par>
                            </p:childTnLst>
                          </p:cTn>
                        </p:par>
                      </p:childTnLst>
                    </p:cTn>
                  </p:par>
                  <p:par>
                    <p:cTn id="109" fill="hold" nodeType="clickPar">
                      <p:stCondLst>
                        <p:cond delay="indefinite"/>
                      </p:stCondLst>
                      <p:childTnLst>
                        <p:par>
                          <p:cTn id="110" fill="hold">
                            <p:stCondLst>
                              <p:cond delay="0"/>
                            </p:stCondLst>
                            <p:childTnLst>
                              <p:par>
                                <p:cTn id="111" presetID="22" presetClass="entr" presetSubtype="4" fill="hold" grpId="0" nodeType="clickEffect">
                                  <p:stCondLst>
                                    <p:cond delay="0"/>
                                  </p:stCondLst>
                                  <p:childTnLst>
                                    <p:set>
                                      <p:cBhvr>
                                        <p:cTn id="112" dur="1" fill="hold">
                                          <p:stCondLst>
                                            <p:cond delay="0"/>
                                          </p:stCondLst>
                                        </p:cTn>
                                        <p:tgtEl>
                                          <p:spTgt spid="3"/>
                                        </p:tgtEl>
                                        <p:attrNameLst>
                                          <p:attrName>style.visibility</p:attrName>
                                        </p:attrNameLst>
                                      </p:cBhvr>
                                      <p:to>
                                        <p:strVal val="visible"/>
                                      </p:to>
                                    </p:set>
                                    <p:animEffect transition="in" filter="wipe(down)">
                                      <p:cBhvr>
                                        <p:cTn id="113" dur="500"/>
                                        <p:tgtEl>
                                          <p:spTgt spid="3"/>
                                        </p:tgtEl>
                                      </p:cBhvr>
                                    </p:animEffect>
                                  </p:childTnLst>
                                </p:cTn>
                              </p:par>
                            </p:childTnLst>
                          </p:cTn>
                        </p:par>
                      </p:childTnLst>
                    </p:cTn>
                  </p:par>
                  <p:par>
                    <p:cTn id="114" fill="hold" nodeType="clickPar">
                      <p:stCondLst>
                        <p:cond delay="indefinite"/>
                      </p:stCondLst>
                      <p:childTnLst>
                        <p:par>
                          <p:cTn id="115" fill="hold">
                            <p:stCondLst>
                              <p:cond delay="0"/>
                            </p:stCondLst>
                            <p:childTnLst>
                              <p:par>
                                <p:cTn id="116" presetID="22" presetClass="entr" presetSubtype="4" fill="hold" grpId="0" nodeType="click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wipe(down)">
                                      <p:cBhvr>
                                        <p:cTn id="118" dur="500"/>
                                        <p:tgtEl>
                                          <p:spTgt spid="28"/>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27"/>
                                        </p:tgtEl>
                                        <p:attrNameLst>
                                          <p:attrName>style.visibility</p:attrName>
                                        </p:attrNameLst>
                                      </p:cBhvr>
                                      <p:to>
                                        <p:strVal val="visible"/>
                                      </p:to>
                                    </p:set>
                                    <p:animEffect transition="in" filter="wipe(down)">
                                      <p:cBhvr>
                                        <p:cTn id="121" dur="500"/>
                                        <p:tgtEl>
                                          <p:spTgt spid="27"/>
                                        </p:tgtEl>
                                      </p:cBhvr>
                                    </p:animEffect>
                                  </p:childTnLst>
                                </p:cTn>
                              </p:par>
                            </p:childTnLst>
                          </p:cTn>
                        </p:par>
                      </p:childTnLst>
                    </p:cTn>
                  </p:par>
                  <p:par>
                    <p:cTn id="122" fill="hold" nodeType="clickPar">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110"/>
                                        </p:tgtEl>
                                        <p:attrNameLst>
                                          <p:attrName>style.visibility</p:attrName>
                                        </p:attrNameLst>
                                      </p:cBhvr>
                                      <p:to>
                                        <p:strVal val="visible"/>
                                      </p:to>
                                    </p:set>
                                    <p:animEffect transition="in" filter="fade">
                                      <p:cBhvr>
                                        <p:cTn id="126" dur="500"/>
                                        <p:tgtEl>
                                          <p:spTgt spid="110"/>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114"/>
                                        </p:tgtEl>
                                        <p:attrNameLst>
                                          <p:attrName>style.visibility</p:attrName>
                                        </p:attrNameLst>
                                      </p:cBhvr>
                                      <p:to>
                                        <p:strVal val="visible"/>
                                      </p:to>
                                    </p:set>
                                    <p:animEffect transition="in" filter="fade">
                                      <p:cBhvr>
                                        <p:cTn id="129" dur="500"/>
                                        <p:tgtEl>
                                          <p:spTgt spid="114"/>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109"/>
                                        </p:tgtEl>
                                        <p:attrNameLst>
                                          <p:attrName>style.visibility</p:attrName>
                                        </p:attrNameLst>
                                      </p:cBhvr>
                                      <p:to>
                                        <p:strVal val="visible"/>
                                      </p:to>
                                    </p:set>
                                    <p:animEffect transition="in" filter="fade">
                                      <p:cBhvr>
                                        <p:cTn id="132" dur="500"/>
                                        <p:tgtEl>
                                          <p:spTgt spid="109"/>
                                        </p:tgtEl>
                                      </p:cBhvr>
                                    </p:animEffect>
                                  </p:childTnLst>
                                </p:cTn>
                              </p:par>
                            </p:childTnLst>
                          </p:cTn>
                        </p:par>
                      </p:childTnLst>
                    </p:cTn>
                  </p:par>
                  <p:par>
                    <p:cTn id="133" fill="hold" nodeType="clickPar">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112"/>
                                        </p:tgtEl>
                                        <p:attrNameLst>
                                          <p:attrName>style.visibility</p:attrName>
                                        </p:attrNameLst>
                                      </p:cBhvr>
                                      <p:to>
                                        <p:strVal val="visible"/>
                                      </p:to>
                                    </p:set>
                                    <p:animEffect transition="in" filter="fade">
                                      <p:cBhvr>
                                        <p:cTn id="137" dur="500"/>
                                        <p:tgtEl>
                                          <p:spTgt spid="11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13"/>
                                        </p:tgtEl>
                                        <p:attrNameLst>
                                          <p:attrName>style.visibility</p:attrName>
                                        </p:attrNameLst>
                                      </p:cBhvr>
                                      <p:to>
                                        <p:strVal val="visible"/>
                                      </p:to>
                                    </p:set>
                                    <p:animEffect transition="in" filter="fade">
                                      <p:cBhvr>
                                        <p:cTn id="140" dur="500"/>
                                        <p:tgtEl>
                                          <p:spTgt spid="11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15"/>
                                        </p:tgtEl>
                                        <p:attrNameLst>
                                          <p:attrName>style.visibility</p:attrName>
                                        </p:attrNameLst>
                                      </p:cBhvr>
                                      <p:to>
                                        <p:strVal val="visible"/>
                                      </p:to>
                                    </p:set>
                                    <p:animEffect transition="in" filter="fade">
                                      <p:cBhvr>
                                        <p:cTn id="143" dur="500"/>
                                        <p:tgtEl>
                                          <p:spTgt spid="115"/>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4"/>
                                        </p:tgtEl>
                                        <p:attrNameLst>
                                          <p:attrName>style.visibility</p:attrName>
                                        </p:attrNameLst>
                                      </p:cBhvr>
                                      <p:to>
                                        <p:strVal val="visible"/>
                                      </p:to>
                                    </p:set>
                                    <p:animEffect transition="in" filter="wipe(down)">
                                      <p:cBhvr>
                                        <p:cTn id="14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p:bldP spid="28" grpId="0"/>
      <p:bldP spid="60" grpId="0" animBg="1"/>
      <p:bldP spid="61" grpId="0" animBg="1"/>
      <p:bldP spid="62" grpId="0" animBg="1"/>
      <p:bldP spid="63"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3" grpId="0"/>
      <p:bldP spid="98" grpId="0" animBg="1"/>
      <p:bldP spid="99" grpId="0" animBg="1"/>
      <p:bldP spid="100" grpId="0" animBg="1"/>
      <p:bldP spid="101" grpId="0"/>
      <p:bldP spid="102" grpId="0"/>
      <p:bldP spid="103" grpId="0" animBg="1"/>
      <p:bldP spid="104" grpId="0" animBg="1"/>
      <p:bldP spid="105" grpId="0" animBg="1"/>
      <p:bldP spid="109" grpId="0" animBg="1"/>
      <p:bldP spid="110" grpId="0"/>
      <p:bldP spid="112" grpId="0" animBg="1"/>
      <p:bldP spid="113" grpId="0"/>
      <p:bldP spid="114" grpId="0"/>
      <p:bldP spid="115" grpId="0"/>
      <p:bldP spid="44" grpId="0"/>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8" name="菱形 27"/>
          <p:cNvSpPr/>
          <p:nvPr/>
        </p:nvSpPr>
        <p:spPr>
          <a:xfrm>
            <a:off x="2411773" y="2563092"/>
            <a:ext cx="1852315" cy="1852315"/>
          </a:xfrm>
          <a:prstGeom prst="diamond">
            <a:avLst/>
          </a:prstGeom>
          <a:pattFill prst="wdUpDiag">
            <a:fgClr>
              <a:srgbClr val="8EA67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975">
              <a:sym typeface="+mn-ea"/>
            </a:endParaRPr>
          </a:p>
        </p:txBody>
      </p:sp>
      <p:sp>
        <p:nvSpPr>
          <p:cNvPr id="29" name="菱形 28"/>
          <p:cNvSpPr/>
          <p:nvPr/>
        </p:nvSpPr>
        <p:spPr>
          <a:xfrm>
            <a:off x="4383562" y="2563092"/>
            <a:ext cx="1851848" cy="1852315"/>
          </a:xfrm>
          <a:prstGeom prst="diamond">
            <a:avLst/>
          </a:prstGeom>
          <a:pattFill prst="wdUpDiag">
            <a:fgClr>
              <a:srgbClr val="8EA67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975">
              <a:sym typeface="+mn-ea"/>
            </a:endParaRPr>
          </a:p>
        </p:txBody>
      </p:sp>
      <p:sp>
        <p:nvSpPr>
          <p:cNvPr id="30" name="菱形 29"/>
          <p:cNvSpPr/>
          <p:nvPr/>
        </p:nvSpPr>
        <p:spPr>
          <a:xfrm>
            <a:off x="951949" y="2860377"/>
            <a:ext cx="1852315" cy="1852315"/>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31" name="菱形 30"/>
          <p:cNvSpPr/>
          <p:nvPr/>
        </p:nvSpPr>
        <p:spPr>
          <a:xfrm>
            <a:off x="2591451" y="2572893"/>
            <a:ext cx="1852315" cy="1852315"/>
          </a:xfrm>
          <a:prstGeom prst="diamond">
            <a:avLst/>
          </a:prstGeom>
          <a:blipFill dpi="0" rotWithShape="1">
            <a:blip r:embed="rId2">
              <a:extLst>
                <a:ext uri="{28A0092B-C50C-407E-A947-70E740481C1C}">
                  <a14:useLocalDpi xmlns:a14="http://schemas.microsoft.com/office/drawing/2010/main" val="0"/>
                </a:ext>
              </a:extLst>
            </a:blip>
            <a:stretch>
              <a:fillRect/>
            </a:stretch>
          </a:bli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975">
              <a:sym typeface="+mn-ea"/>
            </a:endParaRPr>
          </a:p>
        </p:txBody>
      </p:sp>
      <p:sp>
        <p:nvSpPr>
          <p:cNvPr id="32" name="菱形 31"/>
          <p:cNvSpPr/>
          <p:nvPr/>
        </p:nvSpPr>
        <p:spPr>
          <a:xfrm>
            <a:off x="3577579" y="1607766"/>
            <a:ext cx="1851848" cy="1852315"/>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solidFill>
                <a:schemeClr val="bg1">
                  <a:lumMod val="50000"/>
                </a:schemeClr>
              </a:solidFill>
              <a:latin typeface="+mj-ea"/>
              <a:ea typeface="+mj-ea"/>
            </a:endParaRPr>
          </a:p>
        </p:txBody>
      </p:sp>
      <p:sp>
        <p:nvSpPr>
          <p:cNvPr id="33" name="菱形 32"/>
          <p:cNvSpPr/>
          <p:nvPr/>
        </p:nvSpPr>
        <p:spPr>
          <a:xfrm>
            <a:off x="4563240" y="2572893"/>
            <a:ext cx="1851848" cy="1852315"/>
          </a:xfrm>
          <a:prstGeom prst="diamond">
            <a:avLst/>
          </a:prstGeom>
          <a:blipFill dpi="0" rotWithShape="1">
            <a:blip r:embed="rId3">
              <a:extLst>
                <a:ext uri="{28A0092B-C50C-407E-A947-70E740481C1C}">
                  <a14:useLocalDpi xmlns:a14="http://schemas.microsoft.com/office/drawing/2010/main" val="0"/>
                </a:ext>
              </a:extLst>
            </a:blip>
            <a:stretch>
              <a:fillRect/>
            </a:stretch>
          </a:bli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975">
              <a:sym typeface="+mn-ea"/>
            </a:endParaRPr>
          </a:p>
        </p:txBody>
      </p:sp>
      <p:sp>
        <p:nvSpPr>
          <p:cNvPr id="34" name="菱形 33"/>
          <p:cNvSpPr/>
          <p:nvPr/>
        </p:nvSpPr>
        <p:spPr>
          <a:xfrm>
            <a:off x="6195741" y="2860377"/>
            <a:ext cx="1852315" cy="1852315"/>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35" name="文本框 20"/>
          <p:cNvSpPr txBox="1"/>
          <p:nvPr/>
        </p:nvSpPr>
        <p:spPr>
          <a:xfrm flipH="1">
            <a:off x="1283303" y="3344808"/>
            <a:ext cx="1076667" cy="77098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470">
                <a:solidFill>
                  <a:schemeClr val="bg1"/>
                </a:solidFill>
                <a:latin typeface="微软雅黑" panose="020b0503020204020204" pitchFamily="34" charset="-122"/>
                <a:ea typeface="微软雅黑" panose="020b0503020204020204" pitchFamily="34" charset="-122"/>
                <a:sym typeface="Arial" panose="020b0604020202020204" pitchFamily="34" charset="0"/>
              </a:rPr>
              <a:t>KEY WORDS HERE</a:t>
            </a:r>
          </a:p>
        </p:txBody>
      </p:sp>
      <p:sp>
        <p:nvSpPr>
          <p:cNvPr id="36" name="文本框 20"/>
          <p:cNvSpPr txBox="1"/>
          <p:nvPr/>
        </p:nvSpPr>
        <p:spPr>
          <a:xfrm flipH="1">
            <a:off x="3965403" y="2105264"/>
            <a:ext cx="1076667" cy="646331"/>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200">
                <a:solidFill>
                  <a:schemeClr val="bg1"/>
                </a:solidFill>
                <a:latin typeface="+mj-ea"/>
                <a:ea typeface="+mj-ea"/>
                <a:sym typeface="Arial" panose="020b0604020202020204" pitchFamily="34" charset="0"/>
              </a:rPr>
              <a:t>KEY WORDS HERE</a:t>
            </a:r>
          </a:p>
        </p:txBody>
      </p:sp>
      <p:sp>
        <p:nvSpPr>
          <p:cNvPr id="37" name="文本框 20"/>
          <p:cNvSpPr txBox="1"/>
          <p:nvPr/>
        </p:nvSpPr>
        <p:spPr>
          <a:xfrm flipH="1">
            <a:off x="6583565" y="3408745"/>
            <a:ext cx="1076667" cy="77098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470">
                <a:solidFill>
                  <a:schemeClr val="bg1"/>
                </a:solidFill>
                <a:latin typeface="微软雅黑" panose="020b0503020204020204" pitchFamily="34" charset="-122"/>
                <a:ea typeface="微软雅黑" panose="020b0503020204020204" pitchFamily="34" charset="-122"/>
                <a:sym typeface="Arial" panose="020b0604020202020204" pitchFamily="34" charset="0"/>
              </a:rPr>
              <a:t>KEY WORDS HERE</a:t>
            </a:r>
          </a:p>
        </p:txBody>
      </p:sp>
      <p:sp>
        <p:nvSpPr>
          <p:cNvPr id="40" name="圆角箭头"/>
          <p:cNvSpPr/>
          <p:nvPr/>
        </p:nvSpPr>
        <p:spPr>
          <a:xfrm rot="16200000">
            <a:off x="1767266" y="2583160"/>
            <a:ext cx="252949" cy="197412"/>
          </a:xfrm>
          <a:custGeom>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ct val="0"/>
              </a:spcBef>
              <a:spcAft>
                <a:spcPct val="0"/>
              </a:spcAft>
              <a:defRPr/>
            </a:pPr>
            <a:endParaRPr lang="zh-CN" altLang="en-US" sz="800">
              <a:solidFill>
                <a:schemeClr val="bg1">
                  <a:lumMod val="50000"/>
                </a:schemeClr>
              </a:solidFill>
              <a:latin typeface="+mj-ea"/>
              <a:ea typeface="+mj-ea"/>
            </a:endParaRPr>
          </a:p>
        </p:txBody>
      </p:sp>
      <p:sp>
        <p:nvSpPr>
          <p:cNvPr id="42" name="文本框 22"/>
          <p:cNvSpPr txBox="1"/>
          <p:nvPr/>
        </p:nvSpPr>
        <p:spPr>
          <a:xfrm flipH="1">
            <a:off x="831542" y="1855582"/>
            <a:ext cx="2092663" cy="64633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900">
                <a:solidFill>
                  <a:schemeClr val="bg1">
                    <a:lumMod val="50000"/>
                  </a:schemeClr>
                </a:solidFill>
                <a:latin typeface="+mj-ea"/>
                <a:ea typeface="+mj-ea"/>
                <a:sym typeface="宋体" panose="02010600030101010101" pitchFamily="2" charset="-122"/>
              </a:rPr>
              <a:t>单击此处添加本章节的简要内容单击此处添加本章节的简要内容单击此处添加本章节的简要内容单击此处添加本章节的简要内容</a:t>
            </a:r>
          </a:p>
        </p:txBody>
      </p:sp>
      <p:sp>
        <p:nvSpPr>
          <p:cNvPr id="43" name="圆角箭头"/>
          <p:cNvSpPr/>
          <p:nvPr/>
        </p:nvSpPr>
        <p:spPr>
          <a:xfrm rot="16200000">
            <a:off x="7011525" y="2583160"/>
            <a:ext cx="252949" cy="197412"/>
          </a:xfrm>
          <a:custGeom>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ct val="0"/>
              </a:spcBef>
              <a:spcAft>
                <a:spcPct val="0"/>
              </a:spcAft>
              <a:defRPr/>
            </a:pPr>
            <a:endParaRPr lang="zh-CN" altLang="en-US" sz="800">
              <a:solidFill>
                <a:schemeClr val="bg1">
                  <a:lumMod val="50000"/>
                </a:schemeClr>
              </a:solidFill>
              <a:latin typeface="+mj-ea"/>
              <a:ea typeface="+mj-ea"/>
            </a:endParaRPr>
          </a:p>
        </p:txBody>
      </p:sp>
      <p:sp>
        <p:nvSpPr>
          <p:cNvPr id="44" name="文本框 22"/>
          <p:cNvSpPr txBox="1"/>
          <p:nvPr/>
        </p:nvSpPr>
        <p:spPr>
          <a:xfrm flipH="1">
            <a:off x="6075800" y="1855582"/>
            <a:ext cx="2092663" cy="64633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900">
                <a:solidFill>
                  <a:schemeClr val="bg1">
                    <a:lumMod val="50000"/>
                  </a:schemeClr>
                </a:solidFill>
                <a:latin typeface="+mj-ea"/>
                <a:ea typeface="+mj-ea"/>
                <a:sym typeface="宋体" panose="02010600030101010101" pitchFamily="2" charset="-122"/>
              </a:rPr>
              <a:t>单击此处添加本章节的简要内容单击此处添加本章节的简要内容单击此处添加本章节的简要内容单击此处添加本章节的简要内容</a:t>
            </a:r>
          </a:p>
        </p:txBody>
      </p:sp>
      <p:sp>
        <p:nvSpPr>
          <p:cNvPr id="45" name="圆角箭头"/>
          <p:cNvSpPr/>
          <p:nvPr/>
        </p:nvSpPr>
        <p:spPr>
          <a:xfrm rot="16200000">
            <a:off x="4389162" y="1368352"/>
            <a:ext cx="252949" cy="197412"/>
          </a:xfrm>
          <a:custGeom>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ct val="0"/>
              </a:spcBef>
              <a:spcAft>
                <a:spcPct val="0"/>
              </a:spcAft>
              <a:defRPr/>
            </a:pPr>
            <a:endParaRPr lang="zh-CN" altLang="en-US" sz="800">
              <a:solidFill>
                <a:schemeClr val="bg1">
                  <a:lumMod val="50000"/>
                </a:schemeClr>
              </a:solidFill>
              <a:latin typeface="+mj-ea"/>
              <a:ea typeface="+mj-ea"/>
            </a:endParaRPr>
          </a:p>
        </p:txBody>
      </p:sp>
      <p:sp>
        <p:nvSpPr>
          <p:cNvPr id="46" name="文本框 22"/>
          <p:cNvSpPr txBox="1"/>
          <p:nvPr/>
        </p:nvSpPr>
        <p:spPr>
          <a:xfrm flipH="1">
            <a:off x="3453438" y="640773"/>
            <a:ext cx="2092663" cy="64633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900">
                <a:solidFill>
                  <a:schemeClr val="bg1">
                    <a:lumMod val="50000"/>
                  </a:schemeClr>
                </a:solidFill>
                <a:latin typeface="+mj-ea"/>
                <a:ea typeface="+mj-ea"/>
                <a:sym typeface="宋体" panose="02010600030101010101" pitchFamily="2" charset="-122"/>
              </a:rPr>
              <a:t>单击此处添加本章节的简要内容单击此处添加本章节的简要内容单击此处添加本章节的简要内容单击此处添加本章节的简要内容</a:t>
            </a:r>
          </a:p>
        </p:txBody>
      </p:sp>
      <p:sp>
        <p:nvSpPr>
          <p:cNvPr id="18" name="文本框 17"/>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19" name="图片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1257" p14:dur="1500">
        <p:wipe/>
      </p:transition>
    </mc:Choice>
    <mc:Fallback>
      <p:transition spd="slow" advClick="0" advTm="1257">
        <p:wipe/>
      </p:transition>
    </mc:Fallback>
  </mc:AlternateConten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3848" y="699542"/>
            <a:ext cx="5026064" cy="2675864"/>
          </a:xfrm>
          <a:prstGeom prst="rect">
            <a:avLst/>
          </a:prstGeom>
        </p:spPr>
      </p:pic>
      <p:sp>
        <p:nvSpPr>
          <p:cNvPr id="13" name="文本框 12"/>
          <p:cNvSpPr txBox="1"/>
          <p:nvPr/>
        </p:nvSpPr>
        <p:spPr>
          <a:xfrm>
            <a:off x="2123728" y="3528027"/>
            <a:ext cx="6106184" cy="584775"/>
          </a:xfrm>
          <a:prstGeom prst="rect">
            <a:avLst/>
          </a:prstGeom>
          <a:noFill/>
        </p:spPr>
        <p:txBody>
          <a:bodyPr wrap="square" rtlCol="0">
            <a:spAutoFit/>
            <a:scene3d>
              <a:camera prst="orthographicFront"/>
              <a:lightRig rig="threePt" dir="t"/>
            </a:scene3d>
            <a:sp3d contourW="12700"/>
          </a:bodyPr>
          <a:lstStyle/>
          <a:p>
            <a:pPr algn="r"/>
            <a:r>
              <a:rPr lang="zh-CN" altLang="en-US" sz="3200" b="1">
                <a:solidFill>
                  <a:schemeClr val="tx1">
                    <a:lumMod val="95000"/>
                    <a:lumOff val="5000"/>
                  </a:schemeClr>
                </a:solidFill>
                <a:latin typeface="造字工房悦黑演示版常规体" pitchFamily="50" charset="-122"/>
                <a:ea typeface="造字工房悦黑演示版常规体" pitchFamily="50" charset="-122"/>
              </a:rPr>
              <a:t>演讲完毕，非常感谢您的观看！</a:t>
            </a:r>
          </a:p>
        </p:txBody>
      </p:sp>
      <p:sp>
        <p:nvSpPr>
          <p:cNvPr id="16" name="文本框 15"/>
          <p:cNvSpPr txBox="1"/>
          <p:nvPr/>
        </p:nvSpPr>
        <p:spPr>
          <a:xfrm>
            <a:off x="3923928" y="4112802"/>
            <a:ext cx="4176464" cy="48705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750">
                <a:solidFill>
                  <a:schemeClr val="tx1">
                    <a:lumMod val="95000"/>
                    <a:lumOff val="5000"/>
                  </a:schemeClr>
                </a:solidFill>
                <a:latin typeface="造字工房悦黑演示版常规体" pitchFamily="50" charset="-122"/>
                <a:ea typeface="造字工房悦黑演示版常规体" pitchFamily="50" charset="-122"/>
              </a:rPr>
              <a:t>The user can demonstrate on a projector or computer, or print the presentation and make it into a film to be used in a wider field. Using PowerPoint, </a:t>
            </a:r>
          </a:p>
          <a:p>
            <a:pPr algn="r">
              <a:lnSpc>
                <a:spcPct val="114000"/>
              </a:lnSpc>
            </a:pPr>
            <a:r>
              <a:rPr lang="en-US" altLang="zh-CN" sz="750">
                <a:solidFill>
                  <a:schemeClr val="tx1">
                    <a:lumMod val="95000"/>
                    <a:lumOff val="5000"/>
                  </a:schemeClr>
                </a:solidFill>
                <a:latin typeface="造字工房悦黑演示版常规体" pitchFamily="50" charset="-122"/>
                <a:ea typeface="造字工房悦黑演示版常规体" pitchFamily="50" charset="-122"/>
              </a:rPr>
              <a:t>not only can you create presentations, you can also hold face-to-face meetings</a:t>
            </a:r>
          </a:p>
        </p:txBody>
      </p:sp>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000"/>
                            </p:stCondLst>
                            <p:childTnLst>
                              <p:par>
                                <p:cTn id="22" presetID="14" presetClass="entr" presetSubtype="1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randombar(horizontal)">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grpSp>
        <p:nvGrpSpPr>
          <p:cNvPr id="24" name="组合 23"/>
          <p:cNvGrpSpPr/>
          <p:nvPr/>
        </p:nvGrpSpPr>
        <p:grpSpPr>
          <a:xfrm>
            <a:off x="3995936" y="3147814"/>
            <a:ext cx="3671888" cy="1732067"/>
            <a:chOff x="3844235" y="1386114"/>
            <a:chExt cx="4895850" cy="2309423"/>
          </a:xfrm>
        </p:grpSpPr>
        <p:grpSp>
          <p:nvGrpSpPr>
            <p:cNvPr id="25" name="组合 24"/>
            <p:cNvGrpSpPr/>
            <p:nvPr/>
          </p:nvGrpSpPr>
          <p:grpSpPr>
            <a:xfrm>
              <a:off x="3988017" y="1386114"/>
              <a:ext cx="4608286" cy="1337508"/>
              <a:chOff x="3770085" y="1386114"/>
              <a:chExt cx="4608286" cy="1337508"/>
            </a:xfrm>
          </p:grpSpPr>
          <p:sp>
            <p:nvSpPr>
              <p:cNvPr id="27" name="文本框 26"/>
              <p:cNvSpPr txBox="1"/>
              <p:nvPr/>
            </p:nvSpPr>
            <p:spPr>
              <a:xfrm>
                <a:off x="3770085" y="1386114"/>
                <a:ext cx="4608286" cy="677108"/>
              </a:xfrm>
              <a:prstGeom prst="rect">
                <a:avLst/>
              </a:prstGeom>
              <a:noFill/>
            </p:spPr>
            <p:txBody>
              <a:bodyPr wrap="square" rtlCol="0">
                <a:spAutoFit/>
              </a:bodyPr>
              <a:lstStyle/>
              <a:p>
                <a:pPr algn="ctr"/>
                <a:r>
                  <a:rPr lang="zh-CN" altLang="en-US" sz="2700" b="1">
                    <a:solidFill>
                      <a:schemeClr val="tx1">
                        <a:lumMod val="75000"/>
                        <a:lumOff val="25000"/>
                      </a:schemeClr>
                    </a:solidFill>
                    <a:latin typeface="造字工房悦黑演示版常规体" pitchFamily="50" charset="-122"/>
                    <a:ea typeface="造字工房悦黑演示版常规体" pitchFamily="50" charset="-122"/>
                    <a:cs typeface="+mn-ea"/>
                    <a:sym typeface="+mn-lt"/>
                  </a:rPr>
                  <a:t>第一部分</a:t>
                </a:r>
              </a:p>
            </p:txBody>
          </p:sp>
          <p:sp>
            <p:nvSpPr>
              <p:cNvPr id="28" name="文本框 27"/>
              <p:cNvSpPr txBox="1"/>
              <p:nvPr/>
            </p:nvSpPr>
            <p:spPr>
              <a:xfrm>
                <a:off x="3770085" y="2046514"/>
                <a:ext cx="4608286" cy="677108"/>
              </a:xfrm>
              <a:prstGeom prst="rect">
                <a:avLst/>
              </a:prstGeom>
              <a:noFill/>
            </p:spPr>
            <p:txBody>
              <a:bodyPr wrap="square" rtlCol="0">
                <a:spAutoFit/>
              </a:bodyPr>
              <a:lstStyle/>
              <a:p>
                <a:pPr algn="ctr"/>
                <a:r>
                  <a:rPr lang="zh-CN" altLang="en-US" sz="2700" b="1">
                    <a:solidFill>
                      <a:schemeClr val="tx1">
                        <a:lumMod val="75000"/>
                        <a:lumOff val="25000"/>
                      </a:schemeClr>
                    </a:solidFill>
                    <a:latin typeface="造字工房悦黑演示版常规体" pitchFamily="50" charset="-122"/>
                    <a:ea typeface="造字工房悦黑演示版常规体" pitchFamily="50" charset="-122"/>
                    <a:cs typeface="+mn-ea"/>
                    <a:sym typeface="+mn-lt"/>
                  </a:rPr>
                  <a:t>单击输入标题</a:t>
                </a:r>
              </a:p>
            </p:txBody>
          </p:sp>
        </p:grpSp>
        <p:sp>
          <p:nvSpPr>
            <p:cNvPr id="26" name="矩形 25"/>
            <p:cNvSpPr/>
            <p:nvPr/>
          </p:nvSpPr>
          <p:spPr>
            <a:xfrm>
              <a:off x="3844235" y="2741429"/>
              <a:ext cx="4895850" cy="954108"/>
            </a:xfrm>
            <a:prstGeom prst="rect">
              <a:avLst/>
            </a:prstGeom>
          </p:spPr>
          <p:txBody>
            <a:bodyPr wrap="square">
              <a:spAutoFit/>
            </a:bodyPr>
            <a:lstStyle/>
            <a:p>
              <a:pPr algn="ctr">
                <a:lnSpc>
                  <a:spcPct val="150000"/>
                </a:lnSpc>
                <a:buClr>
                  <a:srgbClr val="E7E6E6">
                    <a:lumMod val="10000"/>
                  </a:srgbClr>
                </a:buClr>
              </a:pPr>
              <a:r>
                <a:rPr lang="en-US" altLang="zh-CN" sz="675">
                  <a:solidFill>
                    <a:schemeClr val="tx1">
                      <a:lumMod val="75000"/>
                      <a:lumOff val="25000"/>
                    </a:schemeClr>
                  </a:solidFill>
                  <a:latin typeface="造字工房悦黑演示版常规体" pitchFamily="50" charset="-122"/>
                  <a:ea typeface="造字工房悦黑演示版常规体" pitchFamily="50" charset="-122"/>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675">
                <a:solidFill>
                  <a:schemeClr val="tx1">
                    <a:lumMod val="75000"/>
                    <a:lumOff val="25000"/>
                  </a:schemeClr>
                </a:solidFill>
                <a:latin typeface="造字工房悦黑演示版常规体" pitchFamily="50" charset="-122"/>
                <a:ea typeface="造字工房悦黑演示版常规体" pitchFamily="50" charset="-122"/>
                <a:cs typeface="+mn-ea"/>
                <a:sym typeface="+mn-lt"/>
              </a:endParaRPr>
            </a:p>
          </p:txBody>
        </p:sp>
      </p:grpSp>
    </p:spTree>
  </p:cSld>
  <p:clrMapOvr>
    <a:masterClrMapping/>
  </p:clrMapOvr>
  <mc:AlternateContent>
    <mc:Choice xmlns:p14="http://schemas.microsoft.com/office/powerpoint/2010/main" Requires="p14">
      <p:transition spd="slow" advClick="0" advTm="0" p14:dur="1500">
        <p14:glitter pattern="hexago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8" name="MH_Other_1"/>
          <p:cNvSpPr/>
          <p:nvPr>
            <p:custDataLst>
              <p:tags r:id="rId2"/>
            </p:custDataLst>
          </p:nvPr>
        </p:nvSpPr>
        <p:spPr>
          <a:xfrm>
            <a:off x="1169992" y="1787625"/>
            <a:ext cx="1520825" cy="749300"/>
          </a:xfrm>
          <a:custGeom>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r>
              <a:rPr lang="en-US" altLang="zh-CN" sz="2800">
                <a:solidFill>
                  <a:srgbClr val="FFFFFF"/>
                </a:solidFill>
              </a:rPr>
              <a:t>01</a:t>
            </a:r>
            <a:endParaRPr lang="zh-CN" altLang="en-US" sz="2800">
              <a:solidFill>
                <a:srgbClr val="FFFFFF"/>
              </a:solidFill>
            </a:endParaRPr>
          </a:p>
        </p:txBody>
      </p:sp>
      <p:pic>
        <p:nvPicPr>
          <p:cNvPr id="9" name="MH_Other_2"/>
          <p:cNvPicPr/>
          <p:nvPr>
            <p:custDataLst>
              <p:tags r:id="rId4"/>
            </p:custDataLst>
          </p:nvPr>
        </p:nvPicPr>
        <p:blipFill>
          <a:blip r:embed="rId3">
            <a:extLst>
              <a:ext uri="{28A0092B-C50C-407E-A947-70E740481C1C}">
                <a14:useLocalDpi xmlns:a14="http://schemas.microsoft.com/office/drawing/2010/main" val="0"/>
              </a:ext>
            </a:extLst>
          </a:blip>
          <a:srcRect t="50887"/>
          <a:stretch>
            <a:fillRect/>
          </a:stretch>
        </p:blipFill>
        <p:spPr bwMode="auto">
          <a:xfrm>
            <a:off x="669925" y="1787625"/>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MH_Other_4"/>
          <p:cNvSpPr/>
          <p:nvPr>
            <p:custDataLst>
              <p:tags r:id="rId5"/>
            </p:custDataLst>
          </p:nvPr>
        </p:nvSpPr>
        <p:spPr>
          <a:xfrm>
            <a:off x="3811592" y="1787625"/>
            <a:ext cx="1520825" cy="749300"/>
          </a:xfrm>
          <a:custGeom>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r>
              <a:rPr lang="en-US" altLang="zh-CN" sz="2800">
                <a:solidFill>
                  <a:srgbClr val="FFFFFF"/>
                </a:solidFill>
              </a:rPr>
              <a:t>02</a:t>
            </a:r>
            <a:endParaRPr lang="zh-CN" altLang="en-US" sz="2800">
              <a:solidFill>
                <a:srgbClr val="FFFFFF"/>
              </a:solidFill>
            </a:endParaRPr>
          </a:p>
        </p:txBody>
      </p:sp>
      <p:pic>
        <p:nvPicPr>
          <p:cNvPr id="11" name="MH_Other_5"/>
          <p:cNvPicPr/>
          <p:nvPr>
            <p:custDataLst>
              <p:tags r:id="rId6"/>
            </p:custDataLst>
          </p:nvPr>
        </p:nvPicPr>
        <p:blipFill>
          <a:blip r:embed="rId3">
            <a:extLst>
              <a:ext uri="{28A0092B-C50C-407E-A947-70E740481C1C}">
                <a14:useLocalDpi xmlns:a14="http://schemas.microsoft.com/office/drawing/2010/main" val="0"/>
              </a:ext>
            </a:extLst>
          </a:blip>
          <a:srcRect t="50887"/>
          <a:stretch>
            <a:fillRect/>
          </a:stretch>
        </p:blipFill>
        <p:spPr bwMode="auto">
          <a:xfrm>
            <a:off x="3311525" y="1787625"/>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MH_Other_7"/>
          <p:cNvSpPr/>
          <p:nvPr>
            <p:custDataLst>
              <p:tags r:id="rId7"/>
            </p:custDataLst>
          </p:nvPr>
        </p:nvSpPr>
        <p:spPr>
          <a:xfrm>
            <a:off x="6453192" y="1787625"/>
            <a:ext cx="1520825" cy="749300"/>
          </a:xfrm>
          <a:custGeom>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ct val="0"/>
              </a:spcBef>
              <a:spcAft>
                <a:spcPct val="0"/>
              </a:spcAft>
              <a:defRPr/>
            </a:pPr>
            <a:r>
              <a:rPr lang="en-US" altLang="zh-CN" sz="2800">
                <a:solidFill>
                  <a:srgbClr val="FFFFFF"/>
                </a:solidFill>
              </a:rPr>
              <a:t>03</a:t>
            </a:r>
            <a:endParaRPr lang="zh-CN" altLang="en-US" sz="2800">
              <a:solidFill>
                <a:srgbClr val="FFFFFF"/>
              </a:solidFill>
            </a:endParaRPr>
          </a:p>
        </p:txBody>
      </p:sp>
      <p:pic>
        <p:nvPicPr>
          <p:cNvPr id="13" name="MH_Other_8"/>
          <p:cNvPicPr/>
          <p:nvPr>
            <p:custDataLst>
              <p:tags r:id="rId8"/>
            </p:custDataLst>
          </p:nvPr>
        </p:nvPicPr>
        <p:blipFill>
          <a:blip r:embed="rId3">
            <a:extLst>
              <a:ext uri="{28A0092B-C50C-407E-A947-70E740481C1C}">
                <a14:useLocalDpi xmlns:a14="http://schemas.microsoft.com/office/drawing/2010/main" val="0"/>
              </a:ext>
            </a:extLst>
          </a:blip>
          <a:srcRect t="50887"/>
          <a:stretch>
            <a:fillRect/>
          </a:stretch>
        </p:blipFill>
        <p:spPr bwMode="auto">
          <a:xfrm>
            <a:off x="5953125" y="1787625"/>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MH_SubTitle_4"/>
          <p:cNvSpPr/>
          <p:nvPr>
            <p:custDataLst>
              <p:tags r:id="rId9"/>
            </p:custDataLst>
          </p:nvPr>
        </p:nvSpPr>
        <p:spPr>
          <a:xfrm>
            <a:off x="735757" y="2787774"/>
            <a:ext cx="2271886" cy="1296144"/>
          </a:xfrm>
          <a:prstGeom prst="rect">
            <a:avLst/>
          </a:prstGeom>
        </p:spPr>
        <p:txBody>
          <a:bodyPr anchor="ctr"/>
          <a:lstStyle/>
          <a:p>
            <a:pPr lvl="0" algn="ctr" fontAlgn="base">
              <a:spcBef>
                <a:spcPct val="0"/>
              </a:spcBef>
              <a:spcAft>
                <a:spcPct val="0"/>
              </a:spcAft>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单击添加标题</a:t>
            </a:r>
          </a:p>
          <a:p>
            <a:pPr lvl="0" algn="ctr">
              <a:lnSpc>
                <a:spcPct val="150000"/>
              </a:lnSpc>
              <a:spcBef>
                <a:spcPct val="0"/>
              </a:spcBef>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添加适当的文字，最好不要超过</a:t>
            </a:r>
            <a:r>
              <a:rPr lang="en-US" altLang="zh-CN" sz="90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字</a:t>
            </a:r>
            <a:r>
              <a:rPr lang="en-US" altLang="zh-CN" sz="90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添加适当的文字，最好不要超过</a:t>
            </a:r>
            <a:r>
              <a:rPr lang="en-US" altLang="zh-CN" sz="90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字</a:t>
            </a:r>
            <a:endParaRPr lang="en-GB" altLang="zh-CN" sz="90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MH_SubTitle_4"/>
          <p:cNvSpPr/>
          <p:nvPr>
            <p:custDataLst>
              <p:tags r:id="rId10"/>
            </p:custDataLst>
          </p:nvPr>
        </p:nvSpPr>
        <p:spPr>
          <a:xfrm>
            <a:off x="3383868" y="2787774"/>
            <a:ext cx="2271886" cy="1296144"/>
          </a:xfrm>
          <a:prstGeom prst="rect">
            <a:avLst/>
          </a:prstGeom>
        </p:spPr>
        <p:txBody>
          <a:bodyPr anchor="ctr"/>
          <a:lstStyle/>
          <a:p>
            <a:pPr lvl="0" algn="ctr" fontAlgn="base">
              <a:spcBef>
                <a:spcPct val="0"/>
              </a:spcBef>
              <a:spcAft>
                <a:spcPct val="0"/>
              </a:spcAft>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单击添加标题</a:t>
            </a:r>
          </a:p>
          <a:p>
            <a:pPr lvl="0" algn="ctr">
              <a:lnSpc>
                <a:spcPct val="150000"/>
              </a:lnSpc>
              <a:spcBef>
                <a:spcPct val="0"/>
              </a:spcBef>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添加适当的文字，最好不要超过</a:t>
            </a:r>
            <a:r>
              <a:rPr lang="en-US" altLang="zh-CN" sz="90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字</a:t>
            </a:r>
            <a:r>
              <a:rPr lang="en-US" altLang="zh-CN" sz="90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添加适当的文字，最好不要超过</a:t>
            </a:r>
            <a:r>
              <a:rPr lang="en-US" altLang="zh-CN" sz="90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字</a:t>
            </a:r>
            <a:endParaRPr lang="en-GB" altLang="zh-CN" sz="90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MH_SubTitle_4"/>
          <p:cNvSpPr/>
          <p:nvPr>
            <p:custDataLst>
              <p:tags r:id="rId11"/>
            </p:custDataLst>
          </p:nvPr>
        </p:nvSpPr>
        <p:spPr>
          <a:xfrm>
            <a:off x="6077657" y="2787774"/>
            <a:ext cx="2271886" cy="1296144"/>
          </a:xfrm>
          <a:prstGeom prst="rect">
            <a:avLst/>
          </a:prstGeom>
        </p:spPr>
        <p:txBody>
          <a:bodyPr anchor="ctr"/>
          <a:lstStyle/>
          <a:p>
            <a:pPr lvl="0" algn="ctr" fontAlgn="base">
              <a:spcBef>
                <a:spcPct val="0"/>
              </a:spcBef>
              <a:spcAft>
                <a:spcPct val="0"/>
              </a:spcAft>
              <a:defRPr/>
            </a:pPr>
            <a:r>
              <a:rPr lang="zh-CN" altLang="en-US" sz="1200">
                <a:solidFill>
                  <a:schemeClr val="tx1">
                    <a:lumMod val="75000"/>
                    <a:lumOff val="25000"/>
                  </a:schemeClr>
                </a:solidFill>
                <a:latin typeface="微软雅黑" panose="020b0503020204020204" pitchFamily="34" charset="-122"/>
                <a:ea typeface="微软雅黑" panose="020b0503020204020204" pitchFamily="34" charset="-122"/>
              </a:rPr>
              <a:t>单击添加标题</a:t>
            </a:r>
          </a:p>
          <a:p>
            <a:pPr lvl="0" algn="ctr">
              <a:lnSpc>
                <a:spcPct val="150000"/>
              </a:lnSpc>
              <a:spcBef>
                <a:spcPct val="0"/>
              </a:spcBef>
            </a:pP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添加适当的文字，最好不要超过</a:t>
            </a:r>
            <a:r>
              <a:rPr lang="en-US" altLang="zh-CN" sz="90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字</a:t>
            </a:r>
            <a:r>
              <a:rPr lang="en-US" altLang="zh-CN" sz="90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添加适当的文字，最好不要超过</a:t>
            </a:r>
            <a:r>
              <a:rPr lang="en-US" altLang="zh-CN" sz="90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a:solidFill>
                  <a:schemeClr val="tx1">
                    <a:lumMod val="50000"/>
                    <a:lumOff val="50000"/>
                  </a:schemeClr>
                </a:solidFill>
                <a:latin typeface="微软雅黑" panose="020b0503020204020204" pitchFamily="34" charset="-122"/>
                <a:ea typeface="微软雅黑" panose="020b0503020204020204" pitchFamily="34" charset="-122"/>
              </a:rPr>
              <a:t>字</a:t>
            </a:r>
            <a:endParaRPr lang="en-GB" altLang="zh-CN" sz="90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文本框 16"/>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18" name="图片 1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14:glitter pattern="hexago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par>
                          <p:cTn id="13" fill="hold" nodeType="afterGroup">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Effect transition="in" filter="fade">
                                      <p:cBhvr>
                                        <p:cTn id="18" dur="500"/>
                                        <p:tgtEl>
                                          <p:spTgt spid="14"/>
                                        </p:tgtEl>
                                      </p:cBhvr>
                                    </p:animEffect>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par>
                          <p:cTn id="28" fill="hold" nodeType="afterGroup">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nodeType="afterGroup">
                            <p:stCondLst>
                              <p:cond delay="3000"/>
                            </p:stCondLst>
                            <p:childTnLst>
                              <p:par>
                                <p:cTn id="35" presetID="2" presetClass="entr" presetSubtype="2"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par>
                          <p:cTn id="39" fill="hold" nodeType="afterGroup">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up)">
                                      <p:cBhvr>
                                        <p:cTn id="42" dur="500"/>
                                        <p:tgtEl>
                                          <p:spTgt spid="12"/>
                                        </p:tgtEl>
                                      </p:cBhvr>
                                    </p:animEffect>
                                  </p:childTnLst>
                                </p:cTn>
                              </p:par>
                            </p:childTnLst>
                          </p:cTn>
                        </p:par>
                        <p:par>
                          <p:cTn id="43" fill="hold" nodeType="afterGroup">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animEffect transition="in" filter="fade">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P spid="14" grpId="0"/>
      <p:bldP spid="15" grpId="0"/>
      <p:bldP spid="16"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30"/>
          <p:cNvGrpSpPr/>
          <p:nvPr/>
        </p:nvGrpSpPr>
        <p:grpSpPr>
          <a:xfrm>
            <a:off x="4048782" y="868081"/>
            <a:ext cx="3898593" cy="778560"/>
            <a:chOff x="4048782" y="868081"/>
            <a:chExt cx="3898593" cy="778560"/>
          </a:xfrm>
        </p:grpSpPr>
        <p:sp>
          <p:nvSpPr>
            <p:cNvPr id="4" name="Freeform: Shape 36"/>
            <p:cNvSpPr/>
            <p:nvPr/>
          </p:nvSpPr>
          <p:spPr>
            <a:xfrm>
              <a:off x="4048782" y="868081"/>
              <a:ext cx="1439394" cy="778560"/>
            </a:xfrm>
            <a:custGeom>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2"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 name="Group 8"/>
            <p:cNvGrpSpPr/>
            <p:nvPr/>
          </p:nvGrpSpPr>
          <p:grpSpPr>
            <a:xfrm>
              <a:off x="5674603" y="970582"/>
              <a:ext cx="2272772" cy="573557"/>
              <a:chOff x="8268606" y="3017352"/>
              <a:chExt cx="3555718" cy="897321"/>
            </a:xfrm>
          </p:grpSpPr>
          <p:sp>
            <p:nvSpPr>
              <p:cNvPr id="24" name="TextBox 9"/>
              <p:cNvSpPr txBox="1"/>
              <p:nvPr/>
            </p:nvSpPr>
            <p:spPr>
              <a:xfrm>
                <a:off x="8268606" y="3325117"/>
                <a:ext cx="3555718" cy="589556"/>
              </a:xfrm>
              <a:prstGeom prst="rect">
                <a:avLst/>
              </a:prstGeom>
              <a:noFill/>
            </p:spPr>
            <p:txBody>
              <a:bodyPr wrap="square" lIns="72000" tIns="0" rIns="72000" bIns="0" anchor="ctr" anchorCtr="0">
                <a:normAutofit lnSpcReduction="10000"/>
              </a:bodyPr>
              <a:lstStyle/>
              <a:p>
                <a:pPr defTabSz="913765">
                  <a:lnSpc>
                    <a:spcPct val="120000"/>
                  </a:lnSpc>
                  <a:defRPr/>
                </a:pPr>
                <a:r>
                  <a:rPr lang="zh-CN" altLang="en-US" sz="1050">
                    <a:solidFill>
                      <a:schemeClr val="bg1">
                        <a:lumMod val="50000"/>
                      </a:schemeClr>
                    </a:solidFill>
                  </a:rPr>
                  <a:t>此部分内容作为文字排版占位显示</a:t>
                </a:r>
                <a:br>
                  <a:rPr lang="zh-CN" altLang="en-US" sz="1050">
                    <a:solidFill>
                      <a:schemeClr val="bg1">
                        <a:lumMod val="50000"/>
                      </a:schemeClr>
                    </a:solidFill>
                  </a:rPr>
                </a:br>
                <a:r>
                  <a:rPr lang="zh-CN" altLang="en-US" sz="1050">
                    <a:solidFill>
                      <a:schemeClr val="bg1">
                        <a:lumMod val="50000"/>
                      </a:schemeClr>
                    </a:solidFill>
                  </a:rPr>
                  <a:t>（建议使用主题字体）</a:t>
                </a:r>
              </a:p>
            </p:txBody>
          </p:sp>
          <p:sp>
            <p:nvSpPr>
              <p:cNvPr id="25" name="Rectangle 10"/>
              <p:cNvSpPr/>
              <p:nvPr/>
            </p:nvSpPr>
            <p:spPr>
              <a:xfrm>
                <a:off x="8268607" y="3017352"/>
                <a:ext cx="2457329" cy="246221"/>
              </a:xfrm>
              <a:prstGeom prst="rect">
                <a:avLst/>
              </a:prstGeom>
            </p:spPr>
            <p:txBody>
              <a:bodyPr wrap="none" lIns="72000" tIns="0" rIns="72000" bIns="0">
                <a:normAutofit fontScale="62500" lnSpcReduction="20000"/>
              </a:bodyPr>
              <a:lstStyle/>
              <a:p>
                <a:pPr lvl="0" defTabSz="913765">
                  <a:defRPr/>
                </a:pPr>
                <a:r>
                  <a:rPr lang="zh-CN" altLang="en-US" b="1">
                    <a:solidFill>
                      <a:schemeClr val="bg1">
                        <a:lumMod val="50000"/>
                      </a:schemeClr>
                    </a:solidFill>
                  </a:rPr>
                  <a:t>标题文本预设</a:t>
                </a:r>
              </a:p>
            </p:txBody>
          </p:sp>
        </p:grpSp>
        <p:sp>
          <p:nvSpPr>
            <p:cNvPr id="13" name="Freeform: Shape 19"/>
            <p:cNvSpPr/>
            <p:nvPr/>
          </p:nvSpPr>
          <p:spPr bwMode="auto">
            <a:xfrm>
              <a:off x="4320655" y="1126797"/>
              <a:ext cx="278524" cy="228923"/>
            </a:xfrm>
            <a:custGeom>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a:p>
          </p:txBody>
        </p:sp>
        <p:sp>
          <p:nvSpPr>
            <p:cNvPr id="16" name="Rectangle 2"/>
            <p:cNvSpPr/>
            <p:nvPr/>
          </p:nvSpPr>
          <p:spPr>
            <a:xfrm>
              <a:off x="5147584" y="1109815"/>
              <a:ext cx="267141" cy="346249"/>
            </a:xfrm>
            <a:prstGeom prst="rect">
              <a:avLst/>
            </a:prstGeom>
          </p:spPr>
          <p:txBody>
            <a:bodyPr wrap="none">
              <a:normAutofit fontScale="85000" lnSpcReduction="20000"/>
            </a:bodyPr>
            <a:lstStyle/>
            <a:p>
              <a:pPr algn="ctr"/>
              <a:r>
                <a:rPr lang="en-US" altLang="zh-CN" sz="2400" b="1">
                  <a:solidFill>
                    <a:schemeClr val="bg1"/>
                  </a:solidFill>
                </a:rPr>
                <a:t>1</a:t>
              </a:r>
            </a:p>
          </p:txBody>
        </p:sp>
      </p:grpSp>
      <p:grpSp>
        <p:nvGrpSpPr>
          <p:cNvPr id="8" name="组合 28"/>
          <p:cNvGrpSpPr/>
          <p:nvPr/>
        </p:nvGrpSpPr>
        <p:grpSpPr>
          <a:xfrm>
            <a:off x="4048782" y="2754740"/>
            <a:ext cx="3898593" cy="778560"/>
            <a:chOff x="4048782" y="2754740"/>
            <a:chExt cx="3898593" cy="778560"/>
          </a:xfrm>
        </p:grpSpPr>
        <p:sp>
          <p:nvSpPr>
            <p:cNvPr id="6" name="Freeform: Shape 38"/>
            <p:cNvSpPr/>
            <p:nvPr/>
          </p:nvSpPr>
          <p:spPr>
            <a:xfrm>
              <a:off x="4048782" y="2754740"/>
              <a:ext cx="1439394" cy="778560"/>
            </a:xfrm>
            <a:custGeom>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2"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 name="Group 15"/>
            <p:cNvGrpSpPr/>
            <p:nvPr/>
          </p:nvGrpSpPr>
          <p:grpSpPr>
            <a:xfrm>
              <a:off x="5674603" y="2857241"/>
              <a:ext cx="2272772" cy="573557"/>
              <a:chOff x="8268606" y="3017352"/>
              <a:chExt cx="3555718" cy="897321"/>
            </a:xfrm>
          </p:grpSpPr>
          <p:sp>
            <p:nvSpPr>
              <p:cNvPr id="20" name="TextBox 16"/>
              <p:cNvSpPr txBox="1"/>
              <p:nvPr/>
            </p:nvSpPr>
            <p:spPr>
              <a:xfrm>
                <a:off x="8268606" y="3325117"/>
                <a:ext cx="3555718" cy="589556"/>
              </a:xfrm>
              <a:prstGeom prst="rect">
                <a:avLst/>
              </a:prstGeom>
              <a:noFill/>
            </p:spPr>
            <p:txBody>
              <a:bodyPr wrap="square" lIns="72000" tIns="0" rIns="72000" bIns="0" anchor="ctr" anchorCtr="0">
                <a:normAutofit lnSpcReduction="10000"/>
              </a:bodyPr>
              <a:lstStyle/>
              <a:p>
                <a:pPr defTabSz="913765">
                  <a:lnSpc>
                    <a:spcPct val="120000"/>
                  </a:lnSpc>
                  <a:defRPr/>
                </a:pPr>
                <a:r>
                  <a:rPr lang="zh-CN" altLang="en-US" sz="1050">
                    <a:solidFill>
                      <a:schemeClr val="bg1">
                        <a:lumMod val="50000"/>
                      </a:schemeClr>
                    </a:solidFill>
                  </a:rPr>
                  <a:t>此部分内容作为文字排版占位显示</a:t>
                </a:r>
                <a:br>
                  <a:rPr lang="zh-CN" altLang="en-US" sz="1050">
                    <a:solidFill>
                      <a:schemeClr val="bg1">
                        <a:lumMod val="50000"/>
                      </a:schemeClr>
                    </a:solidFill>
                  </a:rPr>
                </a:br>
                <a:r>
                  <a:rPr lang="zh-CN" altLang="en-US" sz="1050">
                    <a:solidFill>
                      <a:schemeClr val="bg1">
                        <a:lumMod val="50000"/>
                      </a:schemeClr>
                    </a:solidFill>
                  </a:rPr>
                  <a:t>（建议使用主题字体）</a:t>
                </a:r>
              </a:p>
            </p:txBody>
          </p:sp>
          <p:sp>
            <p:nvSpPr>
              <p:cNvPr id="21" name="Rectangle 17"/>
              <p:cNvSpPr/>
              <p:nvPr/>
            </p:nvSpPr>
            <p:spPr>
              <a:xfrm>
                <a:off x="8268607" y="3017352"/>
                <a:ext cx="2457329" cy="246221"/>
              </a:xfrm>
              <a:prstGeom prst="rect">
                <a:avLst/>
              </a:prstGeom>
            </p:spPr>
            <p:txBody>
              <a:bodyPr wrap="none" lIns="72000" tIns="0" rIns="72000" bIns="0">
                <a:normAutofit fontScale="62500" lnSpcReduction="20000"/>
              </a:bodyPr>
              <a:lstStyle/>
              <a:p>
                <a:pPr lvl="0" defTabSz="913765">
                  <a:defRPr/>
                </a:pPr>
                <a:r>
                  <a:rPr lang="zh-CN" altLang="en-US" b="1">
                    <a:solidFill>
                      <a:schemeClr val="bg1">
                        <a:lumMod val="50000"/>
                      </a:schemeClr>
                    </a:solidFill>
                  </a:rPr>
                  <a:t>标题文本预设</a:t>
                </a:r>
              </a:p>
            </p:txBody>
          </p:sp>
        </p:grpSp>
        <p:sp>
          <p:nvSpPr>
            <p:cNvPr id="12" name="Freeform: Shape 18"/>
            <p:cNvSpPr/>
            <p:nvPr/>
          </p:nvSpPr>
          <p:spPr bwMode="auto">
            <a:xfrm>
              <a:off x="4321977" y="3006335"/>
              <a:ext cx="275880" cy="275368"/>
            </a:xfrm>
            <a:custGeom>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a:p>
          </p:txBody>
        </p:sp>
        <p:sp>
          <p:nvSpPr>
            <p:cNvPr id="17" name="Rectangle 23"/>
            <p:cNvSpPr/>
            <p:nvPr/>
          </p:nvSpPr>
          <p:spPr>
            <a:xfrm>
              <a:off x="5147584" y="2986612"/>
              <a:ext cx="267141" cy="346249"/>
            </a:xfrm>
            <a:prstGeom prst="rect">
              <a:avLst/>
            </a:prstGeom>
          </p:spPr>
          <p:txBody>
            <a:bodyPr wrap="none">
              <a:normAutofit fontScale="85000" lnSpcReduction="20000"/>
            </a:bodyPr>
            <a:lstStyle/>
            <a:p>
              <a:pPr algn="ctr"/>
              <a:r>
                <a:rPr lang="en-US" altLang="zh-CN" sz="2400" b="1">
                  <a:solidFill>
                    <a:schemeClr val="bg1"/>
                  </a:solidFill>
                </a:rPr>
                <a:t>3</a:t>
              </a:r>
            </a:p>
          </p:txBody>
        </p:sp>
      </p:grpSp>
      <p:grpSp>
        <p:nvGrpSpPr>
          <p:cNvPr id="10" name="组合 29"/>
          <p:cNvGrpSpPr/>
          <p:nvPr/>
        </p:nvGrpSpPr>
        <p:grpSpPr>
          <a:xfrm>
            <a:off x="1196626" y="1811410"/>
            <a:ext cx="3640105" cy="778560"/>
            <a:chOff x="1196626" y="1811410"/>
            <a:chExt cx="3640105" cy="778560"/>
          </a:xfrm>
        </p:grpSpPr>
        <p:sp>
          <p:nvSpPr>
            <p:cNvPr id="5" name="Freeform: Shape 37"/>
            <p:cNvSpPr/>
            <p:nvPr/>
          </p:nvSpPr>
          <p:spPr>
            <a:xfrm flipH="1">
              <a:off x="3397337" y="1811410"/>
              <a:ext cx="1439394" cy="778560"/>
            </a:xfrm>
            <a:custGeom>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2"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1" name="Group 5"/>
            <p:cNvGrpSpPr/>
            <p:nvPr/>
          </p:nvGrpSpPr>
          <p:grpSpPr>
            <a:xfrm>
              <a:off x="1196626" y="1913911"/>
              <a:ext cx="2025305" cy="573557"/>
              <a:chOff x="807572" y="3430058"/>
              <a:chExt cx="3168560" cy="897321"/>
            </a:xfrm>
          </p:grpSpPr>
          <p:sp>
            <p:nvSpPr>
              <p:cNvPr id="26" name="TextBox 6"/>
              <p:cNvSpPr txBox="1"/>
              <p:nvPr/>
            </p:nvSpPr>
            <p:spPr>
              <a:xfrm>
                <a:off x="807572" y="3737823"/>
                <a:ext cx="3168560" cy="589556"/>
              </a:xfrm>
              <a:prstGeom prst="rect">
                <a:avLst/>
              </a:prstGeom>
              <a:noFill/>
            </p:spPr>
            <p:txBody>
              <a:bodyPr wrap="square" lIns="72000" tIns="0" rIns="72000" bIns="0" anchor="ctr" anchorCtr="0">
                <a:normAutofit fontScale="85000" lnSpcReduction="10000"/>
              </a:bodyPr>
              <a:lstStyle/>
              <a:p>
                <a:pPr algn="r" defTabSz="913765">
                  <a:lnSpc>
                    <a:spcPct val="120000"/>
                  </a:lnSpc>
                  <a:defRPr/>
                </a:pPr>
                <a:r>
                  <a:rPr lang="zh-CN" altLang="en-US" sz="1050">
                    <a:solidFill>
                      <a:schemeClr val="bg1">
                        <a:lumMod val="50000"/>
                      </a:schemeClr>
                    </a:solidFill>
                  </a:rPr>
                  <a:t>此部分内容作为文字排版占位显示</a:t>
                </a:r>
                <a:br>
                  <a:rPr lang="zh-CN" altLang="en-US" sz="1050">
                    <a:solidFill>
                      <a:schemeClr val="bg1">
                        <a:lumMod val="50000"/>
                      </a:schemeClr>
                    </a:solidFill>
                  </a:rPr>
                </a:br>
                <a:r>
                  <a:rPr lang="zh-CN" altLang="en-US" sz="1050">
                    <a:solidFill>
                      <a:schemeClr val="bg1">
                        <a:lumMod val="50000"/>
                      </a:schemeClr>
                    </a:solidFill>
                  </a:rPr>
                  <a:t>（建议使用主题字体）</a:t>
                </a:r>
              </a:p>
            </p:txBody>
          </p:sp>
          <p:sp>
            <p:nvSpPr>
              <p:cNvPr id="27" name="Rectangle 7"/>
              <p:cNvSpPr/>
              <p:nvPr/>
            </p:nvSpPr>
            <p:spPr>
              <a:xfrm>
                <a:off x="1518803" y="3430058"/>
                <a:ext cx="2457329" cy="246221"/>
              </a:xfrm>
              <a:prstGeom prst="rect">
                <a:avLst/>
              </a:prstGeom>
            </p:spPr>
            <p:txBody>
              <a:bodyPr wrap="none" lIns="72000" tIns="0" rIns="72000" bIns="0">
                <a:normAutofit fontScale="62500" lnSpcReduction="20000"/>
              </a:bodyPr>
              <a:lstStyle/>
              <a:p>
                <a:pPr lvl="0" algn="r" defTabSz="913765">
                  <a:defRPr/>
                </a:pPr>
                <a:r>
                  <a:rPr lang="zh-CN" altLang="en-US" b="1">
                    <a:solidFill>
                      <a:schemeClr val="bg1">
                        <a:lumMod val="50000"/>
                      </a:schemeClr>
                    </a:solidFill>
                  </a:rPr>
                  <a:t>标题文本预设</a:t>
                </a:r>
              </a:p>
            </p:txBody>
          </p:sp>
        </p:grpSp>
        <p:sp>
          <p:nvSpPr>
            <p:cNvPr id="14" name="Freeform: Shape 20"/>
            <p:cNvSpPr/>
            <p:nvPr/>
          </p:nvSpPr>
          <p:spPr bwMode="auto">
            <a:xfrm>
              <a:off x="4311449" y="2052136"/>
              <a:ext cx="296937" cy="286138"/>
            </a:xfrm>
            <a:custGeom>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a:p>
          </p:txBody>
        </p:sp>
        <p:sp>
          <p:nvSpPr>
            <p:cNvPr id="18" name="Rectangle 24"/>
            <p:cNvSpPr/>
            <p:nvPr/>
          </p:nvSpPr>
          <p:spPr>
            <a:xfrm>
              <a:off x="3457779" y="2043183"/>
              <a:ext cx="267141" cy="346249"/>
            </a:xfrm>
            <a:prstGeom prst="rect">
              <a:avLst/>
            </a:prstGeom>
          </p:spPr>
          <p:txBody>
            <a:bodyPr wrap="none">
              <a:normAutofit fontScale="85000" lnSpcReduction="20000"/>
            </a:bodyPr>
            <a:lstStyle/>
            <a:p>
              <a:pPr algn="ctr"/>
              <a:r>
                <a:rPr lang="en-US" altLang="zh-CN" sz="2400" b="1">
                  <a:solidFill>
                    <a:schemeClr val="bg1"/>
                  </a:solidFill>
                </a:rPr>
                <a:t>2</a:t>
              </a:r>
            </a:p>
          </p:txBody>
        </p:sp>
      </p:grpSp>
      <p:grpSp>
        <p:nvGrpSpPr>
          <p:cNvPr id="29" name="组合 1"/>
          <p:cNvGrpSpPr/>
          <p:nvPr/>
        </p:nvGrpSpPr>
        <p:grpSpPr>
          <a:xfrm>
            <a:off x="1196626" y="3698069"/>
            <a:ext cx="3640105" cy="778560"/>
            <a:chOff x="1196626" y="3698069"/>
            <a:chExt cx="3640105" cy="778560"/>
          </a:xfrm>
        </p:grpSpPr>
        <p:sp>
          <p:nvSpPr>
            <p:cNvPr id="7" name="Freeform: Shape 39"/>
            <p:cNvSpPr/>
            <p:nvPr/>
          </p:nvSpPr>
          <p:spPr>
            <a:xfrm flipH="1">
              <a:off x="3397337" y="3698069"/>
              <a:ext cx="1439394" cy="778560"/>
            </a:xfrm>
            <a:custGeom>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2"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0" name="Group 12"/>
            <p:cNvGrpSpPr/>
            <p:nvPr/>
          </p:nvGrpSpPr>
          <p:grpSpPr>
            <a:xfrm>
              <a:off x="1196626" y="3800571"/>
              <a:ext cx="2025305" cy="573557"/>
              <a:chOff x="807572" y="3430058"/>
              <a:chExt cx="3168560" cy="897321"/>
            </a:xfrm>
          </p:grpSpPr>
          <p:sp>
            <p:nvSpPr>
              <p:cNvPr id="22" name="TextBox 13"/>
              <p:cNvSpPr txBox="1"/>
              <p:nvPr/>
            </p:nvSpPr>
            <p:spPr>
              <a:xfrm>
                <a:off x="807572" y="3737823"/>
                <a:ext cx="3168560" cy="589556"/>
              </a:xfrm>
              <a:prstGeom prst="rect">
                <a:avLst/>
              </a:prstGeom>
              <a:noFill/>
            </p:spPr>
            <p:txBody>
              <a:bodyPr wrap="square" lIns="72000" tIns="0" rIns="72000" bIns="0" anchor="ctr" anchorCtr="0">
                <a:normAutofit fontScale="85000" lnSpcReduction="10000"/>
              </a:bodyPr>
              <a:lstStyle/>
              <a:p>
                <a:pPr algn="r" defTabSz="913765">
                  <a:lnSpc>
                    <a:spcPct val="120000"/>
                  </a:lnSpc>
                  <a:defRPr/>
                </a:pPr>
                <a:r>
                  <a:rPr lang="zh-CN" altLang="en-US" sz="1050">
                    <a:solidFill>
                      <a:schemeClr val="bg1">
                        <a:lumMod val="50000"/>
                      </a:schemeClr>
                    </a:solidFill>
                  </a:rPr>
                  <a:t>此部分内容作为文字排版占位显示</a:t>
                </a:r>
                <a:br>
                  <a:rPr lang="zh-CN" altLang="en-US" sz="1050">
                    <a:solidFill>
                      <a:schemeClr val="bg1">
                        <a:lumMod val="50000"/>
                      </a:schemeClr>
                    </a:solidFill>
                  </a:rPr>
                </a:br>
                <a:r>
                  <a:rPr lang="zh-CN" altLang="en-US" sz="1050">
                    <a:solidFill>
                      <a:schemeClr val="bg1">
                        <a:lumMod val="50000"/>
                      </a:schemeClr>
                    </a:solidFill>
                  </a:rPr>
                  <a:t>（建议使用主题字体）</a:t>
                </a:r>
              </a:p>
            </p:txBody>
          </p:sp>
          <p:sp>
            <p:nvSpPr>
              <p:cNvPr id="23" name="Rectangle 14"/>
              <p:cNvSpPr/>
              <p:nvPr/>
            </p:nvSpPr>
            <p:spPr>
              <a:xfrm>
                <a:off x="1518803" y="3430058"/>
                <a:ext cx="2457329" cy="246221"/>
              </a:xfrm>
              <a:prstGeom prst="rect">
                <a:avLst/>
              </a:prstGeom>
            </p:spPr>
            <p:txBody>
              <a:bodyPr wrap="none" lIns="72000" tIns="0" rIns="72000" bIns="0">
                <a:normAutofit fontScale="62500" lnSpcReduction="20000"/>
              </a:bodyPr>
              <a:lstStyle/>
              <a:p>
                <a:pPr lvl="0" algn="r" defTabSz="913765">
                  <a:defRPr/>
                </a:pPr>
                <a:r>
                  <a:rPr lang="zh-CN" altLang="en-US" b="1">
                    <a:solidFill>
                      <a:schemeClr val="bg1">
                        <a:lumMod val="50000"/>
                      </a:schemeClr>
                    </a:solidFill>
                  </a:rPr>
                  <a:t>标题文本预设</a:t>
                </a:r>
              </a:p>
            </p:txBody>
          </p:sp>
        </p:grpSp>
        <p:sp>
          <p:nvSpPr>
            <p:cNvPr id="15" name="Freeform: Shape 21"/>
            <p:cNvSpPr>
              <a:spLocks noChangeAspect="1"/>
            </p:cNvSpPr>
            <p:nvPr/>
          </p:nvSpPr>
          <p:spPr bwMode="auto">
            <a:xfrm>
              <a:off x="4312203" y="3939790"/>
              <a:ext cx="295429" cy="295117"/>
            </a:xfrm>
            <a:custGeom>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p>
          </p:txBody>
        </p:sp>
        <p:sp>
          <p:nvSpPr>
            <p:cNvPr id="19" name="Rectangle 25"/>
            <p:cNvSpPr/>
            <p:nvPr/>
          </p:nvSpPr>
          <p:spPr>
            <a:xfrm>
              <a:off x="3457779" y="3919981"/>
              <a:ext cx="267141" cy="346249"/>
            </a:xfrm>
            <a:prstGeom prst="rect">
              <a:avLst/>
            </a:prstGeom>
          </p:spPr>
          <p:txBody>
            <a:bodyPr wrap="none">
              <a:normAutofit fontScale="85000" lnSpcReduction="20000"/>
            </a:bodyPr>
            <a:lstStyle/>
            <a:p>
              <a:pPr algn="ctr"/>
              <a:r>
                <a:rPr lang="en-US" altLang="zh-CN" sz="2400" b="1">
                  <a:solidFill>
                    <a:schemeClr val="bg1"/>
                  </a:solidFill>
                </a:rPr>
                <a:t>4</a:t>
              </a:r>
            </a:p>
          </p:txBody>
        </p:sp>
      </p:grpSp>
      <p:sp>
        <p:nvSpPr>
          <p:cNvPr id="31" name="文本框 30"/>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32" name="图片 3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14:glitter pattern="hexago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 fill="hold" nodeType="clickPar">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0-#ppt_w/2"/>
                                          </p:val>
                                        </p:tav>
                                        <p:tav tm="100000">
                                          <p:val>
                                            <p:strVal val="#ppt_x"/>
                                          </p:val>
                                        </p:tav>
                                      </p:tavLst>
                                    </p:anim>
                                    <p:anim calcmode="lin" valueType="num">
                                      <p:cBhvr additive="base">
                                        <p:cTn id="22"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Bent Arrow 6"/>
          <p:cNvSpPr/>
          <p:nvPr/>
        </p:nvSpPr>
        <p:spPr>
          <a:xfrm rot="10800000" flipV="1">
            <a:off x="6004985" y="1630962"/>
            <a:ext cx="768132" cy="1169914"/>
          </a:xfrm>
          <a:prstGeom prst="bentArrow">
            <a:avLst>
              <a:gd name="adj1" fmla="val 25864"/>
              <a:gd name="adj2" fmla="val 12932"/>
              <a:gd name="adj3" fmla="val 0"/>
              <a:gd name="adj4" fmla="val 51957"/>
            </a:avLst>
          </a:prstGeom>
          <a:solidFill>
            <a:schemeClr val="bg1">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a:solidFill>
                <a:schemeClr val="bg1">
                  <a:lumMod val="50000"/>
                </a:schemeClr>
              </a:solidFill>
              <a:latin typeface="FontAwesome" pitchFamily="2" charset="0"/>
            </a:endParaRPr>
          </a:p>
        </p:txBody>
      </p:sp>
      <p:sp>
        <p:nvSpPr>
          <p:cNvPr id="9" name="Bent Arrow 10"/>
          <p:cNvSpPr/>
          <p:nvPr/>
        </p:nvSpPr>
        <p:spPr>
          <a:xfrm rot="5400000" flipH="1" flipV="1">
            <a:off x="6574537" y="2368262"/>
            <a:ext cx="820760" cy="824412"/>
          </a:xfrm>
          <a:prstGeom prst="bentArrow">
            <a:avLst>
              <a:gd name="adj1" fmla="val 25864"/>
              <a:gd name="adj2" fmla="val 12062"/>
              <a:gd name="adj3" fmla="val 0"/>
              <a:gd name="adj4" fmla="val 5195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solidFill>
                <a:schemeClr val="bg1">
                  <a:lumMod val="50000"/>
                </a:schemeClr>
              </a:solidFill>
              <a:latin typeface="微软雅黑" panose="020b0503020204020204" pitchFamily="34" charset="-122"/>
            </a:endParaRPr>
          </a:p>
        </p:txBody>
      </p:sp>
      <p:sp>
        <p:nvSpPr>
          <p:cNvPr id="10" name="Bent Arrow 5"/>
          <p:cNvSpPr/>
          <p:nvPr/>
        </p:nvSpPr>
        <p:spPr>
          <a:xfrm rot="10800000" flipH="1" flipV="1">
            <a:off x="5236854" y="1630962"/>
            <a:ext cx="768132" cy="1169913"/>
          </a:xfrm>
          <a:prstGeom prst="bentArrow">
            <a:avLst>
              <a:gd name="adj1" fmla="val 25610"/>
              <a:gd name="adj2" fmla="val 12932"/>
              <a:gd name="adj3" fmla="val 0"/>
              <a:gd name="adj4" fmla="val 51957"/>
            </a:avLst>
          </a:prstGeom>
          <a:solidFill>
            <a:schemeClr val="bg1">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a:solidFill>
                <a:schemeClr val="bg1">
                  <a:lumMod val="50000"/>
                </a:schemeClr>
              </a:solidFill>
              <a:latin typeface="FontAwesome" pitchFamily="2" charset="0"/>
            </a:endParaRPr>
          </a:p>
        </p:txBody>
      </p:sp>
      <p:sp>
        <p:nvSpPr>
          <p:cNvPr id="11" name="Bent Arrow 13"/>
          <p:cNvSpPr/>
          <p:nvPr/>
        </p:nvSpPr>
        <p:spPr>
          <a:xfrm flipH="1" flipV="1">
            <a:off x="4666548" y="2370089"/>
            <a:ext cx="768132" cy="820759"/>
          </a:xfrm>
          <a:prstGeom prst="bentArrow">
            <a:avLst>
              <a:gd name="adj1" fmla="val 25864"/>
              <a:gd name="adj2" fmla="val 12932"/>
              <a:gd name="adj3" fmla="val 0"/>
              <a:gd name="adj4" fmla="val 51957"/>
            </a:avLst>
          </a:prstGeom>
          <a:solidFill>
            <a:schemeClr val="bg1">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a:solidFill>
                <a:schemeClr val="bg1">
                  <a:lumMod val="50000"/>
                </a:schemeClr>
              </a:solidFill>
              <a:latin typeface="FontAwesome" pitchFamily="2" charset="0"/>
            </a:endParaRPr>
          </a:p>
        </p:txBody>
      </p:sp>
      <p:sp>
        <p:nvSpPr>
          <p:cNvPr id="12" name="Bent Arrow 16"/>
          <p:cNvSpPr/>
          <p:nvPr/>
        </p:nvSpPr>
        <p:spPr>
          <a:xfrm rot="10800000" flipV="1">
            <a:off x="3301940" y="1630962"/>
            <a:ext cx="768132" cy="1169914"/>
          </a:xfrm>
          <a:prstGeom prst="bentArrow">
            <a:avLst>
              <a:gd name="adj1" fmla="val 25864"/>
              <a:gd name="adj2" fmla="val 12932"/>
              <a:gd name="adj3" fmla="val 0"/>
              <a:gd name="adj4" fmla="val 5195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solidFill>
                <a:schemeClr val="bg1">
                  <a:lumMod val="50000"/>
                </a:schemeClr>
              </a:solidFill>
              <a:latin typeface="微软雅黑" panose="020b0503020204020204" pitchFamily="34" charset="-122"/>
            </a:endParaRPr>
          </a:p>
        </p:txBody>
      </p:sp>
      <p:sp>
        <p:nvSpPr>
          <p:cNvPr id="13" name="Bent Arrow 17"/>
          <p:cNvSpPr/>
          <p:nvPr/>
        </p:nvSpPr>
        <p:spPr>
          <a:xfrm rot="5400000" flipH="1" flipV="1">
            <a:off x="3873872" y="2368262"/>
            <a:ext cx="820760" cy="824412"/>
          </a:xfrm>
          <a:prstGeom prst="bentArrow">
            <a:avLst>
              <a:gd name="adj1" fmla="val 25864"/>
              <a:gd name="adj2" fmla="val 12061"/>
              <a:gd name="adj3" fmla="val 290"/>
              <a:gd name="adj4" fmla="val 5195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solidFill>
                <a:schemeClr val="bg1">
                  <a:lumMod val="50000"/>
                </a:schemeClr>
              </a:solidFill>
              <a:latin typeface="微软雅黑" panose="020b0503020204020204" pitchFamily="34" charset="-122"/>
            </a:endParaRPr>
          </a:p>
        </p:txBody>
      </p:sp>
      <p:sp>
        <p:nvSpPr>
          <p:cNvPr id="14" name="Bent Arrow 15"/>
          <p:cNvSpPr/>
          <p:nvPr/>
        </p:nvSpPr>
        <p:spPr>
          <a:xfrm rot="10800000" flipH="1" flipV="1">
            <a:off x="2536514" y="1630962"/>
            <a:ext cx="768132" cy="1169913"/>
          </a:xfrm>
          <a:prstGeom prst="bentArrow">
            <a:avLst>
              <a:gd name="adj1" fmla="val 25610"/>
              <a:gd name="adj2" fmla="val 12932"/>
              <a:gd name="adj3" fmla="val 0"/>
              <a:gd name="adj4" fmla="val 51957"/>
            </a:avLst>
          </a:prstGeom>
          <a:solidFill>
            <a:schemeClr val="bg1">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a:solidFill>
                <a:schemeClr val="bg1">
                  <a:lumMod val="50000"/>
                </a:schemeClr>
              </a:solidFill>
              <a:latin typeface="FontAwesome" pitchFamily="2" charset="0"/>
            </a:endParaRPr>
          </a:p>
        </p:txBody>
      </p:sp>
      <p:sp>
        <p:nvSpPr>
          <p:cNvPr id="15" name="Bent Arrow 18"/>
          <p:cNvSpPr/>
          <p:nvPr/>
        </p:nvSpPr>
        <p:spPr>
          <a:xfrm flipH="1" flipV="1">
            <a:off x="1963502" y="2370089"/>
            <a:ext cx="768132" cy="820759"/>
          </a:xfrm>
          <a:prstGeom prst="bentArrow">
            <a:avLst>
              <a:gd name="adj1" fmla="val 25864"/>
              <a:gd name="adj2" fmla="val 12622"/>
              <a:gd name="adj3" fmla="val 0"/>
              <a:gd name="adj4" fmla="val 51957"/>
            </a:avLst>
          </a:prstGeom>
          <a:solidFill>
            <a:schemeClr val="bg1">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a:solidFill>
                <a:schemeClr val="bg1">
                  <a:lumMod val="50000"/>
                </a:schemeClr>
              </a:solidFill>
              <a:latin typeface="FontAwesome" pitchFamily="2" charset="0"/>
            </a:endParaRPr>
          </a:p>
        </p:txBody>
      </p:sp>
      <p:sp>
        <p:nvSpPr>
          <p:cNvPr id="16" name="Right Arrow 19"/>
          <p:cNvSpPr/>
          <p:nvPr/>
        </p:nvSpPr>
        <p:spPr>
          <a:xfrm rot="10800000" flipH="1" flipV="1">
            <a:off x="755679" y="3003208"/>
            <a:ext cx="820758" cy="182955"/>
          </a:xfrm>
          <a:prstGeom prst="rightArrow">
            <a:avLst>
              <a:gd name="adj1" fmla="val 10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solidFill>
                <a:schemeClr val="bg1">
                  <a:lumMod val="50000"/>
                </a:schemeClr>
              </a:solidFill>
              <a:latin typeface="微软雅黑" panose="020b0503020204020204" pitchFamily="34" charset="-122"/>
            </a:endParaRPr>
          </a:p>
        </p:txBody>
      </p:sp>
      <p:sp>
        <p:nvSpPr>
          <p:cNvPr id="17" name="Text Placeholder 3"/>
          <p:cNvSpPr txBox="1"/>
          <p:nvPr/>
        </p:nvSpPr>
        <p:spPr>
          <a:xfrm>
            <a:off x="2832746" y="2692368"/>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b="1">
                <a:solidFill>
                  <a:schemeClr val="bg1">
                    <a:lumMod val="50000"/>
                  </a:schemeClr>
                </a:solidFill>
                <a:latin typeface="微软雅黑" panose="020b0503020204020204" pitchFamily="34" charset="-122"/>
                <a:ea typeface="微软雅黑" panose="020b0503020204020204" pitchFamily="34" charset="-122"/>
              </a:rPr>
              <a:t>单击添加标题</a:t>
            </a:r>
            <a:endParaRPr lang="en-US" sz="1200" b="1">
              <a:solidFill>
                <a:schemeClr val="bg1">
                  <a:lumMod val="50000"/>
                </a:schemeClr>
              </a:solidFill>
              <a:latin typeface="微软雅黑" panose="020b0503020204020204" pitchFamily="34" charset="-122"/>
            </a:endParaRPr>
          </a:p>
        </p:txBody>
      </p:sp>
      <p:sp>
        <p:nvSpPr>
          <p:cNvPr id="18" name="Text Placeholder 3"/>
          <p:cNvSpPr txBox="1"/>
          <p:nvPr/>
        </p:nvSpPr>
        <p:spPr>
          <a:xfrm>
            <a:off x="2731635" y="2889360"/>
            <a:ext cx="1140204" cy="76944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rPr>
              <a:t>单击此处编辑内容，建议您在展示时采用微软雅黑字体</a:t>
            </a:r>
            <a:br>
              <a:rPr lang="en-US" sz="1000">
                <a:solidFill>
                  <a:schemeClr val="bg1">
                    <a:lumMod val="50000"/>
                  </a:schemeClr>
                </a:solidFill>
                <a:latin typeface="微软雅黑" panose="020b0503020204020204" pitchFamily="34" charset="-122"/>
              </a:rPr>
            </a:br>
            <a:r>
              <a:rPr lang="en-US" sz="1000">
                <a:solidFill>
                  <a:schemeClr val="bg1">
                    <a:lumMod val="50000"/>
                  </a:schemeClr>
                </a:solidFill>
                <a:latin typeface="微软雅黑" panose="020b0503020204020204" pitchFamily="34" charset="-122"/>
              </a:rPr>
              <a:t> </a:t>
            </a:r>
          </a:p>
        </p:txBody>
      </p:sp>
      <p:sp>
        <p:nvSpPr>
          <p:cNvPr id="19" name="Text Placeholder 3"/>
          <p:cNvSpPr txBox="1"/>
          <p:nvPr/>
        </p:nvSpPr>
        <p:spPr>
          <a:xfrm>
            <a:off x="4197869" y="1391147"/>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b="1">
                <a:solidFill>
                  <a:schemeClr val="bg1">
                    <a:lumMod val="50000"/>
                  </a:schemeClr>
                </a:solidFill>
                <a:latin typeface="微软雅黑" panose="020b0503020204020204" pitchFamily="34" charset="-122"/>
                <a:ea typeface="微软雅黑" panose="020b0503020204020204" pitchFamily="34" charset="-122"/>
              </a:rPr>
              <a:t>单击添加标题</a:t>
            </a:r>
            <a:endParaRPr lang="en-US" sz="1200" b="1">
              <a:solidFill>
                <a:schemeClr val="bg1">
                  <a:lumMod val="50000"/>
                </a:schemeClr>
              </a:solidFill>
              <a:latin typeface="微软雅黑" panose="020b0503020204020204" pitchFamily="34" charset="-122"/>
            </a:endParaRPr>
          </a:p>
        </p:txBody>
      </p:sp>
      <p:sp>
        <p:nvSpPr>
          <p:cNvPr id="20" name="Text Placeholder 3"/>
          <p:cNvSpPr txBox="1"/>
          <p:nvPr/>
        </p:nvSpPr>
        <p:spPr>
          <a:xfrm>
            <a:off x="4139295" y="1601849"/>
            <a:ext cx="1140204" cy="785193"/>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rPr>
              <a:t>单击此处编辑内容，建议您在展示时采用微软雅黑字体</a:t>
            </a:r>
            <a:br>
              <a:rPr lang="en-US" sz="1000">
                <a:solidFill>
                  <a:schemeClr val="bg1">
                    <a:lumMod val="50000"/>
                  </a:schemeClr>
                </a:solidFill>
                <a:latin typeface="微软雅黑" panose="020b0503020204020204" pitchFamily="34" charset="-122"/>
              </a:rPr>
            </a:br>
            <a:r>
              <a:rPr lang="en-US" sz="1000">
                <a:solidFill>
                  <a:schemeClr val="bg1">
                    <a:lumMod val="50000"/>
                  </a:schemeClr>
                </a:solidFill>
                <a:latin typeface="微软雅黑" panose="020b0503020204020204" pitchFamily="34" charset="-122"/>
              </a:rPr>
              <a:t> </a:t>
            </a:r>
          </a:p>
        </p:txBody>
      </p:sp>
      <p:sp>
        <p:nvSpPr>
          <p:cNvPr id="22" name="Text Placeholder 3"/>
          <p:cNvSpPr txBox="1"/>
          <p:nvPr/>
        </p:nvSpPr>
        <p:spPr>
          <a:xfrm>
            <a:off x="1360700" y="1591225"/>
            <a:ext cx="1140204" cy="56534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900">
                <a:solidFill>
                  <a:schemeClr val="bg1">
                    <a:lumMod val="50000"/>
                  </a:schemeClr>
                </a:solidFill>
                <a:latin typeface="微软雅黑" panose="020b0503020204020204" pitchFamily="34" charset="-122"/>
                <a:ea typeface="微软雅黑" panose="020b0503020204020204" pitchFamily="34" charset="-122"/>
              </a:rPr>
              <a:t>单击此处编辑内容，建议您在展示时采用微软雅黑字体</a:t>
            </a:r>
            <a:br>
              <a:rPr lang="en-US" sz="900">
                <a:solidFill>
                  <a:schemeClr val="bg1">
                    <a:lumMod val="50000"/>
                  </a:schemeClr>
                </a:solidFill>
                <a:latin typeface="微软雅黑" panose="020b0503020204020204" pitchFamily="34" charset="-122"/>
              </a:rPr>
            </a:br>
            <a:r>
              <a:rPr lang="en-US" sz="900">
                <a:solidFill>
                  <a:schemeClr val="bg1">
                    <a:lumMod val="50000"/>
                  </a:schemeClr>
                </a:solidFill>
                <a:latin typeface="微软雅黑" panose="020b0503020204020204" pitchFamily="34" charset="-122"/>
              </a:rPr>
              <a:t> </a:t>
            </a:r>
          </a:p>
        </p:txBody>
      </p:sp>
      <p:sp>
        <p:nvSpPr>
          <p:cNvPr id="23" name="Text Placeholder 3"/>
          <p:cNvSpPr txBox="1"/>
          <p:nvPr/>
        </p:nvSpPr>
        <p:spPr>
          <a:xfrm>
            <a:off x="6940391" y="1393209"/>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b="1">
                <a:solidFill>
                  <a:schemeClr val="bg1">
                    <a:lumMod val="50000"/>
                  </a:schemeClr>
                </a:solidFill>
                <a:latin typeface="微软雅黑" panose="020b0503020204020204" pitchFamily="34" charset="-122"/>
                <a:ea typeface="微软雅黑" panose="020b0503020204020204" pitchFamily="34" charset="-122"/>
              </a:rPr>
              <a:t>单击添加标题</a:t>
            </a:r>
            <a:endParaRPr lang="en-US" sz="1200" b="1">
              <a:solidFill>
                <a:schemeClr val="bg1">
                  <a:lumMod val="50000"/>
                </a:schemeClr>
              </a:solidFill>
              <a:latin typeface="微软雅黑" panose="020b0503020204020204" pitchFamily="34" charset="-122"/>
            </a:endParaRPr>
          </a:p>
        </p:txBody>
      </p:sp>
      <p:sp>
        <p:nvSpPr>
          <p:cNvPr id="24" name="Text Placeholder 3"/>
          <p:cNvSpPr txBox="1"/>
          <p:nvPr/>
        </p:nvSpPr>
        <p:spPr>
          <a:xfrm>
            <a:off x="6839280" y="1590201"/>
            <a:ext cx="1140204" cy="76944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rPr>
              <a:t>单击此处编辑内容，建议您在展示时采用微软雅黑字体</a:t>
            </a:r>
            <a:br>
              <a:rPr lang="en-US" sz="1000">
                <a:solidFill>
                  <a:schemeClr val="bg1">
                    <a:lumMod val="50000"/>
                  </a:schemeClr>
                </a:solidFill>
                <a:latin typeface="微软雅黑" panose="020b0503020204020204" pitchFamily="34" charset="-122"/>
              </a:rPr>
            </a:br>
            <a:r>
              <a:rPr lang="en-US" sz="1000">
                <a:solidFill>
                  <a:schemeClr val="bg1">
                    <a:lumMod val="50000"/>
                  </a:schemeClr>
                </a:solidFill>
                <a:latin typeface="微软雅黑" panose="020b0503020204020204" pitchFamily="34" charset="-122"/>
              </a:rPr>
              <a:t> </a:t>
            </a:r>
          </a:p>
        </p:txBody>
      </p:sp>
      <p:sp>
        <p:nvSpPr>
          <p:cNvPr id="25" name="Text Placeholder 3"/>
          <p:cNvSpPr txBox="1"/>
          <p:nvPr/>
        </p:nvSpPr>
        <p:spPr>
          <a:xfrm>
            <a:off x="5533617" y="2650930"/>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b="1">
                <a:solidFill>
                  <a:schemeClr val="bg1">
                    <a:lumMod val="50000"/>
                  </a:schemeClr>
                </a:solidFill>
                <a:latin typeface="微软雅黑" panose="020b0503020204020204" pitchFamily="34" charset="-122"/>
                <a:ea typeface="微软雅黑" panose="020b0503020204020204" pitchFamily="34" charset="-122"/>
              </a:rPr>
              <a:t>单击添加标题</a:t>
            </a:r>
            <a:endParaRPr lang="en-US" sz="1200" b="1">
              <a:solidFill>
                <a:schemeClr val="bg1">
                  <a:lumMod val="50000"/>
                </a:schemeClr>
              </a:solidFill>
              <a:latin typeface="微软雅黑" panose="020b0503020204020204" pitchFamily="34" charset="-122"/>
            </a:endParaRPr>
          </a:p>
        </p:txBody>
      </p:sp>
      <p:sp>
        <p:nvSpPr>
          <p:cNvPr id="26" name="Text Placeholder 3"/>
          <p:cNvSpPr txBox="1"/>
          <p:nvPr/>
        </p:nvSpPr>
        <p:spPr>
          <a:xfrm>
            <a:off x="5432506" y="2847922"/>
            <a:ext cx="1140204" cy="785193"/>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rPr>
              <a:t>单击此处编辑内容，建议您在展示时采用微软雅黑字体</a:t>
            </a:r>
            <a:br>
              <a:rPr lang="en-US" sz="1000">
                <a:solidFill>
                  <a:schemeClr val="bg1">
                    <a:lumMod val="50000"/>
                  </a:schemeClr>
                </a:solidFill>
                <a:latin typeface="微软雅黑" panose="020b0503020204020204" pitchFamily="34" charset="-122"/>
              </a:rPr>
            </a:br>
            <a:r>
              <a:rPr lang="en-US" sz="1000">
                <a:solidFill>
                  <a:schemeClr val="bg1">
                    <a:lumMod val="50000"/>
                  </a:schemeClr>
                </a:solidFill>
                <a:latin typeface="微软雅黑" panose="020b0503020204020204" pitchFamily="34" charset="-122"/>
              </a:rPr>
              <a:t> </a:t>
            </a:r>
          </a:p>
        </p:txBody>
      </p:sp>
      <p:cxnSp>
        <p:nvCxnSpPr>
          <p:cNvPr id="27" name="Straight Line buttom"/>
          <p:cNvCxnSpPr/>
          <p:nvPr/>
        </p:nvCxnSpPr>
        <p:spPr>
          <a:xfrm>
            <a:off x="559421" y="3896598"/>
            <a:ext cx="8098197" cy="0"/>
          </a:xfrm>
          <a:prstGeom prst="line">
            <a:avLst/>
          </a:prstGeom>
          <a:ln w="19050">
            <a:solidFill>
              <a:srgbClr val="262626"/>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28" name="Rounded Rectangle 23"/>
          <p:cNvSpPr/>
          <p:nvPr/>
        </p:nvSpPr>
        <p:spPr>
          <a:xfrm>
            <a:off x="1549980" y="2672386"/>
            <a:ext cx="806499" cy="806499"/>
          </a:xfrm>
          <a:prstGeom prst="roundRect">
            <a:avLst>
              <a:gd name="adj" fmla="val 1312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solidFill>
                <a:schemeClr val="bg1">
                  <a:lumMod val="50000"/>
                </a:schemeClr>
              </a:solidFill>
              <a:latin typeface="微软雅黑" panose="020b0503020204020204" pitchFamily="34" charset="-122"/>
            </a:endParaRPr>
          </a:p>
        </p:txBody>
      </p:sp>
      <p:sp>
        <p:nvSpPr>
          <p:cNvPr id="29" name="Freeform 245"/>
          <p:cNvSpPr/>
          <p:nvPr/>
        </p:nvSpPr>
        <p:spPr bwMode="auto">
          <a:xfrm>
            <a:off x="1733254" y="2855660"/>
            <a:ext cx="439951" cy="439951"/>
          </a:xfrm>
          <a:custGeom>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solidFill>
                <a:schemeClr val="bg1">
                  <a:lumMod val="50000"/>
                </a:schemeClr>
              </a:solidFill>
              <a:latin typeface="微软雅黑" panose="020b0503020204020204" pitchFamily="34" charset="-122"/>
            </a:endParaRPr>
          </a:p>
        </p:txBody>
      </p:sp>
      <p:sp>
        <p:nvSpPr>
          <p:cNvPr id="30" name="Rounded Rectangle 27"/>
          <p:cNvSpPr/>
          <p:nvPr/>
        </p:nvSpPr>
        <p:spPr>
          <a:xfrm>
            <a:off x="4265649" y="2695456"/>
            <a:ext cx="806499" cy="806499"/>
          </a:xfrm>
          <a:prstGeom prst="roundRect">
            <a:avLst>
              <a:gd name="adj" fmla="val 131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solidFill>
                <a:schemeClr val="bg1">
                  <a:lumMod val="50000"/>
                </a:schemeClr>
              </a:solidFill>
              <a:latin typeface="微软雅黑" panose="020b0503020204020204" pitchFamily="34" charset="-122"/>
            </a:endParaRPr>
          </a:p>
        </p:txBody>
      </p:sp>
      <p:sp>
        <p:nvSpPr>
          <p:cNvPr id="31" name="Freeform 55"/>
          <p:cNvSpPr>
            <a:spLocks noEditPoints="1"/>
          </p:cNvSpPr>
          <p:nvPr/>
        </p:nvSpPr>
        <p:spPr bwMode="auto">
          <a:xfrm>
            <a:off x="4467274" y="2948197"/>
            <a:ext cx="403250" cy="301016"/>
          </a:xfrm>
          <a:custGeom>
            <a:cxnLst>
              <a:cxn ang="0">
                <a:pos x="19" y="42"/>
              </a:cxn>
              <a:cxn ang="0">
                <a:pos x="17" y="42"/>
              </a:cxn>
              <a:cxn ang="0">
                <a:pos x="1" y="25"/>
              </a:cxn>
              <a:cxn ang="0">
                <a:pos x="1" y="24"/>
              </a:cxn>
              <a:cxn ang="0">
                <a:pos x="17" y="7"/>
              </a:cxn>
              <a:cxn ang="0">
                <a:pos x="19" y="7"/>
              </a:cxn>
              <a:cxn ang="0">
                <a:pos x="21" y="9"/>
              </a:cxn>
              <a:cxn ang="0">
                <a:pos x="21" y="11"/>
              </a:cxn>
              <a:cxn ang="0">
                <a:pos x="7" y="25"/>
              </a:cxn>
              <a:cxn ang="0">
                <a:pos x="21" y="39"/>
              </a:cxn>
              <a:cxn ang="0">
                <a:pos x="21" y="40"/>
              </a:cxn>
              <a:cxn ang="0">
                <a:pos x="19" y="42"/>
              </a:cxn>
              <a:cxn ang="0">
                <a:pos x="29" y="48"/>
              </a:cxn>
              <a:cxn ang="0">
                <a:pos x="27" y="49"/>
              </a:cxn>
              <a:cxn ang="0">
                <a:pos x="25" y="48"/>
              </a:cxn>
              <a:cxn ang="0">
                <a:pos x="24" y="47"/>
              </a:cxn>
              <a:cxn ang="0">
                <a:pos x="38" y="1"/>
              </a:cxn>
              <a:cxn ang="0">
                <a:pos x="39" y="0"/>
              </a:cxn>
              <a:cxn ang="0">
                <a:pos x="41" y="1"/>
              </a:cxn>
              <a:cxn ang="0">
                <a:pos x="42" y="2"/>
              </a:cxn>
              <a:cxn ang="0">
                <a:pos x="29" y="48"/>
              </a:cxn>
              <a:cxn ang="0">
                <a:pos x="49" y="42"/>
              </a:cxn>
              <a:cxn ang="0">
                <a:pos x="47" y="42"/>
              </a:cxn>
              <a:cxn ang="0">
                <a:pos x="45" y="40"/>
              </a:cxn>
              <a:cxn ang="0">
                <a:pos x="45" y="39"/>
              </a:cxn>
              <a:cxn ang="0">
                <a:pos x="59" y="25"/>
              </a:cxn>
              <a:cxn ang="0">
                <a:pos x="45" y="11"/>
              </a:cxn>
              <a:cxn ang="0">
                <a:pos x="45" y="9"/>
              </a:cxn>
              <a:cxn ang="0">
                <a:pos x="47" y="7"/>
              </a:cxn>
              <a:cxn ang="0">
                <a:pos x="49" y="7"/>
              </a:cxn>
              <a:cxn ang="0">
                <a:pos x="65" y="24"/>
              </a:cxn>
              <a:cxn ang="0">
                <a:pos x="65" y="25"/>
              </a:cxn>
              <a:cxn ang="0">
                <a:pos x="49" y="42"/>
              </a:cxn>
            </a:cxnLst>
            <a:rect l="0" t="0" r="r" b="b"/>
            <a:pathLst>
              <a:path w="66" h="49">
                <a:moveTo>
                  <a:pt x="19" y="42"/>
                </a:moveTo>
                <a:cubicBezTo>
                  <a:pt x="19" y="43"/>
                  <a:pt x="18" y="43"/>
                  <a:pt x="17" y="42"/>
                </a:cubicBezTo>
                <a:cubicBezTo>
                  <a:pt x="1" y="25"/>
                  <a:pt x="1" y="25"/>
                  <a:pt x="1" y="25"/>
                </a:cubicBezTo>
                <a:cubicBezTo>
                  <a:pt x="0" y="25"/>
                  <a:pt x="0" y="24"/>
                  <a:pt x="1" y="24"/>
                </a:cubicBezTo>
                <a:cubicBezTo>
                  <a:pt x="17" y="7"/>
                  <a:pt x="17" y="7"/>
                  <a:pt x="17" y="7"/>
                </a:cubicBezTo>
                <a:cubicBezTo>
                  <a:pt x="18" y="7"/>
                  <a:pt x="19" y="7"/>
                  <a:pt x="19" y="7"/>
                </a:cubicBezTo>
                <a:cubicBezTo>
                  <a:pt x="21" y="9"/>
                  <a:pt x="21" y="9"/>
                  <a:pt x="21" y="9"/>
                </a:cubicBezTo>
                <a:cubicBezTo>
                  <a:pt x="21" y="9"/>
                  <a:pt x="21" y="10"/>
                  <a:pt x="21" y="11"/>
                </a:cubicBezTo>
                <a:cubicBezTo>
                  <a:pt x="7" y="25"/>
                  <a:pt x="7" y="25"/>
                  <a:pt x="7" y="25"/>
                </a:cubicBezTo>
                <a:cubicBezTo>
                  <a:pt x="21" y="39"/>
                  <a:pt x="21" y="39"/>
                  <a:pt x="21" y="39"/>
                </a:cubicBezTo>
                <a:cubicBezTo>
                  <a:pt x="21" y="39"/>
                  <a:pt x="21" y="40"/>
                  <a:pt x="21" y="40"/>
                </a:cubicBezTo>
                <a:lnTo>
                  <a:pt x="19" y="42"/>
                </a:lnTo>
                <a:close/>
                <a:moveTo>
                  <a:pt x="29" y="48"/>
                </a:moveTo>
                <a:cubicBezTo>
                  <a:pt x="28" y="49"/>
                  <a:pt x="28" y="49"/>
                  <a:pt x="27" y="49"/>
                </a:cubicBezTo>
                <a:cubicBezTo>
                  <a:pt x="25" y="48"/>
                  <a:pt x="25" y="48"/>
                  <a:pt x="25" y="48"/>
                </a:cubicBezTo>
                <a:cubicBezTo>
                  <a:pt x="24" y="48"/>
                  <a:pt x="24" y="48"/>
                  <a:pt x="24" y="47"/>
                </a:cubicBezTo>
                <a:cubicBezTo>
                  <a:pt x="38" y="1"/>
                  <a:pt x="38" y="1"/>
                  <a:pt x="38" y="1"/>
                </a:cubicBezTo>
                <a:cubicBezTo>
                  <a:pt x="38" y="0"/>
                  <a:pt x="38" y="0"/>
                  <a:pt x="39" y="0"/>
                </a:cubicBezTo>
                <a:cubicBezTo>
                  <a:pt x="41" y="1"/>
                  <a:pt x="41" y="1"/>
                  <a:pt x="41" y="1"/>
                </a:cubicBezTo>
                <a:cubicBezTo>
                  <a:pt x="42" y="1"/>
                  <a:pt x="42" y="2"/>
                  <a:pt x="42" y="2"/>
                </a:cubicBezTo>
                <a:lnTo>
                  <a:pt x="29" y="48"/>
                </a:lnTo>
                <a:close/>
                <a:moveTo>
                  <a:pt x="49" y="42"/>
                </a:moveTo>
                <a:cubicBezTo>
                  <a:pt x="48" y="43"/>
                  <a:pt x="48" y="43"/>
                  <a:pt x="47" y="42"/>
                </a:cubicBezTo>
                <a:cubicBezTo>
                  <a:pt x="45" y="40"/>
                  <a:pt x="45" y="40"/>
                  <a:pt x="45" y="40"/>
                </a:cubicBezTo>
                <a:cubicBezTo>
                  <a:pt x="45" y="40"/>
                  <a:pt x="45" y="39"/>
                  <a:pt x="45" y="39"/>
                </a:cubicBezTo>
                <a:cubicBezTo>
                  <a:pt x="59" y="25"/>
                  <a:pt x="59" y="25"/>
                  <a:pt x="59" y="25"/>
                </a:cubicBezTo>
                <a:cubicBezTo>
                  <a:pt x="45" y="11"/>
                  <a:pt x="45" y="11"/>
                  <a:pt x="45" y="11"/>
                </a:cubicBezTo>
                <a:cubicBezTo>
                  <a:pt x="45" y="10"/>
                  <a:pt x="45" y="9"/>
                  <a:pt x="45" y="9"/>
                </a:cubicBezTo>
                <a:cubicBezTo>
                  <a:pt x="47" y="7"/>
                  <a:pt x="47" y="7"/>
                  <a:pt x="47" y="7"/>
                </a:cubicBezTo>
                <a:cubicBezTo>
                  <a:pt x="48" y="7"/>
                  <a:pt x="48" y="7"/>
                  <a:pt x="49" y="7"/>
                </a:cubicBezTo>
                <a:cubicBezTo>
                  <a:pt x="65" y="24"/>
                  <a:pt x="65" y="24"/>
                  <a:pt x="65" y="24"/>
                </a:cubicBezTo>
                <a:cubicBezTo>
                  <a:pt x="66" y="24"/>
                  <a:pt x="66" y="25"/>
                  <a:pt x="65" y="25"/>
                </a:cubicBezTo>
                <a:lnTo>
                  <a:pt x="49" y="42"/>
                </a:lnTo>
                <a:close/>
              </a:path>
            </a:pathLst>
          </a:custGeom>
          <a:solidFill>
            <a:schemeClr val="bg1"/>
          </a:solidFill>
          <a:ln w="9525">
            <a:noFill/>
            <a:round/>
          </a:ln>
        </p:spPr>
        <p:txBody>
          <a:bodyPr vert="horz" wrap="square" lIns="91427" tIns="45714" rIns="91427" bIns="45714" numCol="1" anchor="t" anchorCtr="0" compatLnSpc="1"/>
          <a:lstStyle/>
          <a:p>
            <a:endParaRPr lang="en-US">
              <a:solidFill>
                <a:schemeClr val="bg1">
                  <a:lumMod val="50000"/>
                </a:schemeClr>
              </a:solidFill>
              <a:latin typeface="微软雅黑" panose="020b0503020204020204" pitchFamily="34" charset="-122"/>
            </a:endParaRPr>
          </a:p>
        </p:txBody>
      </p:sp>
      <p:sp>
        <p:nvSpPr>
          <p:cNvPr id="32" name="Rounded Rectangle 24"/>
          <p:cNvSpPr/>
          <p:nvPr/>
        </p:nvSpPr>
        <p:spPr>
          <a:xfrm>
            <a:off x="2898690" y="1318850"/>
            <a:ext cx="806499" cy="806499"/>
          </a:xfrm>
          <a:prstGeom prst="roundRect">
            <a:avLst>
              <a:gd name="adj" fmla="val 131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solidFill>
                <a:schemeClr val="bg1">
                  <a:lumMod val="50000"/>
                </a:schemeClr>
              </a:solidFill>
              <a:latin typeface="微软雅黑" panose="020b0503020204020204" pitchFamily="34" charset="-122"/>
            </a:endParaRPr>
          </a:p>
        </p:txBody>
      </p:sp>
      <p:sp>
        <p:nvSpPr>
          <p:cNvPr id="33" name="Freeform 105"/>
          <p:cNvSpPr>
            <a:spLocks noEditPoints="1"/>
          </p:cNvSpPr>
          <p:nvPr/>
        </p:nvSpPr>
        <p:spPr bwMode="auto">
          <a:xfrm>
            <a:off x="3110504" y="1533437"/>
            <a:ext cx="382872" cy="377325"/>
          </a:xfrm>
          <a:custGeom>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2">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a:solidFill>
                <a:schemeClr val="bg1">
                  <a:lumMod val="50000"/>
                </a:schemeClr>
              </a:solidFill>
              <a:latin typeface="FontAwesome" pitchFamily="2" charset="0"/>
            </a:endParaRPr>
          </a:p>
        </p:txBody>
      </p:sp>
      <p:sp>
        <p:nvSpPr>
          <p:cNvPr id="34" name="Rounded Rectangle 28"/>
          <p:cNvSpPr/>
          <p:nvPr/>
        </p:nvSpPr>
        <p:spPr>
          <a:xfrm>
            <a:off x="6962626" y="2651517"/>
            <a:ext cx="806499" cy="806499"/>
          </a:xfrm>
          <a:prstGeom prst="roundRect">
            <a:avLst>
              <a:gd name="adj" fmla="val 1312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solidFill>
                <a:schemeClr val="bg1">
                  <a:lumMod val="50000"/>
                </a:schemeClr>
              </a:solidFill>
              <a:latin typeface="微软雅黑" panose="020b0503020204020204" pitchFamily="34" charset="-122"/>
            </a:endParaRPr>
          </a:p>
        </p:txBody>
      </p:sp>
      <p:sp>
        <p:nvSpPr>
          <p:cNvPr id="35" name="Freeform 34"/>
          <p:cNvSpPr>
            <a:spLocks noEditPoints="1"/>
          </p:cNvSpPr>
          <p:nvPr/>
        </p:nvSpPr>
        <p:spPr bwMode="auto">
          <a:xfrm>
            <a:off x="7200470" y="2889359"/>
            <a:ext cx="330812" cy="330813"/>
          </a:xfrm>
          <a:custGeom>
            <a:cxnLst>
              <a:cxn ang="0">
                <a:pos x="27" y="55"/>
              </a:cxn>
              <a:cxn ang="0">
                <a:pos x="0" y="28"/>
              </a:cxn>
              <a:cxn ang="0">
                <a:pos x="27" y="0"/>
              </a:cxn>
              <a:cxn ang="0">
                <a:pos x="55" y="28"/>
              </a:cxn>
              <a:cxn ang="0">
                <a:pos x="27" y="55"/>
              </a:cxn>
              <a:cxn ang="0">
                <a:pos x="27" y="5"/>
              </a:cxn>
              <a:cxn ang="0">
                <a:pos x="4" y="28"/>
              </a:cxn>
              <a:cxn ang="0">
                <a:pos x="27" y="51"/>
              </a:cxn>
              <a:cxn ang="0">
                <a:pos x="50" y="28"/>
              </a:cxn>
              <a:cxn ang="0">
                <a:pos x="27" y="5"/>
              </a:cxn>
              <a:cxn ang="0">
                <a:pos x="27" y="46"/>
              </a:cxn>
              <a:cxn ang="0">
                <a:pos x="9" y="28"/>
              </a:cxn>
              <a:cxn ang="0">
                <a:pos x="27" y="9"/>
              </a:cxn>
              <a:cxn ang="0">
                <a:pos x="45" y="28"/>
              </a:cxn>
              <a:cxn ang="0">
                <a:pos x="27" y="46"/>
              </a:cxn>
              <a:cxn ang="0">
                <a:pos x="27" y="14"/>
              </a:cxn>
              <a:cxn ang="0">
                <a:pos x="13" y="28"/>
              </a:cxn>
              <a:cxn ang="0">
                <a:pos x="27" y="41"/>
              </a:cxn>
              <a:cxn ang="0">
                <a:pos x="41" y="28"/>
              </a:cxn>
              <a:cxn ang="0">
                <a:pos x="27" y="14"/>
              </a:cxn>
              <a:cxn ang="0">
                <a:pos x="27" y="37"/>
              </a:cxn>
              <a:cxn ang="0">
                <a:pos x="18" y="28"/>
              </a:cxn>
              <a:cxn ang="0">
                <a:pos x="27" y="19"/>
              </a:cxn>
              <a:cxn ang="0">
                <a:pos x="36" y="28"/>
              </a:cxn>
              <a:cxn ang="0">
                <a:pos x="27" y="37"/>
              </a:cxn>
            </a:cxnLst>
            <a:rect l="0" t="0" r="r" b="b"/>
            <a:pathLst>
              <a:path w="55" h="55">
                <a:moveTo>
                  <a:pt x="27" y="55"/>
                </a:moveTo>
                <a:cubicBezTo>
                  <a:pt x="12" y="55"/>
                  <a:pt x="0" y="43"/>
                  <a:pt x="0" y="28"/>
                </a:cubicBezTo>
                <a:cubicBezTo>
                  <a:pt x="0" y="13"/>
                  <a:pt x="12" y="0"/>
                  <a:pt x="27" y="0"/>
                </a:cubicBezTo>
                <a:cubicBezTo>
                  <a:pt x="42" y="0"/>
                  <a:pt x="55" y="13"/>
                  <a:pt x="55" y="28"/>
                </a:cubicBezTo>
                <a:cubicBezTo>
                  <a:pt x="55" y="43"/>
                  <a:pt x="42" y="55"/>
                  <a:pt x="27" y="55"/>
                </a:cubicBezTo>
                <a:close/>
                <a:moveTo>
                  <a:pt x="27" y="5"/>
                </a:moveTo>
                <a:cubicBezTo>
                  <a:pt x="15" y="5"/>
                  <a:pt x="4" y="15"/>
                  <a:pt x="4" y="28"/>
                </a:cubicBezTo>
                <a:cubicBezTo>
                  <a:pt x="4" y="40"/>
                  <a:pt x="15" y="51"/>
                  <a:pt x="27" y="51"/>
                </a:cubicBezTo>
                <a:cubicBezTo>
                  <a:pt x="40" y="51"/>
                  <a:pt x="50" y="40"/>
                  <a:pt x="50" y="28"/>
                </a:cubicBezTo>
                <a:cubicBezTo>
                  <a:pt x="50" y="15"/>
                  <a:pt x="40" y="5"/>
                  <a:pt x="27" y="5"/>
                </a:cubicBezTo>
                <a:close/>
                <a:moveTo>
                  <a:pt x="27" y="46"/>
                </a:moveTo>
                <a:cubicBezTo>
                  <a:pt x="17" y="46"/>
                  <a:pt x="9" y="38"/>
                  <a:pt x="9" y="28"/>
                </a:cubicBezTo>
                <a:cubicBezTo>
                  <a:pt x="9" y="18"/>
                  <a:pt x="17" y="9"/>
                  <a:pt x="27" y="9"/>
                </a:cubicBezTo>
                <a:cubicBezTo>
                  <a:pt x="37" y="9"/>
                  <a:pt x="45" y="18"/>
                  <a:pt x="45" y="28"/>
                </a:cubicBezTo>
                <a:cubicBezTo>
                  <a:pt x="45" y="38"/>
                  <a:pt x="37" y="46"/>
                  <a:pt x="27" y="46"/>
                </a:cubicBezTo>
                <a:close/>
                <a:moveTo>
                  <a:pt x="27" y="14"/>
                </a:moveTo>
                <a:cubicBezTo>
                  <a:pt x="20" y="14"/>
                  <a:pt x="13" y="20"/>
                  <a:pt x="13" y="28"/>
                </a:cubicBezTo>
                <a:cubicBezTo>
                  <a:pt x="13" y="35"/>
                  <a:pt x="20" y="41"/>
                  <a:pt x="27" y="41"/>
                </a:cubicBezTo>
                <a:cubicBezTo>
                  <a:pt x="35" y="41"/>
                  <a:pt x="41" y="35"/>
                  <a:pt x="41" y="28"/>
                </a:cubicBezTo>
                <a:cubicBezTo>
                  <a:pt x="41" y="20"/>
                  <a:pt x="35" y="14"/>
                  <a:pt x="27" y="14"/>
                </a:cubicBezTo>
                <a:close/>
                <a:moveTo>
                  <a:pt x="27" y="37"/>
                </a:moveTo>
                <a:cubicBezTo>
                  <a:pt x="22" y="37"/>
                  <a:pt x="18" y="33"/>
                  <a:pt x="18" y="28"/>
                </a:cubicBezTo>
                <a:cubicBezTo>
                  <a:pt x="18" y="23"/>
                  <a:pt x="22" y="19"/>
                  <a:pt x="27" y="19"/>
                </a:cubicBezTo>
                <a:cubicBezTo>
                  <a:pt x="32" y="19"/>
                  <a:pt x="36" y="23"/>
                  <a:pt x="36" y="28"/>
                </a:cubicBezTo>
                <a:cubicBezTo>
                  <a:pt x="36" y="33"/>
                  <a:pt x="32" y="37"/>
                  <a:pt x="27" y="37"/>
                </a:cubicBezTo>
                <a:close/>
              </a:path>
            </a:pathLst>
          </a:custGeom>
          <a:solidFill>
            <a:schemeClr val="bg1"/>
          </a:solidFill>
          <a:ln w="9525">
            <a:noFill/>
            <a:round/>
          </a:ln>
        </p:spPr>
        <p:txBody>
          <a:bodyPr vert="horz" wrap="square" lIns="91427" tIns="45714" rIns="91427" bIns="45714" numCol="1" anchor="t" anchorCtr="0" compatLnSpc="1"/>
          <a:lstStyle/>
          <a:p>
            <a:endParaRPr lang="en-US">
              <a:solidFill>
                <a:schemeClr val="bg1">
                  <a:lumMod val="50000"/>
                </a:schemeClr>
              </a:solidFill>
              <a:latin typeface="微软雅黑" panose="020b0503020204020204" pitchFamily="34" charset="-122"/>
            </a:endParaRPr>
          </a:p>
        </p:txBody>
      </p:sp>
      <p:sp>
        <p:nvSpPr>
          <p:cNvPr id="36" name="Rounded Rectangle 29"/>
          <p:cNvSpPr/>
          <p:nvPr/>
        </p:nvSpPr>
        <p:spPr>
          <a:xfrm>
            <a:off x="5570914" y="1309008"/>
            <a:ext cx="806499" cy="806499"/>
          </a:xfrm>
          <a:prstGeom prst="roundRect">
            <a:avLst>
              <a:gd name="adj" fmla="val 1312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solidFill>
                <a:schemeClr val="bg1">
                  <a:lumMod val="50000"/>
                </a:schemeClr>
              </a:solidFill>
              <a:latin typeface="微软雅黑" panose="020b0503020204020204" pitchFamily="34" charset="-122"/>
            </a:endParaRPr>
          </a:p>
        </p:txBody>
      </p:sp>
      <p:sp>
        <p:nvSpPr>
          <p:cNvPr id="37" name="Freeform 40"/>
          <p:cNvSpPr>
            <a:spLocks noEditPoints="1"/>
          </p:cNvSpPr>
          <p:nvPr/>
        </p:nvSpPr>
        <p:spPr bwMode="auto">
          <a:xfrm>
            <a:off x="5794496" y="1531269"/>
            <a:ext cx="359334" cy="361976"/>
          </a:xfrm>
          <a:custGeom>
            <a:cxnLst>
              <a:cxn ang="0">
                <a:pos x="63" y="43"/>
              </a:cxn>
              <a:cxn ang="0">
                <a:pos x="60" y="48"/>
              </a:cxn>
              <a:cxn ang="0">
                <a:pos x="34" y="62"/>
              </a:cxn>
              <a:cxn ang="0">
                <a:pos x="31" y="63"/>
              </a:cxn>
              <a:cxn ang="0">
                <a:pos x="29" y="62"/>
              </a:cxn>
              <a:cxn ang="0">
                <a:pos x="2" y="48"/>
              </a:cxn>
              <a:cxn ang="0">
                <a:pos x="0" y="43"/>
              </a:cxn>
              <a:cxn ang="0">
                <a:pos x="0" y="14"/>
              </a:cxn>
              <a:cxn ang="0">
                <a:pos x="3" y="10"/>
              </a:cxn>
              <a:cxn ang="0">
                <a:pos x="30" y="0"/>
              </a:cxn>
              <a:cxn ang="0">
                <a:pos x="31" y="0"/>
              </a:cxn>
              <a:cxn ang="0">
                <a:pos x="33" y="0"/>
              </a:cxn>
              <a:cxn ang="0">
                <a:pos x="60" y="10"/>
              </a:cxn>
              <a:cxn ang="0">
                <a:pos x="63" y="14"/>
              </a:cxn>
              <a:cxn ang="0">
                <a:pos x="63" y="43"/>
              </a:cxn>
              <a:cxn ang="0">
                <a:pos x="58" y="14"/>
              </a:cxn>
              <a:cxn ang="0">
                <a:pos x="31" y="4"/>
              </a:cxn>
              <a:cxn ang="0">
                <a:pos x="5" y="14"/>
              </a:cxn>
              <a:cxn ang="0">
                <a:pos x="31" y="24"/>
              </a:cxn>
              <a:cxn ang="0">
                <a:pos x="58" y="14"/>
              </a:cxn>
              <a:cxn ang="0">
                <a:pos x="58" y="43"/>
              </a:cxn>
              <a:cxn ang="0">
                <a:pos x="58" y="19"/>
              </a:cxn>
              <a:cxn ang="0">
                <a:pos x="34" y="28"/>
              </a:cxn>
              <a:cxn ang="0">
                <a:pos x="34" y="57"/>
              </a:cxn>
              <a:cxn ang="0">
                <a:pos x="58" y="43"/>
              </a:cxn>
            </a:cxnLst>
            <a:rect l="0" t="0" r="r" b="b"/>
            <a:pathLst>
              <a:path w="62" h="62">
                <a:moveTo>
                  <a:pt x="63" y="43"/>
                </a:moveTo>
                <a:cubicBezTo>
                  <a:pt x="63" y="45"/>
                  <a:pt x="62" y="47"/>
                  <a:pt x="60" y="48"/>
                </a:cubicBezTo>
                <a:cubicBezTo>
                  <a:pt x="34" y="62"/>
                  <a:pt x="34" y="62"/>
                  <a:pt x="34" y="62"/>
                </a:cubicBezTo>
                <a:cubicBezTo>
                  <a:pt x="33" y="63"/>
                  <a:pt x="32" y="63"/>
                  <a:pt x="31" y="63"/>
                </a:cubicBezTo>
                <a:cubicBezTo>
                  <a:pt x="31" y="63"/>
                  <a:pt x="30" y="63"/>
                  <a:pt x="29" y="62"/>
                </a:cubicBezTo>
                <a:cubicBezTo>
                  <a:pt x="2" y="48"/>
                  <a:pt x="2" y="48"/>
                  <a:pt x="2" y="48"/>
                </a:cubicBezTo>
                <a:cubicBezTo>
                  <a:pt x="1" y="47"/>
                  <a:pt x="0" y="45"/>
                  <a:pt x="0" y="43"/>
                </a:cubicBezTo>
                <a:cubicBezTo>
                  <a:pt x="0" y="14"/>
                  <a:pt x="0" y="14"/>
                  <a:pt x="0" y="14"/>
                </a:cubicBezTo>
                <a:cubicBezTo>
                  <a:pt x="0" y="12"/>
                  <a:pt x="1" y="10"/>
                  <a:pt x="3" y="10"/>
                </a:cubicBezTo>
                <a:cubicBezTo>
                  <a:pt x="30" y="0"/>
                  <a:pt x="30" y="0"/>
                  <a:pt x="30" y="0"/>
                </a:cubicBezTo>
                <a:cubicBezTo>
                  <a:pt x="30" y="0"/>
                  <a:pt x="31" y="0"/>
                  <a:pt x="31" y="0"/>
                </a:cubicBezTo>
                <a:cubicBezTo>
                  <a:pt x="32" y="0"/>
                  <a:pt x="32" y="0"/>
                  <a:pt x="33" y="0"/>
                </a:cubicBezTo>
                <a:cubicBezTo>
                  <a:pt x="60" y="10"/>
                  <a:pt x="60" y="10"/>
                  <a:pt x="60" y="10"/>
                </a:cubicBezTo>
                <a:cubicBezTo>
                  <a:pt x="62" y="10"/>
                  <a:pt x="63" y="12"/>
                  <a:pt x="63" y="14"/>
                </a:cubicBezTo>
                <a:lnTo>
                  <a:pt x="63" y="43"/>
                </a:lnTo>
                <a:close/>
                <a:moveTo>
                  <a:pt x="58" y="14"/>
                </a:moveTo>
                <a:cubicBezTo>
                  <a:pt x="31" y="4"/>
                  <a:pt x="31" y="4"/>
                  <a:pt x="31" y="4"/>
                </a:cubicBezTo>
                <a:cubicBezTo>
                  <a:pt x="5" y="14"/>
                  <a:pt x="5" y="14"/>
                  <a:pt x="5" y="14"/>
                </a:cubicBezTo>
                <a:cubicBezTo>
                  <a:pt x="31" y="24"/>
                  <a:pt x="31" y="24"/>
                  <a:pt x="31" y="24"/>
                </a:cubicBezTo>
                <a:lnTo>
                  <a:pt x="58" y="14"/>
                </a:lnTo>
                <a:close/>
                <a:moveTo>
                  <a:pt x="58" y="43"/>
                </a:moveTo>
                <a:cubicBezTo>
                  <a:pt x="58" y="19"/>
                  <a:pt x="58" y="19"/>
                  <a:pt x="58" y="19"/>
                </a:cubicBezTo>
                <a:cubicBezTo>
                  <a:pt x="34" y="28"/>
                  <a:pt x="34" y="28"/>
                  <a:pt x="34" y="28"/>
                </a:cubicBezTo>
                <a:cubicBezTo>
                  <a:pt x="34" y="57"/>
                  <a:pt x="34" y="57"/>
                  <a:pt x="34" y="57"/>
                </a:cubicBezTo>
                <a:lnTo>
                  <a:pt x="58" y="43"/>
                </a:lnTo>
                <a:close/>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a:solidFill>
                <a:schemeClr val="bg1">
                  <a:lumMod val="50000"/>
                </a:schemeClr>
              </a:solidFill>
              <a:latin typeface="FontAwesome" pitchFamily="2" charset="0"/>
            </a:endParaRPr>
          </a:p>
        </p:txBody>
      </p:sp>
      <p:sp>
        <p:nvSpPr>
          <p:cNvPr id="38" name="Right Arrow 136"/>
          <p:cNvSpPr/>
          <p:nvPr/>
        </p:nvSpPr>
        <p:spPr>
          <a:xfrm rot="10800000" flipH="1" flipV="1">
            <a:off x="7769125" y="3003208"/>
            <a:ext cx="682821" cy="182955"/>
          </a:xfrm>
          <a:prstGeom prst="rightArrow">
            <a:avLst>
              <a:gd name="adj1" fmla="val 100000"/>
              <a:gd name="adj2" fmla="val 0"/>
            </a:avLst>
          </a:prstGeom>
          <a:solidFill>
            <a:schemeClr val="bg1">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a:solidFill>
                <a:schemeClr val="bg1">
                  <a:lumMod val="50000"/>
                </a:schemeClr>
              </a:solidFill>
              <a:latin typeface="FontAwesome" pitchFamily="2" charset="0"/>
            </a:endParaRPr>
          </a:p>
        </p:txBody>
      </p:sp>
      <p:sp>
        <p:nvSpPr>
          <p:cNvPr id="39" name="Oval 138"/>
          <p:cNvSpPr>
            <a:spLocks noChangeAspect="1"/>
          </p:cNvSpPr>
          <p:nvPr/>
        </p:nvSpPr>
        <p:spPr>
          <a:xfrm>
            <a:off x="8062183" y="2781059"/>
            <a:ext cx="648499" cy="649042"/>
          </a:xfrm>
          <a:prstGeom prst="ellipse">
            <a:avLst/>
          </a:prstGeom>
          <a:solidFill>
            <a:srgbClr val="FFFF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00" b="1">
              <a:solidFill>
                <a:schemeClr val="bg1">
                  <a:lumMod val="50000"/>
                </a:schemeClr>
              </a:solidFill>
              <a:latin typeface="微软雅黑" panose="020b0503020204020204" pitchFamily="34" charset="-122"/>
            </a:endParaRPr>
          </a:p>
        </p:txBody>
      </p:sp>
      <p:sp>
        <p:nvSpPr>
          <p:cNvPr id="40" name="Oval 139"/>
          <p:cNvSpPr>
            <a:spLocks noChangeAspect="1"/>
          </p:cNvSpPr>
          <p:nvPr/>
        </p:nvSpPr>
        <p:spPr>
          <a:xfrm>
            <a:off x="8137010" y="2855949"/>
            <a:ext cx="498844" cy="499263"/>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a:solidFill>
                <a:schemeClr val="bg1">
                  <a:lumMod val="50000"/>
                </a:schemeClr>
              </a:solidFill>
              <a:latin typeface="FontAwesome" pitchFamily="2" charset="0"/>
            </a:endParaRPr>
          </a:p>
        </p:txBody>
      </p:sp>
      <p:sp>
        <p:nvSpPr>
          <p:cNvPr id="41" name="Oval 141"/>
          <p:cNvSpPr>
            <a:spLocks noChangeAspect="1"/>
          </p:cNvSpPr>
          <p:nvPr/>
        </p:nvSpPr>
        <p:spPr>
          <a:xfrm>
            <a:off x="484594" y="2781059"/>
            <a:ext cx="648499" cy="649042"/>
          </a:xfrm>
          <a:prstGeom prst="ellipse">
            <a:avLst/>
          </a:prstGeom>
          <a:solidFill>
            <a:srgbClr val="FFFF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00" b="1">
              <a:solidFill>
                <a:schemeClr val="bg1">
                  <a:lumMod val="50000"/>
                </a:schemeClr>
              </a:solidFill>
              <a:latin typeface="微软雅黑" panose="020b0503020204020204" pitchFamily="34" charset="-122"/>
            </a:endParaRPr>
          </a:p>
        </p:txBody>
      </p:sp>
      <p:sp>
        <p:nvSpPr>
          <p:cNvPr id="42" name="Oval 142"/>
          <p:cNvSpPr>
            <a:spLocks noChangeAspect="1"/>
          </p:cNvSpPr>
          <p:nvPr/>
        </p:nvSpPr>
        <p:spPr>
          <a:xfrm>
            <a:off x="559420" y="2855949"/>
            <a:ext cx="498844" cy="4992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a:solidFill>
                <a:schemeClr val="bg1">
                  <a:lumMod val="50000"/>
                </a:schemeClr>
              </a:solidFill>
              <a:latin typeface="微软雅黑" panose="020b0503020204020204" pitchFamily="34" charset="-122"/>
            </a:endParaRPr>
          </a:p>
        </p:txBody>
      </p:sp>
      <p:sp>
        <p:nvSpPr>
          <p:cNvPr id="43" name="文本框 1"/>
          <p:cNvSpPr txBox="1"/>
          <p:nvPr/>
        </p:nvSpPr>
        <p:spPr>
          <a:xfrm>
            <a:off x="8115247" y="2925762"/>
            <a:ext cx="542371" cy="352113"/>
          </a:xfrm>
          <a:prstGeom prst="rect">
            <a:avLst/>
          </a:prstGeom>
          <a:noFill/>
        </p:spPr>
        <p:txBody>
          <a:bodyPr wrap="square" lIns="68570" tIns="34286" rIns="68570" bIns="34286" rtlCol="0">
            <a:spAutoFit/>
          </a:bodyPr>
          <a:lstStyle/>
          <a:p>
            <a:pPr algn="ctr"/>
            <a:r>
              <a:rPr lang="en-US" altLang="zh-CN" b="1">
                <a:solidFill>
                  <a:schemeClr val="bg1"/>
                </a:solidFill>
                <a:latin typeface="微软雅黑" panose="020b0503020204020204" pitchFamily="34" charset="-122"/>
                <a:ea typeface="微软雅黑" panose="020b0503020204020204" pitchFamily="34" charset="-122"/>
              </a:rPr>
              <a:t>02</a:t>
            </a: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44" name="文本框 54"/>
          <p:cNvSpPr txBox="1"/>
          <p:nvPr/>
        </p:nvSpPr>
        <p:spPr>
          <a:xfrm>
            <a:off x="535771" y="2944664"/>
            <a:ext cx="542371" cy="352113"/>
          </a:xfrm>
          <a:prstGeom prst="rect">
            <a:avLst/>
          </a:prstGeom>
          <a:noFill/>
        </p:spPr>
        <p:txBody>
          <a:bodyPr wrap="square" lIns="68570" tIns="34286" rIns="68570" bIns="34286" rtlCol="0">
            <a:spAutoFit/>
          </a:bodyPr>
          <a:lstStyle/>
          <a:p>
            <a:pPr algn="ctr"/>
            <a:r>
              <a:rPr lang="en-US" altLang="zh-CN" b="1">
                <a:solidFill>
                  <a:schemeClr val="bg1"/>
                </a:solidFill>
                <a:latin typeface="微软雅黑" panose="020b0503020204020204" pitchFamily="34" charset="-122"/>
                <a:ea typeface="微软雅黑" panose="020b0503020204020204" pitchFamily="34" charset="-122"/>
              </a:rPr>
              <a:t>01</a:t>
            </a:r>
            <a:endParaRPr lang="zh-CN" altLang="en-US" b="1">
              <a:solidFill>
                <a:schemeClr val="bg1"/>
              </a:solidFill>
              <a:latin typeface="微软雅黑" panose="020b0503020204020204" pitchFamily="34" charset="-122"/>
              <a:ea typeface="微软雅黑" panose="020b0503020204020204" pitchFamily="34" charset="-122"/>
            </a:endParaRPr>
          </a:p>
        </p:txBody>
      </p:sp>
      <p:sp>
        <p:nvSpPr>
          <p:cNvPr id="45" name="矩形 27"/>
          <p:cNvSpPr>
            <a:spLocks noChangeArrowheads="1"/>
          </p:cNvSpPr>
          <p:nvPr/>
        </p:nvSpPr>
        <p:spPr bwMode="auto">
          <a:xfrm>
            <a:off x="484593" y="4013077"/>
            <a:ext cx="8226089"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0" tIns="34286" rIns="68570" bIns="34286">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3765">
              <a:spcBef>
                <a:spcPct val="20000"/>
              </a:spcBef>
              <a:defRPr/>
            </a:pPr>
            <a:r>
              <a:rPr lang="zh-CN" altLang="en-US" sz="900">
                <a:solidFill>
                  <a:schemeClr val="bg1">
                    <a:lumMod val="50000"/>
                  </a:schemeClr>
                </a:solidFill>
              </a:rPr>
              <a:t>单击此处可编辑内容单击此处可编辑内容单击此处可编辑内容单击此处可编辑内容单击此处可编辑内容单击此处可编辑内容</a:t>
            </a:r>
            <a:endParaRPr lang="en-US" altLang="zh-CN" sz="900">
              <a:solidFill>
                <a:schemeClr val="bg1">
                  <a:lumMod val="50000"/>
                </a:schemeClr>
              </a:solidFill>
            </a:endParaRPr>
          </a:p>
          <a:p>
            <a:pPr defTabSz="913765">
              <a:spcBef>
                <a:spcPct val="20000"/>
              </a:spcBef>
              <a:defRPr/>
            </a:pPr>
            <a:r>
              <a:rPr lang="zh-CN" altLang="en-US" sz="900">
                <a:solidFill>
                  <a:schemeClr val="bg1">
                    <a:lumMod val="50000"/>
                  </a:schemeClr>
                </a:solidFill>
              </a:rPr>
              <a:t>单击此处可编辑内容单击此处可编辑内容单击此处可编辑内容</a:t>
            </a:r>
            <a:endParaRPr lang="en-US" altLang="zh-CN" sz="900">
              <a:solidFill>
                <a:schemeClr val="bg1">
                  <a:lumMod val="50000"/>
                </a:schemeClr>
              </a:solidFill>
            </a:endParaRPr>
          </a:p>
          <a:p>
            <a:pPr defTabSz="913765">
              <a:spcBef>
                <a:spcPct val="20000"/>
              </a:spcBef>
              <a:defRPr/>
            </a:pPr>
            <a:endParaRPr lang="en-US" altLang="zh-CN" sz="900">
              <a:solidFill>
                <a:schemeClr val="bg1">
                  <a:lumMod val="50000"/>
                </a:schemeClr>
              </a:solidFill>
            </a:endParaRPr>
          </a:p>
        </p:txBody>
      </p:sp>
      <p:sp>
        <p:nvSpPr>
          <p:cNvPr id="46" name="文本框 45"/>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47" name="图片 4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6359" p14:dur="1500">
        <p14:glitter pattern="hexagon"/>
      </p:transition>
    </mc:Choice>
    <mc:Fallback>
      <p:transition spd="slow" advClick="0" advTm="6359">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nodeType="afterGroup">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nodeType="afterGroup">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nodeType="afterGroup">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nodeType="afterGroup">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nodeType="afterGroup">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nodeType="afterGroup">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par>
                          <p:cTn id="44" fill="hold" nodeType="afterGroup">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par>
                          <p:cTn id="48" fill="hold" nodeType="afterGroup">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nodeType="afterGroup">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nodeType="afterGroup">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nodeType="afterGroup">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par>
                          <p:cTn id="64" fill="hold" nodeType="afterGroup">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par>
                          <p:cTn id="68" fill="hold" nodeType="afterGroup">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childTnLst>
                                </p:cTn>
                              </p:par>
                            </p:childTnLst>
                          </p:cTn>
                        </p:par>
                        <p:par>
                          <p:cTn id="72" fill="hold" nodeType="afterGroup">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childTnLst>
                          </p:cTn>
                        </p:par>
                        <p:par>
                          <p:cTn id="76" fill="hold" nodeType="afterGroup">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childTnLst>
                          </p:cTn>
                        </p:par>
                        <p:par>
                          <p:cTn id="80" fill="hold" nodeType="afterGroup">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childTnLst>
                          </p:cTn>
                        </p:par>
                        <p:par>
                          <p:cTn id="84" fill="hold" nodeType="afterGroup">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500"/>
                                        <p:tgtEl>
                                          <p:spTgt spid="30"/>
                                        </p:tgtEl>
                                      </p:cBhvr>
                                    </p:animEffect>
                                  </p:childTnLst>
                                </p:cTn>
                              </p:par>
                            </p:childTnLst>
                          </p:cTn>
                        </p:par>
                        <p:par>
                          <p:cTn id="88" fill="hold" nodeType="afterGroup">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fade">
                                      <p:cBhvr>
                                        <p:cTn id="91" dur="500"/>
                                        <p:tgtEl>
                                          <p:spTgt spid="31"/>
                                        </p:tgtEl>
                                      </p:cBhvr>
                                    </p:animEffect>
                                  </p:childTnLst>
                                </p:cTn>
                              </p:par>
                            </p:childTnLst>
                          </p:cTn>
                        </p:par>
                        <p:par>
                          <p:cTn id="92" fill="hold" nodeType="afterGroup">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fade">
                                      <p:cBhvr>
                                        <p:cTn id="95" dur="500"/>
                                        <p:tgtEl>
                                          <p:spTgt spid="32"/>
                                        </p:tgtEl>
                                      </p:cBhvr>
                                    </p:animEffect>
                                  </p:childTnLst>
                                </p:cTn>
                              </p:par>
                            </p:childTnLst>
                          </p:cTn>
                        </p:par>
                        <p:par>
                          <p:cTn id="96" fill="hold" nodeType="afterGroup">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fade">
                                      <p:cBhvr>
                                        <p:cTn id="99" dur="500"/>
                                        <p:tgtEl>
                                          <p:spTgt spid="33"/>
                                        </p:tgtEl>
                                      </p:cBhvr>
                                    </p:animEffect>
                                  </p:childTnLst>
                                </p:cTn>
                              </p:par>
                            </p:childTnLst>
                          </p:cTn>
                        </p:par>
                        <p:par>
                          <p:cTn id="100" fill="hold" nodeType="afterGroup">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500"/>
                                        <p:tgtEl>
                                          <p:spTgt spid="34"/>
                                        </p:tgtEl>
                                      </p:cBhvr>
                                    </p:animEffect>
                                  </p:childTnLst>
                                </p:cTn>
                              </p:par>
                            </p:childTnLst>
                          </p:cTn>
                        </p:par>
                        <p:par>
                          <p:cTn id="104" fill="hold" nodeType="afterGroup">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35"/>
                                        </p:tgtEl>
                                        <p:attrNameLst>
                                          <p:attrName>style.visibility</p:attrName>
                                        </p:attrNameLst>
                                      </p:cBhvr>
                                      <p:to>
                                        <p:strVal val="visible"/>
                                      </p:to>
                                    </p:set>
                                    <p:animEffect transition="in" filter="fade">
                                      <p:cBhvr>
                                        <p:cTn id="107" dur="500"/>
                                        <p:tgtEl>
                                          <p:spTgt spid="35"/>
                                        </p:tgtEl>
                                      </p:cBhvr>
                                    </p:animEffect>
                                  </p:childTnLst>
                                </p:cTn>
                              </p:par>
                            </p:childTnLst>
                          </p:cTn>
                        </p:par>
                        <p:par>
                          <p:cTn id="108" fill="hold" nodeType="afterGroup">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fade">
                                      <p:cBhvr>
                                        <p:cTn id="111" dur="500"/>
                                        <p:tgtEl>
                                          <p:spTgt spid="36"/>
                                        </p:tgtEl>
                                      </p:cBhvr>
                                    </p:animEffect>
                                  </p:childTnLst>
                                </p:cTn>
                              </p:par>
                            </p:childTnLst>
                          </p:cTn>
                        </p:par>
                        <p:par>
                          <p:cTn id="112" fill="hold" nodeType="afterGroup">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37"/>
                                        </p:tgtEl>
                                        <p:attrNameLst>
                                          <p:attrName>style.visibility</p:attrName>
                                        </p:attrNameLst>
                                      </p:cBhvr>
                                      <p:to>
                                        <p:strVal val="visible"/>
                                      </p:to>
                                    </p:set>
                                    <p:animEffect transition="in" filter="fade">
                                      <p:cBhvr>
                                        <p:cTn id="115" dur="500"/>
                                        <p:tgtEl>
                                          <p:spTgt spid="37"/>
                                        </p:tgtEl>
                                      </p:cBhvr>
                                    </p:animEffect>
                                  </p:childTnLst>
                                </p:cTn>
                              </p:par>
                            </p:childTnLst>
                          </p:cTn>
                        </p:par>
                        <p:par>
                          <p:cTn id="116" fill="hold" nodeType="afterGroup">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fade">
                                      <p:cBhvr>
                                        <p:cTn id="119" dur="500"/>
                                        <p:tgtEl>
                                          <p:spTgt spid="38"/>
                                        </p:tgtEl>
                                      </p:cBhvr>
                                    </p:animEffect>
                                  </p:childTnLst>
                                </p:cTn>
                              </p:par>
                            </p:childTnLst>
                          </p:cTn>
                        </p:par>
                        <p:par>
                          <p:cTn id="120" fill="hold" nodeType="afterGroup">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500"/>
                                        <p:tgtEl>
                                          <p:spTgt spid="39"/>
                                        </p:tgtEl>
                                      </p:cBhvr>
                                    </p:animEffect>
                                  </p:childTnLst>
                                </p:cTn>
                              </p:par>
                            </p:childTnLst>
                          </p:cTn>
                        </p:par>
                        <p:par>
                          <p:cTn id="124" fill="hold" nodeType="afterGroup">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fade">
                                      <p:cBhvr>
                                        <p:cTn id="127" dur="500"/>
                                        <p:tgtEl>
                                          <p:spTgt spid="40"/>
                                        </p:tgtEl>
                                      </p:cBhvr>
                                    </p:animEffect>
                                  </p:childTnLst>
                                </p:cTn>
                              </p:par>
                            </p:childTnLst>
                          </p:cTn>
                        </p:par>
                        <p:par>
                          <p:cTn id="128" fill="hold" nodeType="afterGroup">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41"/>
                                        </p:tgtEl>
                                        <p:attrNameLst>
                                          <p:attrName>style.visibility</p:attrName>
                                        </p:attrNameLst>
                                      </p:cBhvr>
                                      <p:to>
                                        <p:strVal val="visible"/>
                                      </p:to>
                                    </p:set>
                                    <p:animEffect transition="in" filter="fade">
                                      <p:cBhvr>
                                        <p:cTn id="131" dur="500"/>
                                        <p:tgtEl>
                                          <p:spTgt spid="41"/>
                                        </p:tgtEl>
                                      </p:cBhvr>
                                    </p:animEffect>
                                  </p:childTnLst>
                                </p:cTn>
                              </p:par>
                            </p:childTnLst>
                          </p:cTn>
                        </p:par>
                        <p:par>
                          <p:cTn id="132" fill="hold" nodeType="afterGroup">
                            <p:stCondLst>
                              <p:cond delay="16000"/>
                            </p:stCondLst>
                            <p:childTnLst>
                              <p:par>
                                <p:cTn id="133" presetID="10" presetClass="entr" presetSubtype="0" fill="hold" grpId="0" nodeType="afterEffect">
                                  <p:stCondLst>
                                    <p:cond delay="0"/>
                                  </p:stCondLst>
                                  <p:childTnLst>
                                    <p:set>
                                      <p:cBhvr>
                                        <p:cTn id="134" dur="1" fill="hold">
                                          <p:stCondLst>
                                            <p:cond delay="0"/>
                                          </p:stCondLst>
                                        </p:cTn>
                                        <p:tgtEl>
                                          <p:spTgt spid="42"/>
                                        </p:tgtEl>
                                        <p:attrNameLst>
                                          <p:attrName>style.visibility</p:attrName>
                                        </p:attrNameLst>
                                      </p:cBhvr>
                                      <p:to>
                                        <p:strVal val="visible"/>
                                      </p:to>
                                    </p:set>
                                    <p:animEffect transition="in" filter="fade">
                                      <p:cBhvr>
                                        <p:cTn id="135" dur="500"/>
                                        <p:tgtEl>
                                          <p:spTgt spid="42"/>
                                        </p:tgtEl>
                                      </p:cBhvr>
                                    </p:animEffect>
                                  </p:childTnLst>
                                </p:cTn>
                              </p:par>
                            </p:childTnLst>
                          </p:cTn>
                        </p:par>
                        <p:par>
                          <p:cTn id="136" fill="hold" nodeType="afterGroup">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43"/>
                                        </p:tgtEl>
                                        <p:attrNameLst>
                                          <p:attrName>style.visibility</p:attrName>
                                        </p:attrNameLst>
                                      </p:cBhvr>
                                      <p:to>
                                        <p:strVal val="visible"/>
                                      </p:to>
                                    </p:set>
                                    <p:animEffect transition="in" filter="fade">
                                      <p:cBhvr>
                                        <p:cTn id="139" dur="500"/>
                                        <p:tgtEl>
                                          <p:spTgt spid="43"/>
                                        </p:tgtEl>
                                      </p:cBhvr>
                                    </p:animEffect>
                                  </p:childTnLst>
                                </p:cTn>
                              </p:par>
                            </p:childTnLst>
                          </p:cTn>
                        </p:par>
                        <p:par>
                          <p:cTn id="140" fill="hold" nodeType="afterGroup">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4"/>
                                        </p:tgtEl>
                                        <p:attrNameLst>
                                          <p:attrName>style.visibility</p:attrName>
                                        </p:attrNameLst>
                                      </p:cBhvr>
                                      <p:to>
                                        <p:strVal val="visible"/>
                                      </p:to>
                                    </p:set>
                                    <p:animEffect transition="in" filter="fade">
                                      <p:cBhvr>
                                        <p:cTn id="143" dur="500"/>
                                        <p:tgtEl>
                                          <p:spTgt spid="44"/>
                                        </p:tgtEl>
                                      </p:cBhvr>
                                    </p:animEffect>
                                  </p:childTnLst>
                                </p:cTn>
                              </p:par>
                            </p:childTnLst>
                          </p:cTn>
                        </p:par>
                        <p:par>
                          <p:cTn id="144" fill="hold" nodeType="afterGroup">
                            <p:stCondLst>
                              <p:cond delay="17500"/>
                            </p:stCondLst>
                            <p:childTnLst>
                              <p:par>
                                <p:cTn id="145" presetID="22" presetClass="entr" presetSubtype="8" fill="hold" nodeType="afterEffect">
                                  <p:stCondLst>
                                    <p:cond delay="0"/>
                                  </p:stCondLst>
                                  <p:childTnLst>
                                    <p:set>
                                      <p:cBhvr>
                                        <p:cTn id="146" dur="1" fill="hold">
                                          <p:stCondLst>
                                            <p:cond delay="0"/>
                                          </p:stCondLst>
                                        </p:cTn>
                                        <p:tgtEl>
                                          <p:spTgt spid="27"/>
                                        </p:tgtEl>
                                        <p:attrNameLst>
                                          <p:attrName>style.visibility</p:attrName>
                                        </p:attrNameLst>
                                      </p:cBhvr>
                                      <p:to>
                                        <p:strVal val="visible"/>
                                      </p:to>
                                    </p:set>
                                    <p:animEffect transition="in" filter="wipe(left)">
                                      <p:cBhvr>
                                        <p:cTn id="147" dur="500"/>
                                        <p:tgtEl>
                                          <p:spTgt spid="27"/>
                                        </p:tgtEl>
                                      </p:cBhvr>
                                    </p:animEffect>
                                  </p:childTnLst>
                                </p:cTn>
                              </p:par>
                            </p:childTnLst>
                          </p:cTn>
                        </p:par>
                        <p:par>
                          <p:cTn id="148" fill="hold" nodeType="afterGroup">
                            <p:stCondLst>
                              <p:cond delay="18000"/>
                            </p:stCondLst>
                            <p:childTnLst>
                              <p:par>
                                <p:cTn id="149" presetID="42" presetClass="entr" presetSubtype="0" fill="hold" grpId="0" nodeType="afterEffect">
                                  <p:stCondLst>
                                    <p:cond delay="0"/>
                                  </p:stCondLst>
                                  <p:childTnLst>
                                    <p:set>
                                      <p:cBhvr>
                                        <p:cTn id="150" dur="1" fill="hold">
                                          <p:stCondLst>
                                            <p:cond delay="0"/>
                                          </p:stCondLst>
                                        </p:cTn>
                                        <p:tgtEl>
                                          <p:spTgt spid="45"/>
                                        </p:tgtEl>
                                        <p:attrNameLst>
                                          <p:attrName>style.visibility</p:attrName>
                                        </p:attrNameLst>
                                      </p:cBhvr>
                                      <p:to>
                                        <p:strVal val="visible"/>
                                      </p:to>
                                    </p:set>
                                    <p:animEffect transition="in" filter="fade">
                                      <p:cBhvr>
                                        <p:cTn id="151" dur="1000"/>
                                        <p:tgtEl>
                                          <p:spTgt spid="45"/>
                                        </p:tgtEl>
                                      </p:cBhvr>
                                    </p:animEffect>
                                    <p:anim calcmode="lin" valueType="num">
                                      <p:cBhvr>
                                        <p:cTn id="152" dur="1000" fill="hold"/>
                                        <p:tgtEl>
                                          <p:spTgt spid="45"/>
                                        </p:tgtEl>
                                        <p:attrNameLst>
                                          <p:attrName>ppt_x</p:attrName>
                                        </p:attrNameLst>
                                      </p:cBhvr>
                                      <p:tavLst>
                                        <p:tav tm="0">
                                          <p:val>
                                            <p:strVal val="#ppt_x"/>
                                          </p:val>
                                        </p:tav>
                                        <p:tav tm="100000">
                                          <p:val>
                                            <p:strVal val="#ppt_x"/>
                                          </p:val>
                                        </p:tav>
                                      </p:tavLst>
                                    </p:anim>
                                    <p:anim calcmode="lin" valueType="num">
                                      <p:cBhvr>
                                        <p:cTn id="15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2" grpId="0"/>
      <p:bldP spid="23" grpId="0"/>
      <p:bldP spid="24" grpId="0"/>
      <p:bldP spid="25" grpId="0"/>
      <p:bldP spid="26" grpId="0"/>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p:bldP spid="44" grpId="0"/>
      <p:bldP spid="45"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6" name="Rectangle 45"/>
          <p:cNvSpPr/>
          <p:nvPr/>
        </p:nvSpPr>
        <p:spPr>
          <a:xfrm>
            <a:off x="5382734" y="1161222"/>
            <a:ext cx="1525106" cy="32361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id-ID" sz="1100">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33"/>
          <p:cNvSpPr/>
          <p:nvPr/>
        </p:nvSpPr>
        <p:spPr>
          <a:xfrm>
            <a:off x="662877" y="1161222"/>
            <a:ext cx="1525106" cy="15958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US" sz="3100">
                <a:latin typeface="Arial" panose="020b0604020202020204" pitchFamily="34" charset="0"/>
                <a:ea typeface="微软雅黑" panose="020b0503020204020204" pitchFamily="34" charset="-122"/>
                <a:sym typeface="Arial" panose="020b0604020202020204" pitchFamily="34" charset="0"/>
              </a:rPr>
              <a:t>2016</a:t>
            </a:r>
            <a:endParaRPr lang="id-ID" sz="3100">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2236163" y="1161222"/>
            <a:ext cx="1525106" cy="1595840"/>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en-US" sz="4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3809450" y="1161222"/>
            <a:ext cx="1525106" cy="15958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id-ID" sz="1100">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6956021" y="1161222"/>
            <a:ext cx="1525106" cy="1595840"/>
          </a:xfrm>
          <a:prstGeom prst="rect">
            <a:avLst/>
          </a:prstGeom>
          <a:blipFill dpi="0" rotWithShape="1">
            <a:blip r:embed="rId3">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id-ID" sz="1100">
              <a:latin typeface="Arial" panose="020b0604020202020204" pitchFamily="34" charset="0"/>
              <a:ea typeface="微软雅黑" panose="020b0503020204020204" pitchFamily="34" charset="-122"/>
              <a:sym typeface="Arial" panose="020b0604020202020204" pitchFamily="34" charset="0"/>
            </a:endParaRPr>
          </a:p>
        </p:txBody>
      </p:sp>
      <p:sp>
        <p:nvSpPr>
          <p:cNvPr id="42" name="Rectangle 41"/>
          <p:cNvSpPr/>
          <p:nvPr/>
        </p:nvSpPr>
        <p:spPr>
          <a:xfrm>
            <a:off x="662878" y="2801500"/>
            <a:ext cx="3098391" cy="15958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en-US" sz="4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43"/>
          <p:cNvSpPr/>
          <p:nvPr/>
        </p:nvSpPr>
        <p:spPr>
          <a:xfrm>
            <a:off x="3809450" y="2801499"/>
            <a:ext cx="1525106" cy="1595840"/>
          </a:xfrm>
          <a:prstGeom prst="rect">
            <a:avLst/>
          </a:prstGeom>
          <a:blipFill dpi="0" rotWithShape="1">
            <a:blip r:embed="rId4">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en-US" sz="4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Rectangle 47"/>
          <p:cNvSpPr/>
          <p:nvPr/>
        </p:nvSpPr>
        <p:spPr>
          <a:xfrm>
            <a:off x="6956021" y="2801499"/>
            <a:ext cx="1525106" cy="15958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AU" sz="3100">
                <a:solidFill>
                  <a:schemeClr val="bg1"/>
                </a:solidFill>
                <a:latin typeface="Arial" panose="020b0604020202020204" pitchFamily="34" charset="0"/>
                <a:ea typeface="微软雅黑" panose="020b0503020204020204" pitchFamily="34" charset="-122"/>
                <a:sym typeface="Arial" panose="020b0604020202020204" pitchFamily="34" charset="0"/>
              </a:rPr>
              <a:t>2017</a:t>
            </a:r>
          </a:p>
        </p:txBody>
      </p:sp>
      <p:sp>
        <p:nvSpPr>
          <p:cNvPr id="51" name="TextBox 50"/>
          <p:cNvSpPr txBox="1"/>
          <p:nvPr/>
        </p:nvSpPr>
        <p:spPr>
          <a:xfrm>
            <a:off x="4006368" y="1592294"/>
            <a:ext cx="1131268" cy="153888"/>
          </a:xfrm>
          <a:prstGeom prst="rect">
            <a:avLst/>
          </a:prstGeom>
          <a:noFill/>
        </p:spPr>
        <p:txBody>
          <a:bodyPr wrap="square" lIns="0" tIns="0" rIns="0" bIns="0" rtlCol="0" anchor="ctr">
            <a:spAutoFit/>
          </a:bodyPr>
          <a:lstStyle/>
          <a:p>
            <a:pPr algn="ctr"/>
            <a:r>
              <a:rPr lang="zh-CN" altLang="en-US" sz="10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32"/>
          <p:cNvSpPr txBox="1"/>
          <p:nvPr/>
        </p:nvSpPr>
        <p:spPr>
          <a:xfrm>
            <a:off x="4006368" y="1822420"/>
            <a:ext cx="1131268" cy="55399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spcBef>
                <a:spcPct val="0"/>
              </a:spcBef>
              <a:buNone/>
            </a:pPr>
            <a:r>
              <a:rPr lang="zh-CN" altLang="en-US" sz="6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6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32"/>
          <p:cNvSpPr txBox="1"/>
          <p:nvPr/>
        </p:nvSpPr>
        <p:spPr>
          <a:xfrm>
            <a:off x="1030496" y="3132484"/>
            <a:ext cx="2329096" cy="1451679"/>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buFont typeface="Wingdings" panose="05000000000000000000" pitchFamily="2" charset="2"/>
              <a:buChar char="ü"/>
            </a:pPr>
            <a:r>
              <a:rPr lang="zh-CN" altLang="en-US" sz="6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60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6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60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6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p>
        </p:txBody>
      </p:sp>
      <p:sp>
        <p:nvSpPr>
          <p:cNvPr id="61" name="Text Placeholder 32"/>
          <p:cNvSpPr txBox="1"/>
          <p:nvPr/>
        </p:nvSpPr>
        <p:spPr>
          <a:xfrm>
            <a:off x="5551653" y="1959141"/>
            <a:ext cx="1207450" cy="226215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6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6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文本框 13"/>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2" name="图片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14:glitter pattern="hexagon"/>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nodeType="clickPar">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nodeType="clickPar">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childTnLst>
                          </p:cTn>
                        </p:par>
                      </p:childTnLst>
                    </p:cTn>
                  </p:par>
                  <p:par>
                    <p:cTn id="23" fill="hold" nodeType="clickPar">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nodeType="clickPar">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childTnLst>
                          </p:cTn>
                        </p:par>
                      </p:childTnLst>
                    </p:cTn>
                  </p:par>
                  <p:par>
                    <p:cTn id="33" fill="hold" nodeType="clickPar">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childTnLst>
                          </p:cTn>
                        </p:par>
                      </p:childTnLst>
                    </p:cTn>
                  </p:par>
                  <p:par>
                    <p:cTn id="38" fill="hold" nodeType="clickPar">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34" grpId="0" animBg="1"/>
      <p:bldP spid="35" grpId="0" animBg="1"/>
      <p:bldP spid="36" grpId="0" animBg="1"/>
      <p:bldP spid="39" grpId="0" animBg="1"/>
      <p:bldP spid="42" grpId="0" animBg="1"/>
      <p:bldP spid="44" grpId="0" animBg="1"/>
      <p:bldP spid="48" grpId="0" animBg="1"/>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grpSp>
        <p:nvGrpSpPr>
          <p:cNvPr id="24" name="组合 23"/>
          <p:cNvGrpSpPr/>
          <p:nvPr/>
        </p:nvGrpSpPr>
        <p:grpSpPr>
          <a:xfrm>
            <a:off x="3995936" y="3147814"/>
            <a:ext cx="3671888" cy="1732067"/>
            <a:chOff x="3844235" y="1386114"/>
            <a:chExt cx="4895850" cy="2309423"/>
          </a:xfrm>
        </p:grpSpPr>
        <p:grpSp>
          <p:nvGrpSpPr>
            <p:cNvPr id="25" name="组合 24"/>
            <p:cNvGrpSpPr/>
            <p:nvPr/>
          </p:nvGrpSpPr>
          <p:grpSpPr>
            <a:xfrm>
              <a:off x="3988017" y="1386114"/>
              <a:ext cx="4608286" cy="1337508"/>
              <a:chOff x="3770085" y="1386114"/>
              <a:chExt cx="4608286" cy="1337508"/>
            </a:xfrm>
          </p:grpSpPr>
          <p:sp>
            <p:nvSpPr>
              <p:cNvPr id="27" name="文本框 26"/>
              <p:cNvSpPr txBox="1"/>
              <p:nvPr/>
            </p:nvSpPr>
            <p:spPr>
              <a:xfrm>
                <a:off x="3770085" y="1386114"/>
                <a:ext cx="4608286" cy="677108"/>
              </a:xfrm>
              <a:prstGeom prst="rect">
                <a:avLst/>
              </a:prstGeom>
              <a:noFill/>
            </p:spPr>
            <p:txBody>
              <a:bodyPr wrap="square" rtlCol="0">
                <a:spAutoFit/>
              </a:bodyPr>
              <a:lstStyle/>
              <a:p>
                <a:pPr algn="ctr"/>
                <a:r>
                  <a:rPr lang="zh-CN" altLang="en-US" sz="2700" b="1">
                    <a:solidFill>
                      <a:schemeClr val="tx1">
                        <a:lumMod val="75000"/>
                        <a:lumOff val="25000"/>
                      </a:schemeClr>
                    </a:solidFill>
                    <a:latin typeface="造字工房悦黑演示版常规体" pitchFamily="50" charset="-122"/>
                    <a:ea typeface="造字工房悦黑演示版常规体" pitchFamily="50" charset="-122"/>
                    <a:cs typeface="+mn-ea"/>
                    <a:sym typeface="+mn-lt"/>
                  </a:rPr>
                  <a:t>第二部分</a:t>
                </a:r>
              </a:p>
            </p:txBody>
          </p:sp>
          <p:sp>
            <p:nvSpPr>
              <p:cNvPr id="28" name="文本框 27"/>
              <p:cNvSpPr txBox="1"/>
              <p:nvPr/>
            </p:nvSpPr>
            <p:spPr>
              <a:xfrm>
                <a:off x="3770085" y="2046514"/>
                <a:ext cx="4608286" cy="677108"/>
              </a:xfrm>
              <a:prstGeom prst="rect">
                <a:avLst/>
              </a:prstGeom>
              <a:noFill/>
            </p:spPr>
            <p:txBody>
              <a:bodyPr wrap="square" rtlCol="0">
                <a:spAutoFit/>
              </a:bodyPr>
              <a:lstStyle/>
              <a:p>
                <a:pPr algn="ctr"/>
                <a:r>
                  <a:rPr lang="zh-CN" altLang="en-US" sz="2700" b="1">
                    <a:solidFill>
                      <a:schemeClr val="tx1">
                        <a:lumMod val="75000"/>
                        <a:lumOff val="25000"/>
                      </a:schemeClr>
                    </a:solidFill>
                    <a:latin typeface="造字工房悦黑演示版常规体" pitchFamily="50" charset="-122"/>
                    <a:ea typeface="造字工房悦黑演示版常规体" pitchFamily="50" charset="-122"/>
                    <a:cs typeface="+mn-ea"/>
                    <a:sym typeface="+mn-lt"/>
                  </a:rPr>
                  <a:t>单击输入标题</a:t>
                </a:r>
              </a:p>
            </p:txBody>
          </p:sp>
        </p:grpSp>
        <p:sp>
          <p:nvSpPr>
            <p:cNvPr id="26" name="矩形 25"/>
            <p:cNvSpPr/>
            <p:nvPr/>
          </p:nvSpPr>
          <p:spPr>
            <a:xfrm>
              <a:off x="3844235" y="2741429"/>
              <a:ext cx="4895850" cy="954108"/>
            </a:xfrm>
            <a:prstGeom prst="rect">
              <a:avLst/>
            </a:prstGeom>
          </p:spPr>
          <p:txBody>
            <a:bodyPr wrap="square">
              <a:spAutoFit/>
            </a:bodyPr>
            <a:lstStyle/>
            <a:p>
              <a:pPr algn="ctr">
                <a:lnSpc>
                  <a:spcPct val="150000"/>
                </a:lnSpc>
                <a:buClr>
                  <a:srgbClr val="E7E6E6">
                    <a:lumMod val="10000"/>
                  </a:srgbClr>
                </a:buClr>
              </a:pPr>
              <a:r>
                <a:rPr lang="en-US" altLang="zh-CN" sz="675">
                  <a:solidFill>
                    <a:schemeClr val="tx1">
                      <a:lumMod val="75000"/>
                      <a:lumOff val="25000"/>
                    </a:schemeClr>
                  </a:solidFill>
                  <a:latin typeface="造字工房悦黑演示版常规体" pitchFamily="50" charset="-122"/>
                  <a:ea typeface="造字工房悦黑演示版常规体" pitchFamily="50" charset="-122"/>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675">
                <a:solidFill>
                  <a:schemeClr val="tx1">
                    <a:lumMod val="75000"/>
                    <a:lumOff val="25000"/>
                  </a:schemeClr>
                </a:solidFill>
                <a:latin typeface="造字工房悦黑演示版常规体" pitchFamily="50" charset="-122"/>
                <a:ea typeface="造字工房悦黑演示版常规体" pitchFamily="50" charset="-122"/>
                <a:cs typeface="+mn-ea"/>
                <a:sym typeface="+mn-lt"/>
              </a:endParaRPr>
            </a:p>
          </p:txBody>
        </p:sp>
      </p:grpSp>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9" name="等腰三角形 7"/>
          <p:cNvSpPr/>
          <p:nvPr/>
        </p:nvSpPr>
        <p:spPr>
          <a:xfrm flipV="1">
            <a:off x="1908547" y="2111568"/>
            <a:ext cx="1607025" cy="1622207"/>
          </a:xfrm>
          <a:custGeom>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rgbClr val="D20402"/>
              </a:solidFill>
              <a:latin typeface="+mn-ea"/>
              <a:cs typeface="+mn-ea"/>
            </a:endParaRPr>
          </a:p>
        </p:txBody>
      </p:sp>
      <p:sp>
        <p:nvSpPr>
          <p:cNvPr id="40" name="等腰三角形 7"/>
          <p:cNvSpPr/>
          <p:nvPr/>
        </p:nvSpPr>
        <p:spPr>
          <a:xfrm flipV="1">
            <a:off x="4359063" y="1922792"/>
            <a:ext cx="1271374" cy="1283385"/>
          </a:xfrm>
          <a:custGeom>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rgbClr val="D20402"/>
              </a:solidFill>
              <a:latin typeface="+mn-ea"/>
              <a:cs typeface="+mn-ea"/>
            </a:endParaRPr>
          </a:p>
        </p:txBody>
      </p:sp>
      <p:sp>
        <p:nvSpPr>
          <p:cNvPr id="46" name="等腰三角形 7"/>
          <p:cNvSpPr/>
          <p:nvPr/>
        </p:nvSpPr>
        <p:spPr>
          <a:xfrm flipV="1">
            <a:off x="6418208" y="1710567"/>
            <a:ext cx="1016615" cy="1026220"/>
          </a:xfrm>
          <a:custGeom>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rgbClr val="D20402"/>
              </a:solidFill>
              <a:latin typeface="+mn-ea"/>
              <a:cs typeface="+mn-ea"/>
            </a:endParaRPr>
          </a:p>
        </p:txBody>
      </p:sp>
      <p:sp>
        <p:nvSpPr>
          <p:cNvPr id="47" name="TextBox 46"/>
          <p:cNvSpPr txBox="1"/>
          <p:nvPr/>
        </p:nvSpPr>
        <p:spPr>
          <a:xfrm>
            <a:off x="1466046" y="4132362"/>
            <a:ext cx="2646860" cy="276906"/>
          </a:xfrm>
          <a:prstGeom prst="rect">
            <a:avLst/>
          </a:prstGeom>
          <a:noFill/>
          <a:ln>
            <a:noFill/>
          </a:ln>
        </p:spPr>
        <p:txBody>
          <a:bodyPr wrap="none" lIns="91431" tIns="45716" rIns="91431" bIns="45716" rtlCol="0">
            <a:spAutoFit/>
          </a:bodyPr>
          <a:lstStyle/>
          <a:p>
            <a:r>
              <a:rPr lang="zh-CN" altLang="en-US" sz="1200">
                <a:solidFill>
                  <a:schemeClr val="tx1">
                    <a:lumMod val="50000"/>
                    <a:lumOff val="50000"/>
                  </a:schemeClr>
                </a:solidFill>
                <a:latin typeface="+mn-ea"/>
                <a:cs typeface="+mn-ea"/>
              </a:rPr>
              <a:t>点击添加文字内容，内容简要详尽。</a:t>
            </a:r>
          </a:p>
        </p:txBody>
      </p:sp>
      <p:sp>
        <p:nvSpPr>
          <p:cNvPr id="48" name="梯形 47"/>
          <p:cNvSpPr/>
          <p:nvPr/>
        </p:nvSpPr>
        <p:spPr>
          <a:xfrm>
            <a:off x="1570619" y="3601703"/>
            <a:ext cx="2321979" cy="211293"/>
          </a:xfrm>
          <a:prstGeom prst="trapezoid">
            <a:avLst>
              <a:gd name="adj" fmla="val 299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50000"/>
                  <a:lumOff val="50000"/>
                </a:schemeClr>
              </a:solidFill>
              <a:latin typeface="+mn-ea"/>
              <a:cs typeface="+mn-ea"/>
            </a:endParaRPr>
          </a:p>
        </p:txBody>
      </p:sp>
      <p:sp>
        <p:nvSpPr>
          <p:cNvPr id="49" name="梯形 48"/>
          <p:cNvSpPr/>
          <p:nvPr/>
        </p:nvSpPr>
        <p:spPr>
          <a:xfrm>
            <a:off x="4011121" y="3091876"/>
            <a:ext cx="1962725" cy="178602"/>
          </a:xfrm>
          <a:prstGeom prst="trapezoid">
            <a:avLst>
              <a:gd name="adj" fmla="val 299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50000"/>
                  <a:lumOff val="50000"/>
                </a:schemeClr>
              </a:solidFill>
              <a:latin typeface="+mn-ea"/>
              <a:cs typeface="+mn-ea"/>
            </a:endParaRPr>
          </a:p>
        </p:txBody>
      </p:sp>
      <p:sp>
        <p:nvSpPr>
          <p:cNvPr id="50" name="梯形 49"/>
          <p:cNvSpPr/>
          <p:nvPr/>
        </p:nvSpPr>
        <p:spPr>
          <a:xfrm>
            <a:off x="6079801" y="2660588"/>
            <a:ext cx="1670408" cy="152002"/>
          </a:xfrm>
          <a:prstGeom prst="trapezoid">
            <a:avLst>
              <a:gd name="adj" fmla="val 299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50000"/>
                  <a:lumOff val="50000"/>
                </a:schemeClr>
              </a:solidFill>
              <a:latin typeface="+mn-ea"/>
              <a:cs typeface="+mn-ea"/>
            </a:endParaRPr>
          </a:p>
        </p:txBody>
      </p:sp>
      <p:cxnSp>
        <p:nvCxnSpPr>
          <p:cNvPr id="56" name="直接连接符 55"/>
          <p:cNvCxnSpPr/>
          <p:nvPr/>
        </p:nvCxnSpPr>
        <p:spPr>
          <a:xfrm>
            <a:off x="1570619" y="4117848"/>
            <a:ext cx="2321979"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052626" y="3821606"/>
            <a:ext cx="1261866" cy="307673"/>
          </a:xfrm>
          <a:prstGeom prst="rect">
            <a:avLst/>
          </a:prstGeom>
          <a:noFill/>
        </p:spPr>
        <p:txBody>
          <a:bodyPr wrap="none" lIns="91431" tIns="45716" rIns="91431" bIns="45716" rtlCol="0">
            <a:spAutoFit/>
          </a:bodyPr>
          <a:lstStyle/>
          <a:p>
            <a:r>
              <a:rPr lang="zh-CN" altLang="en-US" sz="1400">
                <a:solidFill>
                  <a:schemeClr val="tx1">
                    <a:lumMod val="50000"/>
                    <a:lumOff val="50000"/>
                  </a:schemeClr>
                </a:solidFill>
                <a:latin typeface="+mn-ea"/>
                <a:cs typeface="+mn-ea"/>
              </a:rPr>
              <a:t>添加文字标题</a:t>
            </a:r>
          </a:p>
        </p:txBody>
      </p:sp>
      <p:sp>
        <p:nvSpPr>
          <p:cNvPr id="72" name="TextBox 71"/>
          <p:cNvSpPr txBox="1"/>
          <p:nvPr/>
        </p:nvSpPr>
        <p:spPr>
          <a:xfrm>
            <a:off x="3913564" y="3516016"/>
            <a:ext cx="2236492" cy="246137"/>
          </a:xfrm>
          <a:prstGeom prst="rect">
            <a:avLst/>
          </a:prstGeom>
          <a:noFill/>
          <a:ln>
            <a:noFill/>
          </a:ln>
        </p:spPr>
        <p:txBody>
          <a:bodyPr wrap="none" lIns="91431" tIns="45716" rIns="91431" bIns="45716" rtlCol="0">
            <a:spAutoFit/>
          </a:bodyPr>
          <a:lstStyle/>
          <a:p>
            <a:r>
              <a:rPr lang="zh-CN" altLang="en-US" sz="1000">
                <a:solidFill>
                  <a:schemeClr val="tx1">
                    <a:lumMod val="50000"/>
                    <a:lumOff val="50000"/>
                  </a:schemeClr>
                </a:solidFill>
                <a:latin typeface="+mn-ea"/>
                <a:cs typeface="+mn-ea"/>
              </a:rPr>
              <a:t>点击添加文字内容，内容简要详尽。</a:t>
            </a:r>
          </a:p>
        </p:txBody>
      </p:sp>
      <p:cxnSp>
        <p:nvCxnSpPr>
          <p:cNvPr id="73" name="直接连接符 72"/>
          <p:cNvCxnSpPr/>
          <p:nvPr/>
        </p:nvCxnSpPr>
        <p:spPr>
          <a:xfrm>
            <a:off x="4020645" y="3515997"/>
            <a:ext cx="1962725"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4378242" y="3273837"/>
            <a:ext cx="1107977" cy="276906"/>
          </a:xfrm>
          <a:prstGeom prst="rect">
            <a:avLst/>
          </a:prstGeom>
          <a:noFill/>
        </p:spPr>
        <p:txBody>
          <a:bodyPr wrap="none" lIns="91431" tIns="45716" rIns="91431" bIns="45716" rtlCol="0">
            <a:spAutoFit/>
          </a:bodyPr>
          <a:lstStyle/>
          <a:p>
            <a:r>
              <a:rPr lang="zh-CN" altLang="en-US" sz="1200">
                <a:solidFill>
                  <a:schemeClr val="tx1">
                    <a:lumMod val="50000"/>
                    <a:lumOff val="50000"/>
                  </a:schemeClr>
                </a:solidFill>
                <a:latin typeface="+mn-ea"/>
                <a:cs typeface="+mn-ea"/>
              </a:rPr>
              <a:t>添加文字标题</a:t>
            </a:r>
          </a:p>
        </p:txBody>
      </p:sp>
      <p:sp>
        <p:nvSpPr>
          <p:cNvPr id="75" name="TextBox 74"/>
          <p:cNvSpPr txBox="1"/>
          <p:nvPr/>
        </p:nvSpPr>
        <p:spPr>
          <a:xfrm>
            <a:off x="6027373" y="3029838"/>
            <a:ext cx="1826123" cy="215370"/>
          </a:xfrm>
          <a:prstGeom prst="rect">
            <a:avLst/>
          </a:prstGeom>
          <a:noFill/>
          <a:ln>
            <a:noFill/>
          </a:ln>
        </p:spPr>
        <p:txBody>
          <a:bodyPr wrap="none" lIns="91431" tIns="45716" rIns="91431" bIns="45716" rtlCol="0">
            <a:spAutoFit/>
          </a:bodyPr>
          <a:lstStyle/>
          <a:p>
            <a:r>
              <a:rPr lang="zh-CN" altLang="en-US" sz="800">
                <a:solidFill>
                  <a:schemeClr val="tx1">
                    <a:lumMod val="50000"/>
                    <a:lumOff val="50000"/>
                  </a:schemeClr>
                </a:solidFill>
                <a:latin typeface="+mn-ea"/>
                <a:cs typeface="+mn-ea"/>
              </a:rPr>
              <a:t>点击添加文字内容，内容简要详尽。</a:t>
            </a:r>
          </a:p>
        </p:txBody>
      </p:sp>
      <p:cxnSp>
        <p:nvCxnSpPr>
          <p:cNvPr id="76" name="直接连接符 75"/>
          <p:cNvCxnSpPr/>
          <p:nvPr/>
        </p:nvCxnSpPr>
        <p:spPr>
          <a:xfrm>
            <a:off x="6079801" y="3038494"/>
            <a:ext cx="1670408"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6443607" y="2812590"/>
            <a:ext cx="954089" cy="246137"/>
          </a:xfrm>
          <a:prstGeom prst="rect">
            <a:avLst/>
          </a:prstGeom>
          <a:noFill/>
        </p:spPr>
        <p:txBody>
          <a:bodyPr wrap="none" lIns="91431" tIns="45716" rIns="91431" bIns="45716" rtlCol="0">
            <a:spAutoFit/>
          </a:bodyPr>
          <a:lstStyle/>
          <a:p>
            <a:r>
              <a:rPr lang="zh-CN" altLang="en-US" sz="1000">
                <a:solidFill>
                  <a:schemeClr val="tx1">
                    <a:lumMod val="50000"/>
                    <a:lumOff val="50000"/>
                  </a:schemeClr>
                </a:solidFill>
                <a:latin typeface="+mn-ea"/>
                <a:cs typeface="+mn-ea"/>
              </a:rPr>
              <a:t>添加文字标题</a:t>
            </a:r>
          </a:p>
        </p:txBody>
      </p:sp>
      <p:sp>
        <p:nvSpPr>
          <p:cNvPr id="78" name="TextBox 77"/>
          <p:cNvSpPr txBox="1"/>
          <p:nvPr/>
        </p:nvSpPr>
        <p:spPr>
          <a:xfrm>
            <a:off x="9606162" y="6204189"/>
            <a:ext cx="1620938" cy="523051"/>
          </a:xfrm>
          <a:prstGeom prst="rect">
            <a:avLst/>
          </a:prstGeom>
          <a:noFill/>
        </p:spPr>
        <p:txBody>
          <a:bodyPr wrap="none" lIns="91431" tIns="45716" rIns="91431" bIns="45716" rtlCol="0">
            <a:spAutoFit/>
          </a:bodyPr>
          <a:lstStyle/>
          <a:p>
            <a:r>
              <a:rPr lang="en-US" altLang="zh-CN" sz="1400">
                <a:solidFill>
                  <a:schemeClr val="bg1"/>
                </a:solidFill>
                <a:latin typeface="+mn-ea"/>
                <a:cs typeface="+mn-ea"/>
              </a:rPr>
              <a:t>0.5 </a:t>
            </a:r>
            <a:r>
              <a:rPr lang="zh-CN" altLang="en-US" sz="1400">
                <a:solidFill>
                  <a:schemeClr val="bg1"/>
                </a:solidFill>
                <a:latin typeface="+mn-ea"/>
                <a:cs typeface="+mn-ea"/>
              </a:rPr>
              <a:t>秒延迟符，无</a:t>
            </a:r>
            <a:endParaRPr lang="en-US" altLang="zh-CN" sz="1400">
              <a:solidFill>
                <a:schemeClr val="bg1"/>
              </a:solidFill>
              <a:latin typeface="+mn-ea"/>
              <a:cs typeface="+mn-ea"/>
            </a:endParaRPr>
          </a:p>
          <a:p>
            <a:r>
              <a:rPr lang="zh-CN" altLang="en-US" sz="1400">
                <a:solidFill>
                  <a:schemeClr val="bg1"/>
                </a:solidFill>
                <a:latin typeface="+mn-ea"/>
                <a:cs typeface="+mn-ea"/>
              </a:rPr>
              <a:t>意义，可删除</a:t>
            </a:r>
            <a:r>
              <a:rPr lang="en-US" altLang="zh-CN" sz="1400">
                <a:solidFill>
                  <a:schemeClr val="bg1"/>
                </a:solidFill>
                <a:latin typeface="+mn-ea"/>
                <a:cs typeface="+mn-ea"/>
              </a:rPr>
              <a:t>.</a:t>
            </a:r>
            <a:endParaRPr lang="zh-CN" altLang="en-US" sz="1400">
              <a:solidFill>
                <a:schemeClr val="bg1"/>
              </a:solidFill>
              <a:latin typeface="+mn-ea"/>
              <a:cs typeface="+mn-ea"/>
            </a:endParaRPr>
          </a:p>
        </p:txBody>
      </p:sp>
      <p:sp>
        <p:nvSpPr>
          <p:cNvPr id="18" name="文本框 17"/>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randombar(horizontal)">
                                      <p:cBhvr>
                                        <p:cTn id="7" dur="500"/>
                                        <p:tgtEl>
                                          <p:spTgt spid="48"/>
                                        </p:tgtEl>
                                      </p:cBhvr>
                                    </p:animEffect>
                                  </p:childTnLst>
                                </p:cTn>
                              </p:par>
                            </p:childTnLst>
                          </p:cTn>
                        </p:par>
                        <p:par>
                          <p:cTn id="8" fill="hold" nodeType="afterGroup">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1000"/>
                            </p:stCondLst>
                            <p:childTnLst>
                              <p:par>
                                <p:cTn id="14" presetID="22" presetClass="entr" presetSubtype="8" fill="hold"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wipe(left)">
                                      <p:cBhvr>
                                        <p:cTn id="16" dur="500"/>
                                        <p:tgtEl>
                                          <p:spTgt spid="56"/>
                                        </p:tgtEl>
                                      </p:cBhvr>
                                    </p:animEffect>
                                  </p:childTnLst>
                                </p:cTn>
                              </p:par>
                            </p:childTnLst>
                          </p:cTn>
                        </p:par>
                        <p:par>
                          <p:cTn id="17" fill="hold" nodeType="afterGroup">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down)">
                                      <p:cBhvr>
                                        <p:cTn id="20" dur="500"/>
                                        <p:tgtEl>
                                          <p:spTgt spid="5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childTnLst>
                          </p:cTn>
                        </p:par>
                        <p:par>
                          <p:cTn id="24" fill="hold" nodeType="afterGroup">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randombar(horizontal)">
                                      <p:cBhvr>
                                        <p:cTn id="27" dur="500"/>
                                        <p:tgtEl>
                                          <p:spTgt spid="49"/>
                                        </p:tgtEl>
                                      </p:cBhvr>
                                    </p:animEffect>
                                  </p:childTnLst>
                                </p:cTn>
                              </p:par>
                            </p:childTnLst>
                          </p:cTn>
                        </p:par>
                        <p:par>
                          <p:cTn id="28" fill="hold" nodeType="afterGroup">
                            <p:stCondLst>
                              <p:cond delay="2500"/>
                            </p:stCondLst>
                            <p:childTnLst>
                              <p:par>
                                <p:cTn id="29" presetID="2" presetClass="entr" presetSubtype="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0-#ppt_h/2"/>
                                          </p:val>
                                        </p:tav>
                                        <p:tav tm="100000">
                                          <p:val>
                                            <p:strVal val="#ppt_y"/>
                                          </p:val>
                                        </p:tav>
                                      </p:tavLst>
                                    </p:anim>
                                  </p:childTnLst>
                                </p:cTn>
                              </p:par>
                            </p:childTnLst>
                          </p:cTn>
                        </p:par>
                        <p:par>
                          <p:cTn id="33" fill="hold" nodeType="afterGroup">
                            <p:stCondLst>
                              <p:cond delay="3000"/>
                            </p:stCondLst>
                            <p:childTnLst>
                              <p:par>
                                <p:cTn id="34" presetID="22" presetClass="entr" presetSubtype="8" fill="hold" nodeType="after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wipe(left)">
                                      <p:cBhvr>
                                        <p:cTn id="36" dur="500"/>
                                        <p:tgtEl>
                                          <p:spTgt spid="73"/>
                                        </p:tgtEl>
                                      </p:cBhvr>
                                    </p:animEffect>
                                  </p:childTnLst>
                                </p:cTn>
                              </p:par>
                            </p:childTnLst>
                          </p:cTn>
                        </p:par>
                        <p:par>
                          <p:cTn id="37" fill="hold" nodeType="afterGroup">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wipe(down)">
                                      <p:cBhvr>
                                        <p:cTn id="40" dur="500"/>
                                        <p:tgtEl>
                                          <p:spTgt spid="74"/>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wipe(up)">
                                      <p:cBhvr>
                                        <p:cTn id="43" dur="500"/>
                                        <p:tgtEl>
                                          <p:spTgt spid="72"/>
                                        </p:tgtEl>
                                      </p:cBhvr>
                                    </p:animEffect>
                                  </p:childTnLst>
                                </p:cTn>
                              </p:par>
                            </p:childTnLst>
                          </p:cTn>
                        </p:par>
                        <p:par>
                          <p:cTn id="44" fill="hold" nodeType="afterGroup">
                            <p:stCondLst>
                              <p:cond delay="4000"/>
                            </p:stCondLst>
                            <p:childTnLst>
                              <p:par>
                                <p:cTn id="45" presetID="14" presetClass="entr" presetSubtype="10"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randombar(horizontal)">
                                      <p:cBhvr>
                                        <p:cTn id="47" dur="500"/>
                                        <p:tgtEl>
                                          <p:spTgt spid="50"/>
                                        </p:tgtEl>
                                      </p:cBhvr>
                                    </p:animEffect>
                                  </p:childTnLst>
                                </p:cTn>
                              </p:par>
                            </p:childTnLst>
                          </p:cTn>
                        </p:par>
                        <p:par>
                          <p:cTn id="48" fill="hold" nodeType="afterGroup">
                            <p:stCondLst>
                              <p:cond delay="4500"/>
                            </p:stCondLst>
                            <p:childTnLst>
                              <p:par>
                                <p:cTn id="49" presetID="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additive="base">
                                        <p:cTn id="51" dur="500" fill="hold"/>
                                        <p:tgtEl>
                                          <p:spTgt spid="46"/>
                                        </p:tgtEl>
                                        <p:attrNameLst>
                                          <p:attrName>ppt_x</p:attrName>
                                        </p:attrNameLst>
                                      </p:cBhvr>
                                      <p:tavLst>
                                        <p:tav tm="0">
                                          <p:val>
                                            <p:strVal val="#ppt_x"/>
                                          </p:val>
                                        </p:tav>
                                        <p:tav tm="100000">
                                          <p:val>
                                            <p:strVal val="#ppt_x"/>
                                          </p:val>
                                        </p:tav>
                                      </p:tavLst>
                                    </p:anim>
                                    <p:anim calcmode="lin" valueType="num">
                                      <p:cBhvr additive="base">
                                        <p:cTn id="52" dur="500" fill="hold"/>
                                        <p:tgtEl>
                                          <p:spTgt spid="46"/>
                                        </p:tgtEl>
                                        <p:attrNameLst>
                                          <p:attrName>ppt_y</p:attrName>
                                        </p:attrNameLst>
                                      </p:cBhvr>
                                      <p:tavLst>
                                        <p:tav tm="0">
                                          <p:val>
                                            <p:strVal val="0-#ppt_h/2"/>
                                          </p:val>
                                        </p:tav>
                                        <p:tav tm="100000">
                                          <p:val>
                                            <p:strVal val="#ppt_y"/>
                                          </p:val>
                                        </p:tav>
                                      </p:tavLst>
                                    </p:anim>
                                  </p:childTnLst>
                                </p:cTn>
                              </p:par>
                            </p:childTnLst>
                          </p:cTn>
                        </p:par>
                        <p:par>
                          <p:cTn id="53" fill="hold" nodeType="afterGroup">
                            <p:stCondLst>
                              <p:cond delay="5000"/>
                            </p:stCondLst>
                            <p:childTnLst>
                              <p:par>
                                <p:cTn id="54" presetID="22" presetClass="entr" presetSubtype="8" fill="hold" nodeType="after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wipe(left)">
                                      <p:cBhvr>
                                        <p:cTn id="56" dur="500"/>
                                        <p:tgtEl>
                                          <p:spTgt spid="76"/>
                                        </p:tgtEl>
                                      </p:cBhvr>
                                    </p:animEffect>
                                  </p:childTnLst>
                                </p:cTn>
                              </p:par>
                            </p:childTnLst>
                          </p:cTn>
                        </p:par>
                        <p:par>
                          <p:cTn id="57" fill="hold" nodeType="afterGroup">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wipe(up)">
                                      <p:cBhvr>
                                        <p:cTn id="60" dur="500"/>
                                        <p:tgtEl>
                                          <p:spTgt spid="75"/>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down)">
                                      <p:cBhvr>
                                        <p:cTn id="63" dur="500"/>
                                        <p:tgtEl>
                                          <p:spTgt spid="77"/>
                                        </p:tgtEl>
                                      </p:cBhvr>
                                    </p:animEffect>
                                  </p:childTnLst>
                                </p:cTn>
                              </p:par>
                            </p:childTnLst>
                          </p:cTn>
                        </p:par>
                        <p:par>
                          <p:cTn id="64" fill="hold" nodeType="afterGroup">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fade">
                                      <p:cBhvr>
                                        <p:cTn id="67"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6" grpId="0" animBg="1"/>
      <p:bldP spid="47" grpId="0"/>
      <p:bldP spid="48" grpId="0" animBg="1"/>
      <p:bldP spid="49" grpId="0" animBg="1"/>
      <p:bldP spid="50" grpId="0" animBg="1"/>
      <p:bldP spid="57" grpId="0"/>
      <p:bldP spid="72" grpId="0"/>
      <p:bldP spid="74" grpId="0"/>
      <p:bldP spid="75" grpId="0"/>
      <p:bldP spid="77" grpId="0"/>
      <p:bldP spid="78" grpId="0"/>
    </p:bldLst>
  </p:timing>
</p:sld>
</file>

<file path=ppt/tags/tag1.xml><?xml version="1.0" encoding="utf-8"?>
<p:tagLst xmlns:p="http://schemas.openxmlformats.org/presentationml/2006/main">
  <p:tag name="PA" val="v4.1.3"/>
</p:tagLst>
</file>

<file path=ppt/tags/tag10.xml><?xml version="1.0" encoding="utf-8"?>
<p:tagLst xmlns:p="http://schemas.openxmlformats.org/presentationml/2006/main">
  <p:tag name="MH" val="20151121192522"/>
  <p:tag name="MH_LIBRARY" val="GRAPHIC"/>
  <p:tag name="MH_ORDER" val="7"/>
  <p:tag name="MH_TYPE" val="Other"/>
</p:tagLst>
</file>

<file path=ppt/tags/tag11.xml><?xml version="1.0" encoding="utf-8"?>
<p:tagLst xmlns:p="http://schemas.openxmlformats.org/presentationml/2006/main">
  <p:tag name="MH" val="20151121192522"/>
  <p:tag name="MH_LIBRARY" val="GRAPHIC"/>
  <p:tag name="MH_ORDER" val="8"/>
  <p:tag name="MH_TYPE" val="Other"/>
</p:tagLst>
</file>

<file path=ppt/tags/tag12.xml><?xml version="1.0" encoding="utf-8"?>
<p:tagLst xmlns:p="http://schemas.openxmlformats.org/presentationml/2006/main">
  <p:tag name="MH" val="20151121191650"/>
  <p:tag name="MH_LIBRARY" val="GRAPHIC"/>
  <p:tag name="MH_ORDER" val="4"/>
  <p:tag name="MH_TYPE" val="SubTitle"/>
</p:tagLst>
</file>

<file path=ppt/tags/tag13.xml><?xml version="1.0" encoding="utf-8"?>
<p:tagLst xmlns:p="http://schemas.openxmlformats.org/presentationml/2006/main">
  <p:tag name="MH" val="20151121191650"/>
  <p:tag name="MH_LIBRARY" val="GRAPHIC"/>
  <p:tag name="MH_ORDER" val="4"/>
  <p:tag name="MH_TYPE" val="SubTitle"/>
</p:tagLst>
</file>

<file path=ppt/tags/tag14.xml><?xml version="1.0" encoding="utf-8"?>
<p:tagLst xmlns:p="http://schemas.openxmlformats.org/presentationml/2006/main">
  <p:tag name="MH" val="20151121191650"/>
  <p:tag name="MH_LIBRARY" val="GRAPHIC"/>
  <p:tag name="MH_ORDER" val="4"/>
  <p:tag name="MH_TYPE" val="SubTitle"/>
</p:tagLst>
</file>

<file path=ppt/tags/tag15.xml><?xml version="1.0" encoding="utf-8"?>
<p:tagLst xmlns:p="http://schemas.openxmlformats.org/presentationml/2006/main">
  <p:tag name="AS_NET" val="4.0.30319.42000"/>
  <p:tag name="AS_OS" val="Microsoft Windows NT 6.2.9200.0"/>
  <p:tag name="AS_RELEASE_DATE" val="2023.09.14"/>
  <p:tag name="AS_TITLE" val="Aspose.Slides for .NET 4.0 Client Profile"/>
  <p:tag name="AS_VERSION" val="23.9"/>
</p:tagLst>
</file>

<file path=ppt/tags/tag2.xml><?xml version="1.0" encoding="utf-8"?>
<p:tagLst xmlns:p="http://schemas.openxmlformats.org/presentationml/2006/main">
  <p:tag name="PA" val="v4.1.3"/>
</p:tagLst>
</file>

<file path=ppt/tags/tag3.xml><?xml version="1.0" encoding="utf-8"?>
<p:tagLst xmlns:p="http://schemas.openxmlformats.org/presentationml/2006/main">
  <p:tag name="PA" val="v4.1.3"/>
</p:tagLst>
</file>

<file path=ppt/tags/tag4.xml><?xml version="1.0" encoding="utf-8"?>
<p:tagLst xmlns:p="http://schemas.openxmlformats.org/presentationml/2006/main">
  <p:tag name="PA" val="v4.1.3"/>
</p:tagLst>
</file>

<file path=ppt/tags/tag5.xml><?xml version="1.0" encoding="utf-8"?>
<p:tagLst xmlns:p="http://schemas.openxmlformats.org/presentationml/2006/main">
  <p:tag name="PA" val="v4.1.3"/>
</p:tagLst>
</file>

<file path=ppt/tags/tag6.xml><?xml version="1.0" encoding="utf-8"?>
<p:tagLst xmlns:p="http://schemas.openxmlformats.org/presentationml/2006/main">
  <p:tag name="MH" val="20151121192522"/>
  <p:tag name="MH_LIBRARY" val="GRAPHIC"/>
  <p:tag name="MH_ORDER" val="1"/>
  <p:tag name="MH_TYPE" val="Other"/>
</p:tagLst>
</file>

<file path=ppt/tags/tag7.xml><?xml version="1.0" encoding="utf-8"?>
<p:tagLst xmlns:p="http://schemas.openxmlformats.org/presentationml/2006/main">
  <p:tag name="MH" val="20151121192522"/>
  <p:tag name="MH_LIBRARY" val="GRAPHIC"/>
  <p:tag name="MH_ORDER" val="2"/>
  <p:tag name="MH_TYPE" val="Other"/>
</p:tagLst>
</file>

<file path=ppt/tags/tag8.xml><?xml version="1.0" encoding="utf-8"?>
<p:tagLst xmlns:p="http://schemas.openxmlformats.org/presentationml/2006/main">
  <p:tag name="MH" val="20151121192522"/>
  <p:tag name="MH_LIBRARY" val="GRAPHIC"/>
  <p:tag name="MH_ORDER" val="4"/>
  <p:tag name="MH_TYPE" val="Other"/>
</p:tagLst>
</file>

<file path=ppt/tags/tag9.xml><?xml version="1.0" encoding="utf-8"?>
<p:tagLst xmlns:p="http://schemas.openxmlformats.org/presentationml/2006/main">
  <p:tag name="MH" val="20151121192522"/>
  <p:tag name="MH_LIBRARY" val="GRAPHIC"/>
  <p:tag name="MH_ORDER" val="5"/>
  <p:tag name="MH_TYPE" val="Other"/>
</p:tagLst>
</file>

<file path=ppt/theme/theme1.xml><?xml version="1.0" encoding="utf-8"?>
<a:theme xmlns:r="http://schemas.openxmlformats.org/officeDocument/2006/relationships" xmlns:a="http://schemas.openxmlformats.org/drawingml/2006/main" name="Office 主题​​">
  <a:themeElements>
    <a:clrScheme name="自定义 474">
      <a:dk1>
        <a:sysClr val="windowText" lastClr="000000"/>
      </a:dk1>
      <a:lt1>
        <a:sysClr val="window" lastClr="FFFFFF"/>
      </a:lt1>
      <a:dk2>
        <a:srgbClr val="5A6378"/>
      </a:dk2>
      <a:lt2>
        <a:srgbClr val="7F7F7F"/>
      </a:lt2>
      <a:accent1>
        <a:srgbClr val="2F6F4F"/>
      </a:accent1>
      <a:accent2>
        <a:srgbClr val="BF1B1B"/>
      </a:accent2>
      <a:accent3>
        <a:srgbClr val="2F6F4F"/>
      </a:accent3>
      <a:accent4>
        <a:srgbClr val="BF1B1B"/>
      </a:accent4>
      <a:accent5>
        <a:srgbClr val="2F6F4F"/>
      </a:accent5>
      <a:accent6>
        <a:srgbClr val="BF1B1B"/>
      </a:accent6>
      <a:hlink>
        <a:srgbClr val="168BBA"/>
      </a:hlink>
      <a:folHlink>
        <a:srgbClr val="680000"/>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Calibri"/>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CHINA</Company>
  <PresentationFormat>On-screen Show (16:9)</PresentationFormat>
  <Paragraphs>201</Paragraphs>
  <Slides>24</Slides>
  <Notes>0</Notes>
  <TotalTime>1</TotalTime>
  <HiddenSlides>0</HiddenSlides>
  <MMClips>1</MMClips>
  <ScaleCrop>0</ScaleCrop>
  <HeadingPairs>
    <vt:vector baseType="variant" size="6">
      <vt:variant>
        <vt:lpstr>Fonts used</vt:lpstr>
      </vt:variant>
      <vt:variant>
        <vt:i4>20</vt:i4>
      </vt:variant>
      <vt:variant>
        <vt:lpstr>Theme</vt:lpstr>
      </vt:variant>
      <vt:variant>
        <vt:i4>1</vt:i4>
      </vt:variant>
      <vt:variant>
        <vt:lpstr>Slide Titles</vt:lpstr>
      </vt:variant>
      <vt:variant>
        <vt:i4>24</vt:i4>
      </vt:variant>
    </vt:vector>
  </HeadingPairs>
  <TitlesOfParts>
    <vt:vector baseType="lpstr" size="45">
      <vt:lpstr>Arial</vt:lpstr>
      <vt:lpstr>Calibri</vt:lpstr>
      <vt:lpstr>宋体</vt:lpstr>
      <vt:lpstr>Calibri Light</vt:lpstr>
      <vt:lpstr>Lato Light</vt:lpstr>
      <vt:lpstr>Lato Regular</vt:lpstr>
      <vt:lpstr>Open Sans</vt:lpstr>
      <vt:lpstr>冬青黑体简体中文 W3</vt:lpstr>
      <vt:lpstr>微软雅黑</vt:lpstr>
      <vt:lpstr>FontAwesome</vt:lpstr>
      <vt:lpstr>等线 Light</vt:lpstr>
      <vt:lpstr>等线</vt:lpstr>
      <vt:lpstr>造字工房悦黑演示版常规体</vt:lpstr>
      <vt:lpstr>Yuanti SC</vt:lpstr>
      <vt:lpstr>Neris Thin</vt:lpstr>
      <vt:lpstr>Wingdings</vt:lpstr>
      <vt:lpstr>方正姚体</vt:lpstr>
      <vt:lpstr>方正兰亭黑简体</vt:lpstr>
      <vt:lpstr>黑体</vt:lpstr>
      <vt:lpstr>Agency FB</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0266</dc:title>
  <dc:creator>USER</dc:creator>
  <cp:lastModifiedBy>admin</cp:lastModifiedBy>
  <cp:revision>988</cp:revision>
  <dcterms:created xsi:type="dcterms:W3CDTF">2014-11-09T01:07:00Z</dcterms:created>
  <dcterms:modified xsi:type="dcterms:W3CDTF">2023-10-15T16:50:26Z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2052-10.1.0.6929</vt:lpwstr>
  </property>
</Properties>
</file>